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9144000" cy="51435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75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19C46A-4655-4994-A9DD-188046061892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AE444-6768-41D3-945A-EE107FA8D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4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AE444-6768-41D3-945A-EE107FA8D5E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6042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AE444-6768-41D3-945A-EE107FA8D5E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933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AE444-6768-41D3-945A-EE107FA8D5E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53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AE444-6768-41D3-945A-EE107FA8D5E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5525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AE444-6768-41D3-945A-EE107FA8D5E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923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AE444-6768-41D3-945A-EE107FA8D5E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36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AE444-6768-41D3-945A-EE107FA8D5E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596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AE444-6768-41D3-945A-EE107FA8D5E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252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AE444-6768-41D3-945A-EE107FA8D5E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76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AE444-6768-41D3-945A-EE107FA8D5E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1947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AE444-6768-41D3-945A-EE107FA8D5E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081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AE444-6768-41D3-945A-EE107FA8D5E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7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AE444-6768-41D3-945A-EE107FA8D5E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578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AE444-6768-41D3-945A-EE107FA8D5E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1391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AE444-6768-41D3-945A-EE107FA8D5E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830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AE444-6768-41D3-945A-EE107FA8D5E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36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AE444-6768-41D3-945A-EE107FA8D5E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020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AE444-6768-41D3-945A-EE107FA8D5E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34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AE444-6768-41D3-945A-EE107FA8D5E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382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AE444-6768-41D3-945A-EE107FA8D5E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63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AE444-6768-41D3-945A-EE107FA8D5E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91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AE444-6768-41D3-945A-EE107FA8D5E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048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821307" y="1193419"/>
            <a:ext cx="5501385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50" b="0" i="0">
                <a:solidFill>
                  <a:srgbClr val="5B3C3B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50" b="0" i="0">
                <a:solidFill>
                  <a:srgbClr val="5B3C3B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50" b="0" i="0">
                <a:solidFill>
                  <a:srgbClr val="5B3C3B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28063" y="905382"/>
            <a:ext cx="1806575" cy="431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50" b="0" i="0">
                <a:solidFill>
                  <a:srgbClr val="5B3C3B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2791" y="883919"/>
            <a:ext cx="7138416" cy="28727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6.png"/><Relationship Id="rId1" Type="http://schemas.openxmlformats.org/officeDocument/2006/relationships/tags" Target="../tags/tag14.xml"/><Relationship Id="rId6" Type="http://schemas.openxmlformats.org/officeDocument/2006/relationships/image" Target="../media/image46.jp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16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jpg"/><Relationship Id="rId10" Type="http://schemas.openxmlformats.org/officeDocument/2006/relationships/image" Target="../media/image62.png"/><Relationship Id="rId4" Type="http://schemas.openxmlformats.org/officeDocument/2006/relationships/image" Target="../media/image1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58.png"/><Relationship Id="rId11" Type="http://schemas.openxmlformats.org/officeDocument/2006/relationships/image" Target="../media/image72.png"/><Relationship Id="rId5" Type="http://schemas.openxmlformats.org/officeDocument/2006/relationships/image" Target="../media/image67.jpg"/><Relationship Id="rId10" Type="http://schemas.openxmlformats.org/officeDocument/2006/relationships/image" Target="../media/image71.png"/><Relationship Id="rId4" Type="http://schemas.openxmlformats.org/officeDocument/2006/relationships/image" Target="../media/image16.png"/><Relationship Id="rId9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7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58.png"/><Relationship Id="rId5" Type="http://schemas.openxmlformats.org/officeDocument/2006/relationships/image" Target="../media/image75.jpg"/><Relationship Id="rId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7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78.png"/><Relationship Id="rId5" Type="http://schemas.openxmlformats.org/officeDocument/2006/relationships/image" Target="../media/image77.jp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8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81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slide" Target="slide22.xml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9.png"/><Relationship Id="rId12" Type="http://schemas.openxmlformats.org/officeDocument/2006/relationships/slide" Target="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11" Type="http://schemas.openxmlformats.org/officeDocument/2006/relationships/slide" Target="slide5.xml"/><Relationship Id="rId5" Type="http://schemas.openxmlformats.org/officeDocument/2006/relationships/image" Target="../media/image7.png"/><Relationship Id="rId10" Type="http://schemas.openxmlformats.org/officeDocument/2006/relationships/slide" Target="slide3.xml"/><Relationship Id="rId4" Type="http://schemas.openxmlformats.org/officeDocument/2006/relationships/image" Target="../media/image6.jpg"/><Relationship Id="rId9" Type="http://schemas.openxmlformats.org/officeDocument/2006/relationships/image" Target="../media/image11.pn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hyperlink" Target="https://quizizz.com/join/quiz/63978c6e9066dc001e2082af/start?studentShare=true" TargetMode="External"/><Relationship Id="rId18" Type="http://schemas.openxmlformats.org/officeDocument/2006/relationships/image" Target="../media/image95.png"/><Relationship Id="rId3" Type="http://schemas.openxmlformats.org/officeDocument/2006/relationships/notesSlide" Target="../notesSlides/notesSlide20.xml"/><Relationship Id="rId21" Type="http://schemas.openxmlformats.org/officeDocument/2006/relationships/image" Target="../media/image98.png"/><Relationship Id="rId7" Type="http://schemas.openxmlformats.org/officeDocument/2006/relationships/image" Target="../media/image85.png"/><Relationship Id="rId12" Type="http://schemas.openxmlformats.org/officeDocument/2006/relationships/image" Target="../media/image90.jpg"/><Relationship Id="rId17" Type="http://schemas.openxmlformats.org/officeDocument/2006/relationships/image" Target="../media/image94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1" Type="http://schemas.openxmlformats.org/officeDocument/2006/relationships/tags" Target="../tags/tag21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5" Type="http://schemas.openxmlformats.org/officeDocument/2006/relationships/image" Target="../media/image92.png"/><Relationship Id="rId10" Type="http://schemas.openxmlformats.org/officeDocument/2006/relationships/image" Target="../media/image88.png"/><Relationship Id="rId19" Type="http://schemas.openxmlformats.org/officeDocument/2006/relationships/image" Target="../media/image96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1.png"/><Relationship Id="rId22" Type="http://schemas.openxmlformats.org/officeDocument/2006/relationships/image" Target="../media/image9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0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mailto:muhammadihsan.2021@student.uny.ac.id" TargetMode="External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10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106.jpg"/><Relationship Id="rId5" Type="http://schemas.openxmlformats.org/officeDocument/2006/relationships/image" Target="../media/image105.png"/><Relationship Id="rId4" Type="http://schemas.openxmlformats.org/officeDocument/2006/relationships/image" Target="../media/image104.jpg"/><Relationship Id="rId9" Type="http://schemas.openxmlformats.org/officeDocument/2006/relationships/image" Target="../media/image10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16.pn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jp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33.png"/><Relationship Id="rId5" Type="http://schemas.openxmlformats.org/officeDocument/2006/relationships/image" Target="../media/image16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3999" cy="51434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69007" y="1688154"/>
              <a:ext cx="2150387" cy="30480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32456" y="1691017"/>
              <a:ext cx="2121765" cy="305312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601723"/>
              <a:ext cx="4875276" cy="354177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81244" y="515112"/>
              <a:ext cx="1885188" cy="150723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64065" y="3183478"/>
              <a:ext cx="3107055" cy="988060"/>
            </a:xfrm>
            <a:custGeom>
              <a:avLst/>
              <a:gdLst/>
              <a:ahLst/>
              <a:cxnLst/>
              <a:rect l="l" t="t" r="r" b="b"/>
              <a:pathLst>
                <a:path w="3107054" h="988060">
                  <a:moveTo>
                    <a:pt x="2653816" y="0"/>
                  </a:moveTo>
                  <a:lnTo>
                    <a:pt x="452969" y="0"/>
                  </a:lnTo>
                  <a:lnTo>
                    <a:pt x="403935" y="2606"/>
                  </a:lnTo>
                  <a:lnTo>
                    <a:pt x="356428" y="10246"/>
                  </a:lnTo>
                  <a:lnTo>
                    <a:pt x="310718" y="22650"/>
                  </a:lnTo>
                  <a:lnTo>
                    <a:pt x="267072" y="39550"/>
                  </a:lnTo>
                  <a:lnTo>
                    <a:pt x="225759" y="60676"/>
                  </a:lnTo>
                  <a:lnTo>
                    <a:pt x="187048" y="85760"/>
                  </a:lnTo>
                  <a:lnTo>
                    <a:pt x="151206" y="114533"/>
                  </a:lnTo>
                  <a:lnTo>
                    <a:pt x="118503" y="146726"/>
                  </a:lnTo>
                  <a:lnTo>
                    <a:pt x="89207" y="182069"/>
                  </a:lnTo>
                  <a:lnTo>
                    <a:pt x="63585" y="220294"/>
                  </a:lnTo>
                  <a:lnTo>
                    <a:pt x="41907" y="261131"/>
                  </a:lnTo>
                  <a:lnTo>
                    <a:pt x="24441" y="304313"/>
                  </a:lnTo>
                  <a:lnTo>
                    <a:pt x="11456" y="349569"/>
                  </a:lnTo>
                  <a:lnTo>
                    <a:pt x="3219" y="396631"/>
                  </a:lnTo>
                  <a:lnTo>
                    <a:pt x="0" y="445230"/>
                  </a:lnTo>
                  <a:lnTo>
                    <a:pt x="0" y="537863"/>
                  </a:lnTo>
                  <a:lnTo>
                    <a:pt x="2654" y="586848"/>
                  </a:lnTo>
                  <a:lnTo>
                    <a:pt x="10436" y="634321"/>
                  </a:lnTo>
                  <a:lnTo>
                    <a:pt x="23069" y="680006"/>
                  </a:lnTo>
                  <a:lnTo>
                    <a:pt x="40279" y="723626"/>
                  </a:lnTo>
                  <a:lnTo>
                    <a:pt x="61790" y="764904"/>
                  </a:lnTo>
                  <a:lnTo>
                    <a:pt x="87328" y="803564"/>
                  </a:lnTo>
                  <a:lnTo>
                    <a:pt x="116616" y="839329"/>
                  </a:lnTo>
                  <a:lnTo>
                    <a:pt x="149382" y="871923"/>
                  </a:lnTo>
                  <a:lnTo>
                    <a:pt x="185348" y="901068"/>
                  </a:lnTo>
                  <a:lnTo>
                    <a:pt x="224240" y="926488"/>
                  </a:lnTo>
                  <a:lnTo>
                    <a:pt x="265784" y="947907"/>
                  </a:lnTo>
                  <a:lnTo>
                    <a:pt x="309704" y="965048"/>
                  </a:lnTo>
                  <a:lnTo>
                    <a:pt x="355725" y="977634"/>
                  </a:lnTo>
                  <a:lnTo>
                    <a:pt x="403571" y="985388"/>
                  </a:lnTo>
                  <a:lnTo>
                    <a:pt x="452969" y="988034"/>
                  </a:lnTo>
                  <a:lnTo>
                    <a:pt x="2653816" y="988034"/>
                  </a:lnTo>
                  <a:lnTo>
                    <a:pt x="2703106" y="985388"/>
                  </a:lnTo>
                  <a:lnTo>
                    <a:pt x="2750874" y="977634"/>
                  </a:lnTo>
                  <a:lnTo>
                    <a:pt x="2796843" y="965048"/>
                  </a:lnTo>
                  <a:lnTo>
                    <a:pt x="2840734" y="947907"/>
                  </a:lnTo>
                  <a:lnTo>
                    <a:pt x="2882269" y="926488"/>
                  </a:lnTo>
                  <a:lnTo>
                    <a:pt x="2921169" y="901068"/>
                  </a:lnTo>
                  <a:lnTo>
                    <a:pt x="2957156" y="871923"/>
                  </a:lnTo>
                  <a:lnTo>
                    <a:pt x="2989952" y="839329"/>
                  </a:lnTo>
                  <a:lnTo>
                    <a:pt x="3019279" y="803564"/>
                  </a:lnTo>
                  <a:lnTo>
                    <a:pt x="3044857" y="764904"/>
                  </a:lnTo>
                  <a:lnTo>
                    <a:pt x="3066409" y="723626"/>
                  </a:lnTo>
                  <a:lnTo>
                    <a:pt x="3083656" y="680006"/>
                  </a:lnTo>
                  <a:lnTo>
                    <a:pt x="3096320" y="634321"/>
                  </a:lnTo>
                  <a:lnTo>
                    <a:pt x="3104123" y="586848"/>
                  </a:lnTo>
                  <a:lnTo>
                    <a:pt x="3106786" y="537863"/>
                  </a:lnTo>
                  <a:lnTo>
                    <a:pt x="3106786" y="445230"/>
                  </a:lnTo>
                  <a:lnTo>
                    <a:pt x="3103783" y="396631"/>
                  </a:lnTo>
                  <a:lnTo>
                    <a:pt x="3095703" y="349569"/>
                  </a:lnTo>
                  <a:lnTo>
                    <a:pt x="3082821" y="304313"/>
                  </a:lnTo>
                  <a:lnTo>
                    <a:pt x="3065413" y="261131"/>
                  </a:lnTo>
                  <a:lnTo>
                    <a:pt x="3043752" y="220294"/>
                  </a:lnTo>
                  <a:lnTo>
                    <a:pt x="3018115" y="182069"/>
                  </a:lnTo>
                  <a:lnTo>
                    <a:pt x="2988777" y="146726"/>
                  </a:lnTo>
                  <a:lnTo>
                    <a:pt x="2956012" y="114533"/>
                  </a:lnTo>
                  <a:lnTo>
                    <a:pt x="2920095" y="85760"/>
                  </a:lnTo>
                  <a:lnTo>
                    <a:pt x="2881302" y="60676"/>
                  </a:lnTo>
                  <a:lnTo>
                    <a:pt x="2839907" y="39550"/>
                  </a:lnTo>
                  <a:lnTo>
                    <a:pt x="2796186" y="22650"/>
                  </a:lnTo>
                  <a:lnTo>
                    <a:pt x="2750414" y="10246"/>
                  </a:lnTo>
                  <a:lnTo>
                    <a:pt x="2702866" y="2606"/>
                  </a:lnTo>
                  <a:lnTo>
                    <a:pt x="2653816" y="0"/>
                  </a:lnTo>
                  <a:close/>
                </a:path>
              </a:pathLst>
            </a:custGeom>
            <a:solidFill>
              <a:srgbClr val="FBD2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64065" y="3184666"/>
              <a:ext cx="3107055" cy="899160"/>
            </a:xfrm>
            <a:custGeom>
              <a:avLst/>
              <a:gdLst/>
              <a:ahLst/>
              <a:cxnLst/>
              <a:rect l="l" t="t" r="r" b="b"/>
              <a:pathLst>
                <a:path w="3107054" h="899160">
                  <a:moveTo>
                    <a:pt x="2653816" y="0"/>
                  </a:moveTo>
                  <a:lnTo>
                    <a:pt x="452969" y="0"/>
                  </a:lnTo>
                  <a:lnTo>
                    <a:pt x="403571" y="2540"/>
                  </a:lnTo>
                  <a:lnTo>
                    <a:pt x="355725" y="10160"/>
                  </a:lnTo>
                  <a:lnTo>
                    <a:pt x="309704" y="22860"/>
                  </a:lnTo>
                  <a:lnTo>
                    <a:pt x="265784" y="39370"/>
                  </a:lnTo>
                  <a:lnTo>
                    <a:pt x="224240" y="60960"/>
                  </a:lnTo>
                  <a:lnTo>
                    <a:pt x="185348" y="86360"/>
                  </a:lnTo>
                  <a:lnTo>
                    <a:pt x="149381" y="115570"/>
                  </a:lnTo>
                  <a:lnTo>
                    <a:pt x="116616" y="147320"/>
                  </a:lnTo>
                  <a:lnTo>
                    <a:pt x="87328" y="184150"/>
                  </a:lnTo>
                  <a:lnTo>
                    <a:pt x="61790" y="222250"/>
                  </a:lnTo>
                  <a:lnTo>
                    <a:pt x="40279" y="264160"/>
                  </a:lnTo>
                  <a:lnTo>
                    <a:pt x="23069" y="307340"/>
                  </a:lnTo>
                  <a:lnTo>
                    <a:pt x="10436" y="353060"/>
                  </a:lnTo>
                  <a:lnTo>
                    <a:pt x="2654" y="400050"/>
                  </a:lnTo>
                  <a:lnTo>
                    <a:pt x="0" y="449580"/>
                  </a:lnTo>
                  <a:lnTo>
                    <a:pt x="2654" y="499110"/>
                  </a:lnTo>
                  <a:lnTo>
                    <a:pt x="10436" y="546100"/>
                  </a:lnTo>
                  <a:lnTo>
                    <a:pt x="23069" y="591820"/>
                  </a:lnTo>
                  <a:lnTo>
                    <a:pt x="40279" y="636270"/>
                  </a:lnTo>
                  <a:lnTo>
                    <a:pt x="61790" y="676910"/>
                  </a:lnTo>
                  <a:lnTo>
                    <a:pt x="87328" y="715010"/>
                  </a:lnTo>
                  <a:lnTo>
                    <a:pt x="116616" y="751840"/>
                  </a:lnTo>
                  <a:lnTo>
                    <a:pt x="149382" y="783590"/>
                  </a:lnTo>
                  <a:lnTo>
                    <a:pt x="185348" y="812800"/>
                  </a:lnTo>
                  <a:lnTo>
                    <a:pt x="224240" y="838200"/>
                  </a:lnTo>
                  <a:lnTo>
                    <a:pt x="265784" y="859790"/>
                  </a:lnTo>
                  <a:lnTo>
                    <a:pt x="309704" y="876300"/>
                  </a:lnTo>
                  <a:lnTo>
                    <a:pt x="355725" y="889000"/>
                  </a:lnTo>
                  <a:lnTo>
                    <a:pt x="403571" y="896620"/>
                  </a:lnTo>
                  <a:lnTo>
                    <a:pt x="452969" y="899160"/>
                  </a:lnTo>
                  <a:lnTo>
                    <a:pt x="2653816" y="899160"/>
                  </a:lnTo>
                  <a:lnTo>
                    <a:pt x="2703106" y="896620"/>
                  </a:lnTo>
                  <a:lnTo>
                    <a:pt x="2750874" y="889000"/>
                  </a:lnTo>
                  <a:lnTo>
                    <a:pt x="2796843" y="876300"/>
                  </a:lnTo>
                  <a:lnTo>
                    <a:pt x="2840734" y="859790"/>
                  </a:lnTo>
                  <a:lnTo>
                    <a:pt x="2882269" y="838200"/>
                  </a:lnTo>
                  <a:lnTo>
                    <a:pt x="2884214" y="836930"/>
                  </a:lnTo>
                  <a:lnTo>
                    <a:pt x="452348" y="836930"/>
                  </a:lnTo>
                  <a:lnTo>
                    <a:pt x="403513" y="834390"/>
                  </a:lnTo>
                  <a:lnTo>
                    <a:pt x="356478" y="825500"/>
                  </a:lnTo>
                  <a:lnTo>
                    <a:pt x="311611" y="811530"/>
                  </a:lnTo>
                  <a:lnTo>
                    <a:pt x="269277" y="791210"/>
                  </a:lnTo>
                  <a:lnTo>
                    <a:pt x="229843" y="767080"/>
                  </a:lnTo>
                  <a:lnTo>
                    <a:pt x="193675" y="739140"/>
                  </a:lnTo>
                  <a:lnTo>
                    <a:pt x="161141" y="707390"/>
                  </a:lnTo>
                  <a:lnTo>
                    <a:pt x="132606" y="670560"/>
                  </a:lnTo>
                  <a:lnTo>
                    <a:pt x="108438" y="631190"/>
                  </a:lnTo>
                  <a:lnTo>
                    <a:pt x="89002" y="589280"/>
                  </a:lnTo>
                  <a:lnTo>
                    <a:pt x="74666" y="544830"/>
                  </a:lnTo>
                  <a:lnTo>
                    <a:pt x="65795" y="497840"/>
                  </a:lnTo>
                  <a:lnTo>
                    <a:pt x="62757" y="449580"/>
                  </a:lnTo>
                  <a:lnTo>
                    <a:pt x="65795" y="401320"/>
                  </a:lnTo>
                  <a:lnTo>
                    <a:pt x="74666" y="354330"/>
                  </a:lnTo>
                  <a:lnTo>
                    <a:pt x="89002" y="309880"/>
                  </a:lnTo>
                  <a:lnTo>
                    <a:pt x="108438" y="267970"/>
                  </a:lnTo>
                  <a:lnTo>
                    <a:pt x="132606" y="228600"/>
                  </a:lnTo>
                  <a:lnTo>
                    <a:pt x="161141" y="191770"/>
                  </a:lnTo>
                  <a:lnTo>
                    <a:pt x="193675" y="160020"/>
                  </a:lnTo>
                  <a:lnTo>
                    <a:pt x="229843" y="130810"/>
                  </a:lnTo>
                  <a:lnTo>
                    <a:pt x="269277" y="107950"/>
                  </a:lnTo>
                  <a:lnTo>
                    <a:pt x="311611" y="87630"/>
                  </a:lnTo>
                  <a:lnTo>
                    <a:pt x="356478" y="73660"/>
                  </a:lnTo>
                  <a:lnTo>
                    <a:pt x="403513" y="64770"/>
                  </a:lnTo>
                  <a:lnTo>
                    <a:pt x="452348" y="62230"/>
                  </a:lnTo>
                  <a:lnTo>
                    <a:pt x="2884489" y="62230"/>
                  </a:lnTo>
                  <a:lnTo>
                    <a:pt x="2882545" y="60960"/>
                  </a:lnTo>
                  <a:lnTo>
                    <a:pt x="2841001" y="39370"/>
                  </a:lnTo>
                  <a:lnTo>
                    <a:pt x="2797081" y="22860"/>
                  </a:lnTo>
                  <a:lnTo>
                    <a:pt x="2751060" y="10160"/>
                  </a:lnTo>
                  <a:lnTo>
                    <a:pt x="2703214" y="2540"/>
                  </a:lnTo>
                  <a:lnTo>
                    <a:pt x="2653816" y="0"/>
                  </a:lnTo>
                  <a:close/>
                </a:path>
                <a:path w="3107054" h="899160">
                  <a:moveTo>
                    <a:pt x="2884489" y="62230"/>
                  </a:moveTo>
                  <a:lnTo>
                    <a:pt x="2653816" y="62230"/>
                  </a:lnTo>
                  <a:lnTo>
                    <a:pt x="2702662" y="64770"/>
                  </a:lnTo>
                  <a:lnTo>
                    <a:pt x="2749725" y="73660"/>
                  </a:lnTo>
                  <a:lnTo>
                    <a:pt x="2794637" y="87630"/>
                  </a:lnTo>
                  <a:lnTo>
                    <a:pt x="2837027" y="107950"/>
                  </a:lnTo>
                  <a:lnTo>
                    <a:pt x="2876526" y="130810"/>
                  </a:lnTo>
                  <a:lnTo>
                    <a:pt x="2912763" y="160020"/>
                  </a:lnTo>
                  <a:lnTo>
                    <a:pt x="2945369" y="191770"/>
                  </a:lnTo>
                  <a:lnTo>
                    <a:pt x="2973974" y="228600"/>
                  </a:lnTo>
                  <a:lnTo>
                    <a:pt x="2998207" y="267970"/>
                  </a:lnTo>
                  <a:lnTo>
                    <a:pt x="3017699" y="309880"/>
                  </a:lnTo>
                  <a:lnTo>
                    <a:pt x="3032080" y="354330"/>
                  </a:lnTo>
                  <a:lnTo>
                    <a:pt x="3040980" y="401320"/>
                  </a:lnTo>
                  <a:lnTo>
                    <a:pt x="3044029" y="449580"/>
                  </a:lnTo>
                  <a:lnTo>
                    <a:pt x="3040980" y="497840"/>
                  </a:lnTo>
                  <a:lnTo>
                    <a:pt x="3032080" y="544830"/>
                  </a:lnTo>
                  <a:lnTo>
                    <a:pt x="3017699" y="589280"/>
                  </a:lnTo>
                  <a:lnTo>
                    <a:pt x="2998207" y="631190"/>
                  </a:lnTo>
                  <a:lnTo>
                    <a:pt x="2973974" y="670560"/>
                  </a:lnTo>
                  <a:lnTo>
                    <a:pt x="2945369" y="707390"/>
                  </a:lnTo>
                  <a:lnTo>
                    <a:pt x="2912763" y="739140"/>
                  </a:lnTo>
                  <a:lnTo>
                    <a:pt x="2876526" y="768350"/>
                  </a:lnTo>
                  <a:lnTo>
                    <a:pt x="2837027" y="792480"/>
                  </a:lnTo>
                  <a:lnTo>
                    <a:pt x="2794637" y="811530"/>
                  </a:lnTo>
                  <a:lnTo>
                    <a:pt x="2749725" y="825500"/>
                  </a:lnTo>
                  <a:lnTo>
                    <a:pt x="2702662" y="834390"/>
                  </a:lnTo>
                  <a:lnTo>
                    <a:pt x="2653816" y="836930"/>
                  </a:lnTo>
                  <a:lnTo>
                    <a:pt x="2884214" y="836930"/>
                  </a:lnTo>
                  <a:lnTo>
                    <a:pt x="2921169" y="812800"/>
                  </a:lnTo>
                  <a:lnTo>
                    <a:pt x="2957156" y="783590"/>
                  </a:lnTo>
                  <a:lnTo>
                    <a:pt x="2989952" y="751840"/>
                  </a:lnTo>
                  <a:lnTo>
                    <a:pt x="3019279" y="715010"/>
                  </a:lnTo>
                  <a:lnTo>
                    <a:pt x="3044857" y="676910"/>
                  </a:lnTo>
                  <a:lnTo>
                    <a:pt x="3066409" y="636270"/>
                  </a:lnTo>
                  <a:lnTo>
                    <a:pt x="3083656" y="591820"/>
                  </a:lnTo>
                  <a:lnTo>
                    <a:pt x="3096320" y="546100"/>
                  </a:lnTo>
                  <a:lnTo>
                    <a:pt x="3104123" y="499110"/>
                  </a:lnTo>
                  <a:lnTo>
                    <a:pt x="3106786" y="449580"/>
                  </a:lnTo>
                  <a:lnTo>
                    <a:pt x="3104131" y="400050"/>
                  </a:lnTo>
                  <a:lnTo>
                    <a:pt x="3096349" y="353060"/>
                  </a:lnTo>
                  <a:lnTo>
                    <a:pt x="3083716" y="307340"/>
                  </a:lnTo>
                  <a:lnTo>
                    <a:pt x="3066506" y="264160"/>
                  </a:lnTo>
                  <a:lnTo>
                    <a:pt x="3044995" y="222250"/>
                  </a:lnTo>
                  <a:lnTo>
                    <a:pt x="3019458" y="184150"/>
                  </a:lnTo>
                  <a:lnTo>
                    <a:pt x="2990169" y="147320"/>
                  </a:lnTo>
                  <a:lnTo>
                    <a:pt x="2957404" y="115570"/>
                  </a:lnTo>
                  <a:lnTo>
                    <a:pt x="2921437" y="86360"/>
                  </a:lnTo>
                  <a:lnTo>
                    <a:pt x="2884489" y="62230"/>
                  </a:lnTo>
                  <a:close/>
                </a:path>
                <a:path w="3107054" h="899160">
                  <a:moveTo>
                    <a:pt x="1012812" y="523240"/>
                  </a:moveTo>
                  <a:lnTo>
                    <a:pt x="966831" y="528320"/>
                  </a:lnTo>
                  <a:lnTo>
                    <a:pt x="966907" y="541020"/>
                  </a:lnTo>
                  <a:lnTo>
                    <a:pt x="967511" y="551180"/>
                  </a:lnTo>
                  <a:lnTo>
                    <a:pt x="982006" y="588010"/>
                  </a:lnTo>
                  <a:lnTo>
                    <a:pt x="1013074" y="612140"/>
                  </a:lnTo>
                  <a:lnTo>
                    <a:pt x="1034258" y="617220"/>
                  </a:lnTo>
                  <a:lnTo>
                    <a:pt x="1046365" y="617220"/>
                  </a:lnTo>
                  <a:lnTo>
                    <a:pt x="1086753" y="607060"/>
                  </a:lnTo>
                  <a:lnTo>
                    <a:pt x="1114093" y="579120"/>
                  </a:lnTo>
                  <a:lnTo>
                    <a:pt x="1117075" y="572770"/>
                  </a:lnTo>
                  <a:lnTo>
                    <a:pt x="1034559" y="572770"/>
                  </a:lnTo>
                  <a:lnTo>
                    <a:pt x="1027103" y="568960"/>
                  </a:lnTo>
                  <a:lnTo>
                    <a:pt x="1012812" y="535940"/>
                  </a:lnTo>
                  <a:lnTo>
                    <a:pt x="1012812" y="523240"/>
                  </a:lnTo>
                  <a:close/>
                </a:path>
                <a:path w="3107054" h="899160">
                  <a:moveTo>
                    <a:pt x="1557121" y="295910"/>
                  </a:moveTo>
                  <a:lnTo>
                    <a:pt x="1492500" y="295910"/>
                  </a:lnTo>
                  <a:lnTo>
                    <a:pt x="1439684" y="613410"/>
                  </a:lnTo>
                  <a:lnTo>
                    <a:pt x="1488150" y="613410"/>
                  </a:lnTo>
                  <a:lnTo>
                    <a:pt x="1498713" y="542290"/>
                  </a:lnTo>
                  <a:lnTo>
                    <a:pt x="1598105" y="542290"/>
                  </a:lnTo>
                  <a:lnTo>
                    <a:pt x="1590500" y="496570"/>
                  </a:lnTo>
                  <a:lnTo>
                    <a:pt x="1503684" y="496570"/>
                  </a:lnTo>
                  <a:lnTo>
                    <a:pt x="1523567" y="364490"/>
                  </a:lnTo>
                  <a:lnTo>
                    <a:pt x="1568529" y="364490"/>
                  </a:lnTo>
                  <a:lnTo>
                    <a:pt x="1557121" y="295910"/>
                  </a:lnTo>
                  <a:close/>
                </a:path>
                <a:path w="3107054" h="899160">
                  <a:moveTo>
                    <a:pt x="1598105" y="542290"/>
                  </a:moveTo>
                  <a:lnTo>
                    <a:pt x="1550286" y="542290"/>
                  </a:lnTo>
                  <a:lnTo>
                    <a:pt x="1560849" y="613410"/>
                  </a:lnTo>
                  <a:lnTo>
                    <a:pt x="1609936" y="613410"/>
                  </a:lnTo>
                  <a:lnTo>
                    <a:pt x="1598105" y="542290"/>
                  </a:lnTo>
                  <a:close/>
                </a:path>
                <a:path w="3107054" h="899160">
                  <a:moveTo>
                    <a:pt x="1790751" y="295910"/>
                  </a:moveTo>
                  <a:lnTo>
                    <a:pt x="1714945" y="295910"/>
                  </a:lnTo>
                  <a:lnTo>
                    <a:pt x="1714945" y="613410"/>
                  </a:lnTo>
                  <a:lnTo>
                    <a:pt x="1762790" y="613410"/>
                  </a:lnTo>
                  <a:lnTo>
                    <a:pt x="1762790" y="482600"/>
                  </a:lnTo>
                  <a:lnTo>
                    <a:pt x="1836536" y="482600"/>
                  </a:lnTo>
                  <a:lnTo>
                    <a:pt x="1833625" y="472440"/>
                  </a:lnTo>
                  <a:lnTo>
                    <a:pt x="1840819" y="466090"/>
                  </a:lnTo>
                  <a:lnTo>
                    <a:pt x="1847372" y="461010"/>
                  </a:lnTo>
                  <a:lnTo>
                    <a:pt x="1853110" y="453390"/>
                  </a:lnTo>
                  <a:lnTo>
                    <a:pt x="1857858" y="445770"/>
                  </a:lnTo>
                  <a:lnTo>
                    <a:pt x="1861576" y="436880"/>
                  </a:lnTo>
                  <a:lnTo>
                    <a:pt x="1763411" y="436880"/>
                  </a:lnTo>
                  <a:lnTo>
                    <a:pt x="1763411" y="341630"/>
                  </a:lnTo>
                  <a:lnTo>
                    <a:pt x="1861663" y="341630"/>
                  </a:lnTo>
                  <a:lnTo>
                    <a:pt x="1855285" y="328930"/>
                  </a:lnTo>
                  <a:lnTo>
                    <a:pt x="1846052" y="317500"/>
                  </a:lnTo>
                  <a:lnTo>
                    <a:pt x="1834615" y="308610"/>
                  </a:lnTo>
                  <a:lnTo>
                    <a:pt x="1821664" y="302260"/>
                  </a:lnTo>
                  <a:lnTo>
                    <a:pt x="1807081" y="297180"/>
                  </a:lnTo>
                  <a:lnTo>
                    <a:pt x="1790751" y="295910"/>
                  </a:lnTo>
                  <a:close/>
                </a:path>
                <a:path w="3107054" h="899160">
                  <a:moveTo>
                    <a:pt x="1836536" y="482600"/>
                  </a:moveTo>
                  <a:lnTo>
                    <a:pt x="1788266" y="482600"/>
                  </a:lnTo>
                  <a:lnTo>
                    <a:pt x="1823062" y="613410"/>
                  </a:lnTo>
                  <a:lnTo>
                    <a:pt x="1874013" y="613410"/>
                  </a:lnTo>
                  <a:lnTo>
                    <a:pt x="1836536" y="482600"/>
                  </a:lnTo>
                  <a:close/>
                </a:path>
                <a:path w="3107054" h="899160">
                  <a:moveTo>
                    <a:pt x="1316034" y="341630"/>
                  </a:moveTo>
                  <a:lnTo>
                    <a:pt x="1267568" y="341630"/>
                  </a:lnTo>
                  <a:lnTo>
                    <a:pt x="1267568" y="612140"/>
                  </a:lnTo>
                  <a:lnTo>
                    <a:pt x="1316034" y="612140"/>
                  </a:lnTo>
                  <a:lnTo>
                    <a:pt x="1316034" y="341630"/>
                  </a:lnTo>
                  <a:close/>
                </a:path>
                <a:path w="3107054" h="899160">
                  <a:moveTo>
                    <a:pt x="2066012" y="341630"/>
                  </a:moveTo>
                  <a:lnTo>
                    <a:pt x="2017546" y="341630"/>
                  </a:lnTo>
                  <a:lnTo>
                    <a:pt x="2017546" y="612140"/>
                  </a:lnTo>
                  <a:lnTo>
                    <a:pt x="2066012" y="612140"/>
                  </a:lnTo>
                  <a:lnTo>
                    <a:pt x="2066012" y="341630"/>
                  </a:lnTo>
                  <a:close/>
                </a:path>
                <a:path w="3107054" h="899160">
                  <a:moveTo>
                    <a:pt x="1043880" y="292100"/>
                  </a:moveTo>
                  <a:lnTo>
                    <a:pt x="1000540" y="303530"/>
                  </a:lnTo>
                  <a:lnTo>
                    <a:pt x="974754" y="337820"/>
                  </a:lnTo>
                  <a:lnTo>
                    <a:pt x="969938" y="369570"/>
                  </a:lnTo>
                  <a:lnTo>
                    <a:pt x="970754" y="382270"/>
                  </a:lnTo>
                  <a:lnTo>
                    <a:pt x="990909" y="430530"/>
                  </a:lnTo>
                  <a:lnTo>
                    <a:pt x="1031452" y="473710"/>
                  </a:lnTo>
                  <a:lnTo>
                    <a:pt x="1043443" y="485140"/>
                  </a:lnTo>
                  <a:lnTo>
                    <a:pt x="1060899" y="505460"/>
                  </a:lnTo>
                  <a:lnTo>
                    <a:pt x="1075569" y="551180"/>
                  </a:lnTo>
                  <a:lnTo>
                    <a:pt x="1072462" y="558800"/>
                  </a:lnTo>
                  <a:lnTo>
                    <a:pt x="1061278" y="568960"/>
                  </a:lnTo>
                  <a:lnTo>
                    <a:pt x="1053821" y="572770"/>
                  </a:lnTo>
                  <a:lnTo>
                    <a:pt x="1117075" y="572770"/>
                  </a:lnTo>
                  <a:lnTo>
                    <a:pt x="1118268" y="570230"/>
                  </a:lnTo>
                  <a:lnTo>
                    <a:pt x="1121394" y="560070"/>
                  </a:lnTo>
                  <a:lnTo>
                    <a:pt x="1123355" y="549910"/>
                  </a:lnTo>
                  <a:lnTo>
                    <a:pt x="1124035" y="539750"/>
                  </a:lnTo>
                  <a:lnTo>
                    <a:pt x="1123219" y="525780"/>
                  </a:lnTo>
                  <a:lnTo>
                    <a:pt x="1103064" y="480060"/>
                  </a:lnTo>
                  <a:lnTo>
                    <a:pt x="1050617" y="422910"/>
                  </a:lnTo>
                  <a:lnTo>
                    <a:pt x="1033336" y="402590"/>
                  </a:lnTo>
                  <a:lnTo>
                    <a:pt x="1018404" y="367030"/>
                  </a:lnTo>
                  <a:lnTo>
                    <a:pt x="1018404" y="356870"/>
                  </a:lnTo>
                  <a:lnTo>
                    <a:pt x="1020889" y="349250"/>
                  </a:lnTo>
                  <a:lnTo>
                    <a:pt x="1025239" y="344170"/>
                  </a:lnTo>
                  <a:lnTo>
                    <a:pt x="1030210" y="339090"/>
                  </a:lnTo>
                  <a:lnTo>
                    <a:pt x="1036423" y="336550"/>
                  </a:lnTo>
                  <a:lnTo>
                    <a:pt x="1112150" y="336550"/>
                  </a:lnTo>
                  <a:lnTo>
                    <a:pt x="1106549" y="325120"/>
                  </a:lnTo>
                  <a:lnTo>
                    <a:pt x="1097938" y="313690"/>
                  </a:lnTo>
                  <a:lnTo>
                    <a:pt x="1086957" y="303530"/>
                  </a:lnTo>
                  <a:lnTo>
                    <a:pt x="1074404" y="297180"/>
                  </a:lnTo>
                  <a:lnTo>
                    <a:pt x="1060103" y="293370"/>
                  </a:lnTo>
                  <a:lnTo>
                    <a:pt x="1043880" y="292100"/>
                  </a:lnTo>
                  <a:close/>
                </a:path>
                <a:path w="3107054" h="899160">
                  <a:moveTo>
                    <a:pt x="1568529" y="364490"/>
                  </a:moveTo>
                  <a:lnTo>
                    <a:pt x="1523567" y="364490"/>
                  </a:lnTo>
                  <a:lnTo>
                    <a:pt x="1543451" y="496570"/>
                  </a:lnTo>
                  <a:lnTo>
                    <a:pt x="1590500" y="496570"/>
                  </a:lnTo>
                  <a:lnTo>
                    <a:pt x="1568529" y="364490"/>
                  </a:lnTo>
                  <a:close/>
                </a:path>
                <a:path w="3107054" h="899160">
                  <a:moveTo>
                    <a:pt x="1861663" y="341630"/>
                  </a:moveTo>
                  <a:lnTo>
                    <a:pt x="1798207" y="341630"/>
                  </a:lnTo>
                  <a:lnTo>
                    <a:pt x="1806285" y="344170"/>
                  </a:lnTo>
                  <a:lnTo>
                    <a:pt x="1814984" y="354330"/>
                  </a:lnTo>
                  <a:lnTo>
                    <a:pt x="1818091" y="361950"/>
                  </a:lnTo>
                  <a:lnTo>
                    <a:pt x="1818091" y="417830"/>
                  </a:lnTo>
                  <a:lnTo>
                    <a:pt x="1815605" y="425450"/>
                  </a:lnTo>
                  <a:lnTo>
                    <a:pt x="1810634" y="429260"/>
                  </a:lnTo>
                  <a:lnTo>
                    <a:pt x="1805664" y="434340"/>
                  </a:lnTo>
                  <a:lnTo>
                    <a:pt x="1798207" y="436880"/>
                  </a:lnTo>
                  <a:lnTo>
                    <a:pt x="1861576" y="436880"/>
                  </a:lnTo>
                  <a:lnTo>
                    <a:pt x="1864304" y="427990"/>
                  </a:lnTo>
                  <a:lnTo>
                    <a:pt x="1865984" y="417830"/>
                  </a:lnTo>
                  <a:lnTo>
                    <a:pt x="1866557" y="406400"/>
                  </a:lnTo>
                  <a:lnTo>
                    <a:pt x="1866557" y="372110"/>
                  </a:lnTo>
                  <a:lnTo>
                    <a:pt x="1865362" y="355600"/>
                  </a:lnTo>
                  <a:lnTo>
                    <a:pt x="1861663" y="341630"/>
                  </a:lnTo>
                  <a:close/>
                </a:path>
                <a:path w="3107054" h="899160">
                  <a:moveTo>
                    <a:pt x="1112150" y="336550"/>
                  </a:moveTo>
                  <a:lnTo>
                    <a:pt x="1053821" y="336550"/>
                  </a:lnTo>
                  <a:lnTo>
                    <a:pt x="1060656" y="340360"/>
                  </a:lnTo>
                  <a:lnTo>
                    <a:pt x="1065006" y="346710"/>
                  </a:lnTo>
                  <a:lnTo>
                    <a:pt x="1071841" y="383540"/>
                  </a:lnTo>
                  <a:lnTo>
                    <a:pt x="1117821" y="378460"/>
                  </a:lnTo>
                  <a:lnTo>
                    <a:pt x="1117821" y="369570"/>
                  </a:lnTo>
                  <a:lnTo>
                    <a:pt x="1116549" y="353060"/>
                  </a:lnTo>
                  <a:lnTo>
                    <a:pt x="1112773" y="337820"/>
                  </a:lnTo>
                  <a:lnTo>
                    <a:pt x="1112150" y="336550"/>
                  </a:lnTo>
                  <a:close/>
                </a:path>
                <a:path w="3107054" h="899160">
                  <a:moveTo>
                    <a:pt x="1368849" y="295910"/>
                  </a:moveTo>
                  <a:lnTo>
                    <a:pt x="1214753" y="295910"/>
                  </a:lnTo>
                  <a:lnTo>
                    <a:pt x="1214753" y="341630"/>
                  </a:lnTo>
                  <a:lnTo>
                    <a:pt x="1368849" y="341630"/>
                  </a:lnTo>
                  <a:lnTo>
                    <a:pt x="1368849" y="295910"/>
                  </a:lnTo>
                  <a:close/>
                </a:path>
                <a:path w="3107054" h="899160">
                  <a:moveTo>
                    <a:pt x="2118828" y="295910"/>
                  </a:moveTo>
                  <a:lnTo>
                    <a:pt x="1964731" y="295910"/>
                  </a:lnTo>
                  <a:lnTo>
                    <a:pt x="1964731" y="341630"/>
                  </a:lnTo>
                  <a:lnTo>
                    <a:pt x="2118828" y="341630"/>
                  </a:lnTo>
                  <a:lnTo>
                    <a:pt x="2118828" y="295910"/>
                  </a:lnTo>
                  <a:close/>
                </a:path>
              </a:pathLst>
            </a:custGeom>
            <a:solidFill>
              <a:srgbClr val="1F13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02184" y="102082"/>
            <a:ext cx="3923029" cy="9683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sz="2650" spc="-70" dirty="0">
                <a:latin typeface="Times New Roman"/>
                <a:cs typeface="Times New Roman"/>
              </a:rPr>
              <a:t>HAI</a:t>
            </a:r>
            <a:r>
              <a:rPr sz="2650" spc="-65" dirty="0">
                <a:latin typeface="Times New Roman"/>
                <a:cs typeface="Times New Roman"/>
              </a:rPr>
              <a:t> </a:t>
            </a:r>
            <a:r>
              <a:rPr sz="2650" spc="-114" dirty="0">
                <a:latin typeface="Times New Roman"/>
                <a:cs typeface="Times New Roman"/>
              </a:rPr>
              <a:t>TEMAN-TEMAN,MARI </a:t>
            </a:r>
            <a:r>
              <a:rPr sz="2650" spc="-645" dirty="0">
                <a:latin typeface="Times New Roman"/>
                <a:cs typeface="Times New Roman"/>
              </a:rPr>
              <a:t> </a:t>
            </a:r>
            <a:r>
              <a:rPr sz="2650" spc="-45" dirty="0">
                <a:latin typeface="Times New Roman"/>
                <a:cs typeface="Times New Roman"/>
              </a:rPr>
              <a:t>KITA</a:t>
            </a:r>
            <a:r>
              <a:rPr sz="2650" spc="-10" dirty="0">
                <a:latin typeface="Times New Roman"/>
                <a:cs typeface="Times New Roman"/>
              </a:rPr>
              <a:t> </a:t>
            </a:r>
            <a:r>
              <a:rPr sz="2650" spc="40" dirty="0">
                <a:latin typeface="Times New Roman"/>
                <a:cs typeface="Times New Roman"/>
              </a:rPr>
              <a:t>BELAJAR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9875" y="925956"/>
            <a:ext cx="3133090" cy="22733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7100"/>
              </a:lnSpc>
              <a:spcBef>
                <a:spcPts val="90"/>
              </a:spcBef>
            </a:pPr>
            <a:r>
              <a:rPr sz="4200" spc="-235" dirty="0">
                <a:solidFill>
                  <a:srgbClr val="000000"/>
                </a:solidFill>
              </a:rPr>
              <a:t>MENGENAL </a:t>
            </a:r>
            <a:r>
              <a:rPr sz="4200" spc="-229" dirty="0">
                <a:solidFill>
                  <a:srgbClr val="000000"/>
                </a:solidFill>
              </a:rPr>
              <a:t> </a:t>
            </a:r>
            <a:r>
              <a:rPr sz="4200" spc="-20" dirty="0">
                <a:solidFill>
                  <a:srgbClr val="000000"/>
                </a:solidFill>
              </a:rPr>
              <a:t>SIFA</a:t>
            </a:r>
            <a:r>
              <a:rPr sz="4200" spc="-35" dirty="0">
                <a:solidFill>
                  <a:srgbClr val="000000"/>
                </a:solidFill>
              </a:rPr>
              <a:t>T</a:t>
            </a:r>
            <a:r>
              <a:rPr sz="4200" spc="-85" dirty="0">
                <a:solidFill>
                  <a:srgbClr val="000000"/>
                </a:solidFill>
              </a:rPr>
              <a:t>-</a:t>
            </a:r>
            <a:r>
              <a:rPr sz="4200" spc="-20" dirty="0">
                <a:solidFill>
                  <a:srgbClr val="000000"/>
                </a:solidFill>
              </a:rPr>
              <a:t>SIFAT  </a:t>
            </a:r>
            <a:r>
              <a:rPr sz="4200" spc="-30" dirty="0">
                <a:solidFill>
                  <a:srgbClr val="000000"/>
                </a:solidFill>
              </a:rPr>
              <a:t>AIR</a:t>
            </a:r>
            <a:endParaRPr sz="4200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290060" cy="5143500"/>
          </a:xfrm>
          <a:custGeom>
            <a:avLst/>
            <a:gdLst/>
            <a:ahLst/>
            <a:cxnLst/>
            <a:rect l="l" t="t" r="r" b="b"/>
            <a:pathLst>
              <a:path w="4290060" h="5143500">
                <a:moveTo>
                  <a:pt x="0" y="5143500"/>
                </a:moveTo>
                <a:lnTo>
                  <a:pt x="4290060" y="5143500"/>
                </a:lnTo>
                <a:lnTo>
                  <a:pt x="429006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EBD3E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107179" y="0"/>
            <a:ext cx="5036820" cy="5143500"/>
            <a:chOff x="4107179" y="0"/>
            <a:chExt cx="5036820" cy="5143500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7179" y="0"/>
              <a:ext cx="5036820" cy="51434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4023" y="4309871"/>
              <a:ext cx="3275076" cy="638556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04316" y="0"/>
            <a:ext cx="2613660" cy="1103376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4115272" y="803148"/>
            <a:ext cx="4424045" cy="4340860"/>
            <a:chOff x="4115272" y="803148"/>
            <a:chExt cx="4424045" cy="4340860"/>
          </a:xfrm>
        </p:grpSpPr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15272" y="2118966"/>
              <a:ext cx="2787403" cy="30245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74207" y="803148"/>
              <a:ext cx="3064764" cy="1440179"/>
            </a:xfrm>
            <a:prstGeom prst="rect">
              <a:avLst/>
            </a:prstGeom>
          </p:spPr>
        </p:pic>
      </p:grpSp>
      <p:sp>
        <p:nvSpPr>
          <p:cNvPr id="10" name="object 10"/>
          <p:cNvSpPr/>
          <p:nvPr/>
        </p:nvSpPr>
        <p:spPr>
          <a:xfrm>
            <a:off x="8294396" y="128828"/>
            <a:ext cx="671830" cy="590550"/>
          </a:xfrm>
          <a:custGeom>
            <a:avLst/>
            <a:gdLst/>
            <a:ahLst/>
            <a:cxnLst/>
            <a:rect l="l" t="t" r="r" b="b"/>
            <a:pathLst>
              <a:path w="671829" h="590550">
                <a:moveTo>
                  <a:pt x="92087" y="143471"/>
                </a:moveTo>
                <a:lnTo>
                  <a:pt x="0" y="143471"/>
                </a:lnTo>
                <a:lnTo>
                  <a:pt x="0" y="446684"/>
                </a:lnTo>
                <a:lnTo>
                  <a:pt x="92087" y="446684"/>
                </a:lnTo>
                <a:lnTo>
                  <a:pt x="92087" y="143471"/>
                </a:lnTo>
                <a:close/>
              </a:path>
              <a:path w="671829" h="590550">
                <a:moveTo>
                  <a:pt x="325018" y="0"/>
                </a:moveTo>
                <a:lnTo>
                  <a:pt x="129997" y="143471"/>
                </a:lnTo>
                <a:lnTo>
                  <a:pt x="129997" y="446684"/>
                </a:lnTo>
                <a:lnTo>
                  <a:pt x="325018" y="590169"/>
                </a:lnTo>
                <a:lnTo>
                  <a:pt x="325018" y="0"/>
                </a:lnTo>
                <a:close/>
              </a:path>
              <a:path w="671829" h="590550">
                <a:moveTo>
                  <a:pt x="425196" y="295071"/>
                </a:moveTo>
                <a:lnTo>
                  <a:pt x="416344" y="250304"/>
                </a:lnTo>
                <a:lnTo>
                  <a:pt x="390918" y="212394"/>
                </a:lnTo>
                <a:lnTo>
                  <a:pt x="379425" y="207632"/>
                </a:lnTo>
                <a:lnTo>
                  <a:pt x="373316" y="208826"/>
                </a:lnTo>
                <a:lnTo>
                  <a:pt x="367931" y="212394"/>
                </a:lnTo>
                <a:lnTo>
                  <a:pt x="364363" y="217766"/>
                </a:lnTo>
                <a:lnTo>
                  <a:pt x="363169" y="223875"/>
                </a:lnTo>
                <a:lnTo>
                  <a:pt x="364363" y="229984"/>
                </a:lnTo>
                <a:lnTo>
                  <a:pt x="367944" y="235369"/>
                </a:lnTo>
                <a:lnTo>
                  <a:pt x="378536" y="248246"/>
                </a:lnTo>
                <a:lnTo>
                  <a:pt x="386295" y="262737"/>
                </a:lnTo>
                <a:lnTo>
                  <a:pt x="391071" y="278472"/>
                </a:lnTo>
                <a:lnTo>
                  <a:pt x="392696" y="295071"/>
                </a:lnTo>
                <a:lnTo>
                  <a:pt x="391071" y="311683"/>
                </a:lnTo>
                <a:lnTo>
                  <a:pt x="386295" y="327406"/>
                </a:lnTo>
                <a:lnTo>
                  <a:pt x="378536" y="341909"/>
                </a:lnTo>
                <a:lnTo>
                  <a:pt x="367944" y="354799"/>
                </a:lnTo>
                <a:lnTo>
                  <a:pt x="364363" y="360172"/>
                </a:lnTo>
                <a:lnTo>
                  <a:pt x="363181" y="366280"/>
                </a:lnTo>
                <a:lnTo>
                  <a:pt x="364363" y="372389"/>
                </a:lnTo>
                <a:lnTo>
                  <a:pt x="367944" y="377774"/>
                </a:lnTo>
                <a:lnTo>
                  <a:pt x="371106" y="380936"/>
                </a:lnTo>
                <a:lnTo>
                  <a:pt x="375272" y="382524"/>
                </a:lnTo>
                <a:lnTo>
                  <a:pt x="383578" y="382524"/>
                </a:lnTo>
                <a:lnTo>
                  <a:pt x="416344" y="339852"/>
                </a:lnTo>
                <a:lnTo>
                  <a:pt x="422948" y="318058"/>
                </a:lnTo>
                <a:lnTo>
                  <a:pt x="425196" y="295071"/>
                </a:lnTo>
                <a:close/>
              </a:path>
              <a:path w="671829" h="590550">
                <a:moveTo>
                  <a:pt x="548335" y="295071"/>
                </a:moveTo>
                <a:lnTo>
                  <a:pt x="543725" y="247904"/>
                </a:lnTo>
                <a:lnTo>
                  <a:pt x="530174" y="203187"/>
                </a:lnTo>
                <a:lnTo>
                  <a:pt x="508127" y="161988"/>
                </a:lnTo>
                <a:lnTo>
                  <a:pt x="478002" y="125336"/>
                </a:lnTo>
                <a:lnTo>
                  <a:pt x="466521" y="120573"/>
                </a:lnTo>
                <a:lnTo>
                  <a:pt x="460413" y="121767"/>
                </a:lnTo>
                <a:lnTo>
                  <a:pt x="455015" y="125336"/>
                </a:lnTo>
                <a:lnTo>
                  <a:pt x="451472" y="130708"/>
                </a:lnTo>
                <a:lnTo>
                  <a:pt x="450278" y="136817"/>
                </a:lnTo>
                <a:lnTo>
                  <a:pt x="451472" y="142925"/>
                </a:lnTo>
                <a:lnTo>
                  <a:pt x="455015" y="148310"/>
                </a:lnTo>
                <a:lnTo>
                  <a:pt x="481076" y="179997"/>
                </a:lnTo>
                <a:lnTo>
                  <a:pt x="500138" y="215620"/>
                </a:lnTo>
                <a:lnTo>
                  <a:pt x="511848" y="254279"/>
                </a:lnTo>
                <a:lnTo>
                  <a:pt x="515823" y="295071"/>
                </a:lnTo>
                <a:lnTo>
                  <a:pt x="511848" y="335864"/>
                </a:lnTo>
                <a:lnTo>
                  <a:pt x="500138" y="374523"/>
                </a:lnTo>
                <a:lnTo>
                  <a:pt x="481076" y="410146"/>
                </a:lnTo>
                <a:lnTo>
                  <a:pt x="455028" y="441833"/>
                </a:lnTo>
                <a:lnTo>
                  <a:pt x="451472" y="447205"/>
                </a:lnTo>
                <a:lnTo>
                  <a:pt x="450278" y="453326"/>
                </a:lnTo>
                <a:lnTo>
                  <a:pt x="451472" y="459435"/>
                </a:lnTo>
                <a:lnTo>
                  <a:pt x="455028" y="464807"/>
                </a:lnTo>
                <a:lnTo>
                  <a:pt x="458228" y="467982"/>
                </a:lnTo>
                <a:lnTo>
                  <a:pt x="462381" y="469557"/>
                </a:lnTo>
                <a:lnTo>
                  <a:pt x="470687" y="469557"/>
                </a:lnTo>
                <a:lnTo>
                  <a:pt x="508127" y="428155"/>
                </a:lnTo>
                <a:lnTo>
                  <a:pt x="530174" y="386956"/>
                </a:lnTo>
                <a:lnTo>
                  <a:pt x="543725" y="342252"/>
                </a:lnTo>
                <a:lnTo>
                  <a:pt x="548335" y="295071"/>
                </a:lnTo>
                <a:close/>
              </a:path>
              <a:path w="671829" h="590550">
                <a:moveTo>
                  <a:pt x="671436" y="295071"/>
                </a:moveTo>
                <a:lnTo>
                  <a:pt x="668312" y="247142"/>
                </a:lnTo>
                <a:lnTo>
                  <a:pt x="659091" y="200647"/>
                </a:lnTo>
                <a:lnTo>
                  <a:pt x="643966" y="156044"/>
                </a:lnTo>
                <a:lnTo>
                  <a:pt x="623112" y="113817"/>
                </a:lnTo>
                <a:lnTo>
                  <a:pt x="596734" y="74434"/>
                </a:lnTo>
                <a:lnTo>
                  <a:pt x="565035" y="38354"/>
                </a:lnTo>
                <a:lnTo>
                  <a:pt x="553554" y="33578"/>
                </a:lnTo>
                <a:lnTo>
                  <a:pt x="547446" y="34772"/>
                </a:lnTo>
                <a:lnTo>
                  <a:pt x="542048" y="38354"/>
                </a:lnTo>
                <a:lnTo>
                  <a:pt x="538505" y="43713"/>
                </a:lnTo>
                <a:lnTo>
                  <a:pt x="537311" y="49809"/>
                </a:lnTo>
                <a:lnTo>
                  <a:pt x="538505" y="55930"/>
                </a:lnTo>
                <a:lnTo>
                  <a:pt x="542048" y="61315"/>
                </a:lnTo>
                <a:lnTo>
                  <a:pt x="576122" y="101130"/>
                </a:lnTo>
                <a:lnTo>
                  <a:pt x="603148" y="145148"/>
                </a:lnTo>
                <a:lnTo>
                  <a:pt x="622820" y="192620"/>
                </a:lnTo>
                <a:lnTo>
                  <a:pt x="634847" y="242849"/>
                </a:lnTo>
                <a:lnTo>
                  <a:pt x="638924" y="295071"/>
                </a:lnTo>
                <a:lnTo>
                  <a:pt x="634847" y="347294"/>
                </a:lnTo>
                <a:lnTo>
                  <a:pt x="622820" y="397522"/>
                </a:lnTo>
                <a:lnTo>
                  <a:pt x="603148" y="445008"/>
                </a:lnTo>
                <a:lnTo>
                  <a:pt x="576122" y="489026"/>
                </a:lnTo>
                <a:lnTo>
                  <a:pt x="542048" y="528853"/>
                </a:lnTo>
                <a:lnTo>
                  <a:pt x="538480" y="534225"/>
                </a:lnTo>
                <a:lnTo>
                  <a:pt x="537286" y="540334"/>
                </a:lnTo>
                <a:lnTo>
                  <a:pt x="538480" y="546455"/>
                </a:lnTo>
                <a:lnTo>
                  <a:pt x="542061" y="551815"/>
                </a:lnTo>
                <a:lnTo>
                  <a:pt x="545211" y="554990"/>
                </a:lnTo>
                <a:lnTo>
                  <a:pt x="549414" y="556577"/>
                </a:lnTo>
                <a:lnTo>
                  <a:pt x="557720" y="556577"/>
                </a:lnTo>
                <a:lnTo>
                  <a:pt x="596734" y="515721"/>
                </a:lnTo>
                <a:lnTo>
                  <a:pt x="623112" y="476313"/>
                </a:lnTo>
                <a:lnTo>
                  <a:pt x="643966" y="434086"/>
                </a:lnTo>
                <a:lnTo>
                  <a:pt x="659091" y="389496"/>
                </a:lnTo>
                <a:lnTo>
                  <a:pt x="668312" y="343001"/>
                </a:lnTo>
                <a:lnTo>
                  <a:pt x="671436" y="295071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08755" y="42379"/>
            <a:ext cx="802640" cy="760730"/>
          </a:xfrm>
          <a:custGeom>
            <a:avLst/>
            <a:gdLst/>
            <a:ahLst/>
            <a:cxnLst/>
            <a:rect l="l" t="t" r="r" b="b"/>
            <a:pathLst>
              <a:path w="802639" h="760730">
                <a:moveTo>
                  <a:pt x="220878" y="51003"/>
                </a:moveTo>
                <a:lnTo>
                  <a:pt x="119532" y="51003"/>
                </a:lnTo>
                <a:lnTo>
                  <a:pt x="119532" y="201930"/>
                </a:lnTo>
                <a:lnTo>
                  <a:pt x="219989" y="111086"/>
                </a:lnTo>
                <a:lnTo>
                  <a:pt x="220878" y="51003"/>
                </a:lnTo>
                <a:close/>
              </a:path>
              <a:path w="802639" h="760730">
                <a:moveTo>
                  <a:pt x="683082" y="386410"/>
                </a:moveTo>
                <a:lnTo>
                  <a:pt x="401396" y="136664"/>
                </a:lnTo>
                <a:lnTo>
                  <a:pt x="119532" y="386511"/>
                </a:lnTo>
                <a:lnTo>
                  <a:pt x="119532" y="752729"/>
                </a:lnTo>
                <a:lnTo>
                  <a:pt x="126974" y="760133"/>
                </a:lnTo>
                <a:lnTo>
                  <a:pt x="312343" y="760133"/>
                </a:lnTo>
                <a:lnTo>
                  <a:pt x="312343" y="594372"/>
                </a:lnTo>
                <a:lnTo>
                  <a:pt x="319722" y="586930"/>
                </a:lnTo>
                <a:lnTo>
                  <a:pt x="482879" y="586930"/>
                </a:lnTo>
                <a:lnTo>
                  <a:pt x="490270" y="594372"/>
                </a:lnTo>
                <a:lnTo>
                  <a:pt x="490270" y="760133"/>
                </a:lnTo>
                <a:lnTo>
                  <a:pt x="675678" y="760133"/>
                </a:lnTo>
                <a:lnTo>
                  <a:pt x="683069" y="752729"/>
                </a:lnTo>
                <a:lnTo>
                  <a:pt x="683082" y="386410"/>
                </a:lnTo>
                <a:close/>
              </a:path>
              <a:path w="802639" h="760730">
                <a:moveTo>
                  <a:pt x="802614" y="354330"/>
                </a:moveTo>
                <a:lnTo>
                  <a:pt x="402945" y="0"/>
                </a:lnTo>
                <a:lnTo>
                  <a:pt x="401396" y="1803"/>
                </a:lnTo>
                <a:lnTo>
                  <a:pt x="399745" y="0"/>
                </a:lnTo>
                <a:lnTo>
                  <a:pt x="0" y="354330"/>
                </a:lnTo>
                <a:lnTo>
                  <a:pt x="42113" y="401878"/>
                </a:lnTo>
                <a:lnTo>
                  <a:pt x="401396" y="83400"/>
                </a:lnTo>
                <a:lnTo>
                  <a:pt x="760577" y="401878"/>
                </a:lnTo>
                <a:lnTo>
                  <a:pt x="802614" y="3543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5" dirty="0"/>
              <a:t>AIR</a:t>
            </a:r>
            <a:r>
              <a:rPr spc="-95" dirty="0"/>
              <a:t> </a:t>
            </a:r>
            <a:r>
              <a:rPr spc="-90" dirty="0"/>
              <a:t>TANAH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91920" y="1198752"/>
            <a:ext cx="3108960" cy="39700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42300"/>
              </a:lnSpc>
              <a:spcBef>
                <a:spcPts val="125"/>
              </a:spcBef>
            </a:pPr>
            <a:r>
              <a:rPr sz="1800" b="1" spc="160" dirty="0">
                <a:solidFill>
                  <a:srgbClr val="5B3C3B"/>
                </a:solidFill>
                <a:latin typeface="Verdana"/>
                <a:cs typeface="Verdana"/>
              </a:rPr>
              <a:t>Sumber </a:t>
            </a:r>
            <a:r>
              <a:rPr sz="1800" b="1" spc="170" dirty="0">
                <a:solidFill>
                  <a:srgbClr val="5B3C3B"/>
                </a:solidFill>
                <a:latin typeface="Verdana"/>
                <a:cs typeface="Verdana"/>
              </a:rPr>
              <a:t>air </a:t>
            </a:r>
            <a:r>
              <a:rPr sz="1800" b="1" spc="175" dirty="0">
                <a:solidFill>
                  <a:srgbClr val="5B3C3B"/>
                </a:solidFill>
                <a:latin typeface="Verdana"/>
                <a:cs typeface="Verdana"/>
              </a:rPr>
              <a:t> </a:t>
            </a:r>
            <a:r>
              <a:rPr sz="1800" b="1" spc="105" dirty="0">
                <a:solidFill>
                  <a:srgbClr val="5B3C3B"/>
                </a:solidFill>
                <a:latin typeface="Verdana"/>
                <a:cs typeface="Verdana"/>
              </a:rPr>
              <a:t>selanjutnya </a:t>
            </a:r>
            <a:r>
              <a:rPr sz="1800" b="1" spc="110" dirty="0">
                <a:solidFill>
                  <a:srgbClr val="5B3C3B"/>
                </a:solidFill>
                <a:latin typeface="Verdana"/>
                <a:cs typeface="Verdana"/>
              </a:rPr>
              <a:t>adalah </a:t>
            </a:r>
            <a:r>
              <a:rPr sz="1800" b="1" spc="114" dirty="0">
                <a:solidFill>
                  <a:srgbClr val="5B3C3B"/>
                </a:solidFill>
                <a:latin typeface="Verdana"/>
                <a:cs typeface="Verdana"/>
              </a:rPr>
              <a:t> </a:t>
            </a:r>
            <a:r>
              <a:rPr sz="1800" b="1" spc="170" dirty="0">
                <a:solidFill>
                  <a:srgbClr val="5B3C3B"/>
                </a:solidFill>
                <a:latin typeface="Verdana"/>
                <a:cs typeface="Verdana"/>
              </a:rPr>
              <a:t>air</a:t>
            </a:r>
            <a:r>
              <a:rPr sz="1800" b="1" spc="-15" dirty="0">
                <a:solidFill>
                  <a:srgbClr val="5B3C3B"/>
                </a:solidFill>
                <a:latin typeface="Verdana"/>
                <a:cs typeface="Verdana"/>
              </a:rPr>
              <a:t> </a:t>
            </a:r>
            <a:r>
              <a:rPr sz="1800" b="1" spc="180" dirty="0">
                <a:solidFill>
                  <a:srgbClr val="5B3C3B"/>
                </a:solidFill>
                <a:latin typeface="Verdana"/>
                <a:cs typeface="Verdana"/>
              </a:rPr>
              <a:t>t</a:t>
            </a:r>
            <a:r>
              <a:rPr sz="1800" b="1" spc="110" dirty="0">
                <a:solidFill>
                  <a:srgbClr val="5B3C3B"/>
                </a:solidFill>
                <a:latin typeface="Verdana"/>
                <a:cs typeface="Verdana"/>
              </a:rPr>
              <a:t>ana</a:t>
            </a:r>
            <a:r>
              <a:rPr sz="1800" b="1" spc="114" dirty="0">
                <a:solidFill>
                  <a:srgbClr val="5B3C3B"/>
                </a:solidFill>
                <a:latin typeface="Verdana"/>
                <a:cs typeface="Verdana"/>
              </a:rPr>
              <a:t>h</a:t>
            </a:r>
            <a:r>
              <a:rPr sz="1800" b="1" spc="80" dirty="0">
                <a:solidFill>
                  <a:srgbClr val="5B3C3B"/>
                </a:solidFill>
                <a:latin typeface="Verdana"/>
                <a:cs typeface="Verdana"/>
              </a:rPr>
              <a:t>.</a:t>
            </a:r>
            <a:r>
              <a:rPr sz="1800" b="1" spc="-270" dirty="0">
                <a:solidFill>
                  <a:srgbClr val="5B3C3B"/>
                </a:solidFill>
                <a:latin typeface="Verdana"/>
                <a:cs typeface="Verdana"/>
              </a:rPr>
              <a:t> </a:t>
            </a:r>
            <a:r>
              <a:rPr sz="1800" b="1" spc="385" dirty="0">
                <a:solidFill>
                  <a:srgbClr val="5B3C3B"/>
                </a:solidFill>
                <a:latin typeface="Verdana"/>
                <a:cs typeface="Verdana"/>
              </a:rPr>
              <a:t>A</a:t>
            </a:r>
            <a:r>
              <a:rPr sz="1800" b="1" spc="220" dirty="0">
                <a:solidFill>
                  <a:srgbClr val="5B3C3B"/>
                </a:solidFill>
                <a:latin typeface="Verdana"/>
                <a:cs typeface="Verdana"/>
              </a:rPr>
              <a:t>ir</a:t>
            </a:r>
            <a:r>
              <a:rPr sz="1800" b="1" spc="-20" dirty="0">
                <a:solidFill>
                  <a:srgbClr val="5B3C3B"/>
                </a:solidFill>
                <a:latin typeface="Verdana"/>
                <a:cs typeface="Verdana"/>
              </a:rPr>
              <a:t> </a:t>
            </a:r>
            <a:r>
              <a:rPr sz="1800" b="1" spc="180" dirty="0">
                <a:solidFill>
                  <a:srgbClr val="5B3C3B"/>
                </a:solidFill>
                <a:latin typeface="Verdana"/>
                <a:cs typeface="Verdana"/>
              </a:rPr>
              <a:t>t</a:t>
            </a:r>
            <a:r>
              <a:rPr sz="1800" b="1" spc="110" dirty="0">
                <a:solidFill>
                  <a:srgbClr val="5B3C3B"/>
                </a:solidFill>
                <a:latin typeface="Verdana"/>
                <a:cs typeface="Verdana"/>
              </a:rPr>
              <a:t>an</a:t>
            </a:r>
            <a:r>
              <a:rPr sz="1800" b="1" spc="85" dirty="0">
                <a:solidFill>
                  <a:srgbClr val="5B3C3B"/>
                </a:solidFill>
                <a:latin typeface="Verdana"/>
                <a:cs typeface="Verdana"/>
              </a:rPr>
              <a:t>ah  </a:t>
            </a:r>
            <a:r>
              <a:rPr sz="1800" b="1" spc="110" dirty="0">
                <a:solidFill>
                  <a:srgbClr val="5B3C3B"/>
                </a:solidFill>
                <a:latin typeface="Verdana"/>
                <a:cs typeface="Verdana"/>
              </a:rPr>
              <a:t>adalah</a:t>
            </a:r>
            <a:r>
              <a:rPr sz="1800" b="1" spc="-35" dirty="0">
                <a:solidFill>
                  <a:srgbClr val="5B3C3B"/>
                </a:solidFill>
                <a:latin typeface="Verdana"/>
                <a:cs typeface="Verdana"/>
              </a:rPr>
              <a:t> </a:t>
            </a:r>
            <a:r>
              <a:rPr sz="1800" b="1" spc="170" dirty="0">
                <a:solidFill>
                  <a:srgbClr val="5B3C3B"/>
                </a:solidFill>
                <a:latin typeface="Verdana"/>
                <a:cs typeface="Verdana"/>
              </a:rPr>
              <a:t>air</a:t>
            </a:r>
            <a:r>
              <a:rPr sz="1800" b="1" spc="-20" dirty="0">
                <a:solidFill>
                  <a:srgbClr val="5B3C3B"/>
                </a:solidFill>
                <a:latin typeface="Verdana"/>
                <a:cs typeface="Verdana"/>
              </a:rPr>
              <a:t> </a:t>
            </a:r>
            <a:r>
              <a:rPr sz="1800" b="1" spc="140" dirty="0">
                <a:solidFill>
                  <a:srgbClr val="5B3C3B"/>
                </a:solidFill>
                <a:latin typeface="Verdana"/>
                <a:cs typeface="Verdana"/>
              </a:rPr>
              <a:t>hujan</a:t>
            </a:r>
            <a:r>
              <a:rPr sz="1800" b="1" spc="-50" dirty="0">
                <a:solidFill>
                  <a:srgbClr val="5B3C3B"/>
                </a:solidFill>
                <a:latin typeface="Verdana"/>
                <a:cs typeface="Verdana"/>
              </a:rPr>
              <a:t> </a:t>
            </a:r>
            <a:r>
              <a:rPr sz="1800" b="1" spc="95" dirty="0">
                <a:solidFill>
                  <a:srgbClr val="5B3C3B"/>
                </a:solidFill>
                <a:latin typeface="Verdana"/>
                <a:cs typeface="Verdana"/>
              </a:rPr>
              <a:t>yang </a:t>
            </a:r>
            <a:r>
              <a:rPr sz="1800" b="1" spc="-600" dirty="0">
                <a:solidFill>
                  <a:srgbClr val="5B3C3B"/>
                </a:solidFill>
                <a:latin typeface="Verdana"/>
                <a:cs typeface="Verdana"/>
              </a:rPr>
              <a:t> </a:t>
            </a:r>
            <a:r>
              <a:rPr sz="1800" b="1" spc="114" dirty="0">
                <a:solidFill>
                  <a:srgbClr val="5B3C3B"/>
                </a:solidFill>
                <a:latin typeface="Verdana"/>
                <a:cs typeface="Verdana"/>
              </a:rPr>
              <a:t>sudah </a:t>
            </a:r>
            <a:r>
              <a:rPr sz="1800" b="1" spc="130" dirty="0">
                <a:solidFill>
                  <a:srgbClr val="5B3C3B"/>
                </a:solidFill>
                <a:latin typeface="Verdana"/>
                <a:cs typeface="Verdana"/>
              </a:rPr>
              <a:t>mencapai </a:t>
            </a:r>
            <a:r>
              <a:rPr sz="1800" b="1" spc="135" dirty="0">
                <a:solidFill>
                  <a:srgbClr val="5B3C3B"/>
                </a:solidFill>
                <a:latin typeface="Verdana"/>
                <a:cs typeface="Verdana"/>
              </a:rPr>
              <a:t> </a:t>
            </a:r>
            <a:r>
              <a:rPr sz="1800" b="1" spc="155" dirty="0">
                <a:solidFill>
                  <a:srgbClr val="5B3C3B"/>
                </a:solidFill>
                <a:latin typeface="Verdana"/>
                <a:cs typeface="Verdana"/>
              </a:rPr>
              <a:t>permukaan</a:t>
            </a:r>
            <a:r>
              <a:rPr sz="1800" b="1" spc="-45" dirty="0">
                <a:solidFill>
                  <a:srgbClr val="5B3C3B"/>
                </a:solidFill>
                <a:latin typeface="Verdana"/>
                <a:cs typeface="Verdana"/>
              </a:rPr>
              <a:t> </a:t>
            </a:r>
            <a:r>
              <a:rPr sz="1800" b="1" spc="175" dirty="0">
                <a:solidFill>
                  <a:srgbClr val="5B3C3B"/>
                </a:solidFill>
                <a:latin typeface="Verdana"/>
                <a:cs typeface="Verdana"/>
              </a:rPr>
              <a:t>bumi</a:t>
            </a:r>
            <a:r>
              <a:rPr sz="1800" b="1" spc="-50" dirty="0">
                <a:solidFill>
                  <a:srgbClr val="5B3C3B"/>
                </a:solidFill>
                <a:latin typeface="Verdana"/>
                <a:cs typeface="Verdana"/>
              </a:rPr>
              <a:t> </a:t>
            </a:r>
            <a:r>
              <a:rPr sz="1800" b="1" spc="125" dirty="0">
                <a:solidFill>
                  <a:srgbClr val="5B3C3B"/>
                </a:solidFill>
                <a:latin typeface="Verdana"/>
                <a:cs typeface="Verdana"/>
              </a:rPr>
              <a:t>lalu </a:t>
            </a:r>
            <a:r>
              <a:rPr sz="1800" b="1" spc="-600" dirty="0">
                <a:solidFill>
                  <a:srgbClr val="5B3C3B"/>
                </a:solidFill>
                <a:latin typeface="Verdana"/>
                <a:cs typeface="Verdana"/>
              </a:rPr>
              <a:t> </a:t>
            </a:r>
            <a:r>
              <a:rPr sz="1800" b="1" spc="130" dirty="0">
                <a:solidFill>
                  <a:srgbClr val="5B3C3B"/>
                </a:solidFill>
                <a:latin typeface="Verdana"/>
                <a:cs typeface="Verdana"/>
              </a:rPr>
              <a:t>diserap </a:t>
            </a:r>
            <a:r>
              <a:rPr sz="1800" b="1" spc="100" dirty="0">
                <a:solidFill>
                  <a:srgbClr val="5B3C3B"/>
                </a:solidFill>
                <a:latin typeface="Verdana"/>
                <a:cs typeface="Verdana"/>
              </a:rPr>
              <a:t>oleh </a:t>
            </a:r>
            <a:r>
              <a:rPr sz="1800" b="1" spc="125" dirty="0">
                <a:solidFill>
                  <a:srgbClr val="5B3C3B"/>
                </a:solidFill>
                <a:latin typeface="Verdana"/>
                <a:cs typeface="Verdana"/>
              </a:rPr>
              <a:t>tanah </a:t>
            </a:r>
            <a:r>
              <a:rPr sz="1800" b="1" spc="130" dirty="0">
                <a:solidFill>
                  <a:srgbClr val="5B3C3B"/>
                </a:solidFill>
                <a:latin typeface="Verdana"/>
                <a:cs typeface="Verdana"/>
              </a:rPr>
              <a:t> </a:t>
            </a:r>
            <a:r>
              <a:rPr sz="1800" b="1" spc="135" dirty="0">
                <a:solidFill>
                  <a:srgbClr val="5B3C3B"/>
                </a:solidFill>
                <a:latin typeface="Verdana"/>
                <a:cs typeface="Verdana"/>
              </a:rPr>
              <a:t>dan </a:t>
            </a:r>
            <a:r>
              <a:rPr sz="1800" b="1" spc="150" dirty="0">
                <a:solidFill>
                  <a:srgbClr val="5B3C3B"/>
                </a:solidFill>
                <a:latin typeface="Verdana"/>
                <a:cs typeface="Verdana"/>
              </a:rPr>
              <a:t>mengalir </a:t>
            </a:r>
            <a:r>
              <a:rPr sz="1800" b="1" spc="160" dirty="0">
                <a:solidFill>
                  <a:srgbClr val="5B3C3B"/>
                </a:solidFill>
                <a:latin typeface="Verdana"/>
                <a:cs typeface="Verdana"/>
              </a:rPr>
              <a:t>di </a:t>
            </a:r>
            <a:r>
              <a:rPr sz="1800" b="1" spc="165" dirty="0">
                <a:solidFill>
                  <a:srgbClr val="5B3C3B"/>
                </a:solidFill>
                <a:latin typeface="Verdana"/>
                <a:cs typeface="Verdana"/>
              </a:rPr>
              <a:t> </a:t>
            </a:r>
            <a:r>
              <a:rPr sz="1800" b="1" spc="60" dirty="0">
                <a:solidFill>
                  <a:srgbClr val="5B3C3B"/>
                </a:solidFill>
                <a:latin typeface="Verdana"/>
                <a:cs typeface="Verdana"/>
              </a:rPr>
              <a:t>bawah </a:t>
            </a:r>
            <a:r>
              <a:rPr sz="1800" b="1" spc="155" dirty="0">
                <a:solidFill>
                  <a:srgbClr val="5B3C3B"/>
                </a:solidFill>
                <a:latin typeface="Verdana"/>
                <a:cs typeface="Verdana"/>
              </a:rPr>
              <a:t>permukaan </a:t>
            </a:r>
            <a:r>
              <a:rPr sz="1800" b="1" spc="160" dirty="0">
                <a:solidFill>
                  <a:srgbClr val="5B3C3B"/>
                </a:solidFill>
                <a:latin typeface="Verdana"/>
                <a:cs typeface="Verdana"/>
              </a:rPr>
              <a:t> </a:t>
            </a:r>
            <a:r>
              <a:rPr sz="1800" b="1" spc="105" dirty="0">
                <a:solidFill>
                  <a:srgbClr val="5B3C3B"/>
                </a:solidFill>
                <a:latin typeface="Verdana"/>
                <a:cs typeface="Verdana"/>
              </a:rPr>
              <a:t>tanah</a:t>
            </a:r>
            <a:r>
              <a:rPr sz="2050" spc="105" dirty="0">
                <a:solidFill>
                  <a:srgbClr val="5B3C3B"/>
                </a:solidFill>
                <a:latin typeface="Calibri"/>
                <a:cs typeface="Calibri"/>
              </a:rPr>
              <a:t>.</a:t>
            </a:r>
            <a:endParaRPr sz="205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6168" y="2096412"/>
            <a:ext cx="996950" cy="996950"/>
            <a:chOff x="16168" y="2096412"/>
            <a:chExt cx="996950" cy="996950"/>
          </a:xfrm>
        </p:grpSpPr>
        <p:sp>
          <p:nvSpPr>
            <p:cNvPr id="15" name="object 15"/>
            <p:cNvSpPr/>
            <p:nvPr/>
          </p:nvSpPr>
          <p:spPr>
            <a:xfrm>
              <a:off x="16168" y="2096412"/>
              <a:ext cx="996950" cy="996950"/>
            </a:xfrm>
            <a:custGeom>
              <a:avLst/>
              <a:gdLst/>
              <a:ahLst/>
              <a:cxnLst/>
              <a:rect l="l" t="t" r="r" b="b"/>
              <a:pathLst>
                <a:path w="996950" h="996950">
                  <a:moveTo>
                    <a:pt x="498164" y="0"/>
                  </a:moveTo>
                  <a:lnTo>
                    <a:pt x="546141" y="2281"/>
                  </a:lnTo>
                  <a:lnTo>
                    <a:pt x="592827" y="8988"/>
                  </a:lnTo>
                  <a:lnTo>
                    <a:pt x="638014" y="19909"/>
                  </a:lnTo>
                  <a:lnTo>
                    <a:pt x="681494" y="34837"/>
                  </a:lnTo>
                  <a:lnTo>
                    <a:pt x="723057" y="53563"/>
                  </a:lnTo>
                  <a:lnTo>
                    <a:pt x="762494" y="75877"/>
                  </a:lnTo>
                  <a:lnTo>
                    <a:pt x="799598" y="101571"/>
                  </a:lnTo>
                  <a:lnTo>
                    <a:pt x="834159" y="130436"/>
                  </a:lnTo>
                  <a:lnTo>
                    <a:pt x="865968" y="162262"/>
                  </a:lnTo>
                  <a:lnTo>
                    <a:pt x="894816" y="196842"/>
                  </a:lnTo>
                  <a:lnTo>
                    <a:pt x="920496" y="233965"/>
                  </a:lnTo>
                  <a:lnTo>
                    <a:pt x="942797" y="273423"/>
                  </a:lnTo>
                  <a:lnTo>
                    <a:pt x="961512" y="315007"/>
                  </a:lnTo>
                  <a:lnTo>
                    <a:pt x="976432" y="358508"/>
                  </a:lnTo>
                  <a:lnTo>
                    <a:pt x="987347" y="403717"/>
                  </a:lnTo>
                  <a:lnTo>
                    <a:pt x="994049" y="450426"/>
                  </a:lnTo>
                  <a:lnTo>
                    <a:pt x="996330" y="498424"/>
                  </a:lnTo>
                  <a:lnTo>
                    <a:pt x="994049" y="546423"/>
                  </a:lnTo>
                  <a:lnTo>
                    <a:pt x="987347" y="593130"/>
                  </a:lnTo>
                  <a:lnTo>
                    <a:pt x="976432" y="638338"/>
                  </a:lnTo>
                  <a:lnTo>
                    <a:pt x="961512" y="681837"/>
                  </a:lnTo>
                  <a:lnTo>
                    <a:pt x="942797" y="723419"/>
                  </a:lnTo>
                  <a:lnTo>
                    <a:pt x="920496" y="762875"/>
                  </a:lnTo>
                  <a:lnTo>
                    <a:pt x="894816" y="799996"/>
                  </a:lnTo>
                  <a:lnTo>
                    <a:pt x="865968" y="834572"/>
                  </a:lnTo>
                  <a:lnTo>
                    <a:pt x="834159" y="866396"/>
                  </a:lnTo>
                  <a:lnTo>
                    <a:pt x="799598" y="895258"/>
                  </a:lnTo>
                  <a:lnTo>
                    <a:pt x="762494" y="920949"/>
                  </a:lnTo>
                  <a:lnTo>
                    <a:pt x="723057" y="943261"/>
                  </a:lnTo>
                  <a:lnTo>
                    <a:pt x="681494" y="961984"/>
                  </a:lnTo>
                  <a:lnTo>
                    <a:pt x="638015" y="976911"/>
                  </a:lnTo>
                  <a:lnTo>
                    <a:pt x="592827" y="987831"/>
                  </a:lnTo>
                  <a:lnTo>
                    <a:pt x="546141" y="994536"/>
                  </a:lnTo>
                  <a:lnTo>
                    <a:pt x="498165" y="996818"/>
                  </a:lnTo>
                  <a:lnTo>
                    <a:pt x="450188" y="994536"/>
                  </a:lnTo>
                  <a:lnTo>
                    <a:pt x="403502" y="987831"/>
                  </a:lnTo>
                  <a:lnTo>
                    <a:pt x="358315" y="976911"/>
                  </a:lnTo>
                  <a:lnTo>
                    <a:pt x="314835" y="961984"/>
                  </a:lnTo>
                  <a:lnTo>
                    <a:pt x="273272" y="943261"/>
                  </a:lnTo>
                  <a:lnTo>
                    <a:pt x="233835" y="920949"/>
                  </a:lnTo>
                  <a:lnTo>
                    <a:pt x="196731" y="895258"/>
                  </a:lnTo>
                  <a:lnTo>
                    <a:pt x="162170" y="866396"/>
                  </a:lnTo>
                  <a:lnTo>
                    <a:pt x="130361" y="834572"/>
                  </a:lnTo>
                  <a:lnTo>
                    <a:pt x="101513" y="799996"/>
                  </a:lnTo>
                  <a:lnTo>
                    <a:pt x="75833" y="762875"/>
                  </a:lnTo>
                  <a:lnTo>
                    <a:pt x="53532" y="723419"/>
                  </a:lnTo>
                  <a:lnTo>
                    <a:pt x="34817" y="681837"/>
                  </a:lnTo>
                  <a:lnTo>
                    <a:pt x="19897" y="638338"/>
                  </a:lnTo>
                  <a:lnTo>
                    <a:pt x="8982" y="593130"/>
                  </a:lnTo>
                  <a:lnTo>
                    <a:pt x="2280" y="546423"/>
                  </a:lnTo>
                  <a:lnTo>
                    <a:pt x="0" y="498424"/>
                  </a:lnTo>
                  <a:lnTo>
                    <a:pt x="2280" y="450426"/>
                  </a:lnTo>
                  <a:lnTo>
                    <a:pt x="8982" y="403717"/>
                  </a:lnTo>
                  <a:lnTo>
                    <a:pt x="19897" y="358508"/>
                  </a:lnTo>
                  <a:lnTo>
                    <a:pt x="34817" y="315007"/>
                  </a:lnTo>
                  <a:lnTo>
                    <a:pt x="53532" y="273423"/>
                  </a:lnTo>
                  <a:lnTo>
                    <a:pt x="75833" y="233965"/>
                  </a:lnTo>
                  <a:lnTo>
                    <a:pt x="101513" y="196842"/>
                  </a:lnTo>
                  <a:lnTo>
                    <a:pt x="130361" y="162262"/>
                  </a:lnTo>
                  <a:lnTo>
                    <a:pt x="162170" y="130436"/>
                  </a:lnTo>
                  <a:lnTo>
                    <a:pt x="196731" y="101571"/>
                  </a:lnTo>
                  <a:lnTo>
                    <a:pt x="233835" y="75877"/>
                  </a:lnTo>
                  <a:lnTo>
                    <a:pt x="273272" y="53563"/>
                  </a:lnTo>
                  <a:lnTo>
                    <a:pt x="314835" y="34837"/>
                  </a:lnTo>
                  <a:lnTo>
                    <a:pt x="358314" y="19909"/>
                  </a:lnTo>
                  <a:lnTo>
                    <a:pt x="403502" y="8988"/>
                  </a:lnTo>
                  <a:lnTo>
                    <a:pt x="450188" y="2281"/>
                  </a:lnTo>
                  <a:lnTo>
                    <a:pt x="498164" y="0"/>
                  </a:lnTo>
                  <a:close/>
                </a:path>
              </a:pathLst>
            </a:custGeom>
            <a:solidFill>
              <a:srgbClr val="FFD2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5242" y="2326512"/>
              <a:ext cx="558800" cy="536575"/>
            </a:xfrm>
            <a:custGeom>
              <a:avLst/>
              <a:gdLst/>
              <a:ahLst/>
              <a:cxnLst/>
              <a:rect l="l" t="t" r="r" b="b"/>
              <a:pathLst>
                <a:path w="558800" h="536575">
                  <a:moveTo>
                    <a:pt x="299847" y="485127"/>
                  </a:moveTo>
                  <a:lnTo>
                    <a:pt x="297002" y="464413"/>
                  </a:lnTo>
                  <a:lnTo>
                    <a:pt x="286080" y="445477"/>
                  </a:lnTo>
                  <a:lnTo>
                    <a:pt x="128028" y="268325"/>
                  </a:lnTo>
                  <a:lnTo>
                    <a:pt x="285089" y="91198"/>
                  </a:lnTo>
                  <a:lnTo>
                    <a:pt x="296138" y="72682"/>
                  </a:lnTo>
                  <a:lnTo>
                    <a:pt x="299212" y="51904"/>
                  </a:lnTo>
                  <a:lnTo>
                    <a:pt x="294233" y="31521"/>
                  </a:lnTo>
                  <a:lnTo>
                    <a:pt x="281089" y="14135"/>
                  </a:lnTo>
                  <a:lnTo>
                    <a:pt x="262585" y="3073"/>
                  </a:lnTo>
                  <a:lnTo>
                    <a:pt x="241820" y="0"/>
                  </a:lnTo>
                  <a:lnTo>
                    <a:pt x="221437" y="4991"/>
                  </a:lnTo>
                  <a:lnTo>
                    <a:pt x="204063" y="18135"/>
                  </a:lnTo>
                  <a:lnTo>
                    <a:pt x="13004" y="232308"/>
                  </a:lnTo>
                  <a:lnTo>
                    <a:pt x="13004" y="233299"/>
                  </a:lnTo>
                  <a:lnTo>
                    <a:pt x="11988" y="234302"/>
                  </a:lnTo>
                  <a:lnTo>
                    <a:pt x="10998" y="236308"/>
                  </a:lnTo>
                  <a:lnTo>
                    <a:pt x="9994" y="237312"/>
                  </a:lnTo>
                  <a:lnTo>
                    <a:pt x="8991" y="239306"/>
                  </a:lnTo>
                  <a:lnTo>
                    <a:pt x="6997" y="241312"/>
                  </a:lnTo>
                  <a:lnTo>
                    <a:pt x="4991" y="245313"/>
                  </a:lnTo>
                  <a:lnTo>
                    <a:pt x="4991" y="246316"/>
                  </a:lnTo>
                  <a:lnTo>
                    <a:pt x="2997" y="250317"/>
                  </a:lnTo>
                  <a:lnTo>
                    <a:pt x="1993" y="251320"/>
                  </a:lnTo>
                  <a:lnTo>
                    <a:pt x="1993" y="255320"/>
                  </a:lnTo>
                  <a:lnTo>
                    <a:pt x="990" y="256324"/>
                  </a:lnTo>
                  <a:lnTo>
                    <a:pt x="990" y="258318"/>
                  </a:lnTo>
                  <a:lnTo>
                    <a:pt x="0" y="260324"/>
                  </a:lnTo>
                  <a:lnTo>
                    <a:pt x="0" y="266331"/>
                  </a:lnTo>
                  <a:lnTo>
                    <a:pt x="990" y="269341"/>
                  </a:lnTo>
                  <a:lnTo>
                    <a:pt x="990" y="276339"/>
                  </a:lnTo>
                  <a:lnTo>
                    <a:pt x="1993" y="277342"/>
                  </a:lnTo>
                  <a:lnTo>
                    <a:pt x="1993" y="281343"/>
                  </a:lnTo>
                  <a:lnTo>
                    <a:pt x="2997" y="282346"/>
                  </a:lnTo>
                  <a:lnTo>
                    <a:pt x="2997" y="284340"/>
                  </a:lnTo>
                  <a:lnTo>
                    <a:pt x="3987" y="286346"/>
                  </a:lnTo>
                  <a:lnTo>
                    <a:pt x="3987" y="287350"/>
                  </a:lnTo>
                  <a:lnTo>
                    <a:pt x="4991" y="289344"/>
                  </a:lnTo>
                  <a:lnTo>
                    <a:pt x="4991" y="291350"/>
                  </a:lnTo>
                  <a:lnTo>
                    <a:pt x="5994" y="292354"/>
                  </a:lnTo>
                  <a:lnTo>
                    <a:pt x="6997" y="294360"/>
                  </a:lnTo>
                  <a:lnTo>
                    <a:pt x="7988" y="295351"/>
                  </a:lnTo>
                  <a:lnTo>
                    <a:pt x="8991" y="297357"/>
                  </a:lnTo>
                  <a:lnTo>
                    <a:pt x="9994" y="298361"/>
                  </a:lnTo>
                  <a:lnTo>
                    <a:pt x="10998" y="300355"/>
                  </a:lnTo>
                  <a:lnTo>
                    <a:pt x="11988" y="301358"/>
                  </a:lnTo>
                  <a:lnTo>
                    <a:pt x="13004" y="303364"/>
                  </a:lnTo>
                  <a:lnTo>
                    <a:pt x="13004" y="304368"/>
                  </a:lnTo>
                  <a:lnTo>
                    <a:pt x="13995" y="305358"/>
                  </a:lnTo>
                  <a:lnTo>
                    <a:pt x="205054" y="518528"/>
                  </a:lnTo>
                  <a:lnTo>
                    <a:pt x="214007" y="526415"/>
                  </a:lnTo>
                  <a:lnTo>
                    <a:pt x="224066" y="532041"/>
                  </a:lnTo>
                  <a:lnTo>
                    <a:pt x="234886" y="535419"/>
                  </a:lnTo>
                  <a:lnTo>
                    <a:pt x="246075" y="536536"/>
                  </a:lnTo>
                  <a:lnTo>
                    <a:pt x="255778" y="535622"/>
                  </a:lnTo>
                  <a:lnTo>
                    <a:pt x="265201" y="532917"/>
                  </a:lnTo>
                  <a:lnTo>
                    <a:pt x="274066" y="528523"/>
                  </a:lnTo>
                  <a:lnTo>
                    <a:pt x="282079" y="522541"/>
                  </a:lnTo>
                  <a:lnTo>
                    <a:pt x="294805" y="505282"/>
                  </a:lnTo>
                  <a:lnTo>
                    <a:pt x="299847" y="485127"/>
                  </a:lnTo>
                  <a:close/>
                </a:path>
                <a:path w="558800" h="536575">
                  <a:moveTo>
                    <a:pt x="558304" y="51904"/>
                  </a:moveTo>
                  <a:lnTo>
                    <a:pt x="553313" y="31521"/>
                  </a:lnTo>
                  <a:lnTo>
                    <a:pt x="540169" y="14135"/>
                  </a:lnTo>
                  <a:lnTo>
                    <a:pt x="521665" y="3073"/>
                  </a:lnTo>
                  <a:lnTo>
                    <a:pt x="500913" y="0"/>
                  </a:lnTo>
                  <a:lnTo>
                    <a:pt x="480529" y="4991"/>
                  </a:lnTo>
                  <a:lnTo>
                    <a:pt x="463143" y="18135"/>
                  </a:lnTo>
                  <a:lnTo>
                    <a:pt x="272084" y="233299"/>
                  </a:lnTo>
                  <a:lnTo>
                    <a:pt x="272084" y="234302"/>
                  </a:lnTo>
                  <a:lnTo>
                    <a:pt x="271081" y="235305"/>
                  </a:lnTo>
                  <a:lnTo>
                    <a:pt x="270090" y="237312"/>
                  </a:lnTo>
                  <a:lnTo>
                    <a:pt x="269074" y="238315"/>
                  </a:lnTo>
                  <a:lnTo>
                    <a:pt x="268084" y="240309"/>
                  </a:lnTo>
                  <a:lnTo>
                    <a:pt x="266077" y="242316"/>
                  </a:lnTo>
                  <a:lnTo>
                    <a:pt x="264083" y="246316"/>
                  </a:lnTo>
                  <a:lnTo>
                    <a:pt x="264083" y="247319"/>
                  </a:lnTo>
                  <a:lnTo>
                    <a:pt x="262077" y="251320"/>
                  </a:lnTo>
                  <a:lnTo>
                    <a:pt x="261073" y="252323"/>
                  </a:lnTo>
                  <a:lnTo>
                    <a:pt x="261073" y="256324"/>
                  </a:lnTo>
                  <a:lnTo>
                    <a:pt x="260083" y="257327"/>
                  </a:lnTo>
                  <a:lnTo>
                    <a:pt x="260083" y="259321"/>
                  </a:lnTo>
                  <a:lnTo>
                    <a:pt x="259080" y="261327"/>
                  </a:lnTo>
                  <a:lnTo>
                    <a:pt x="259080" y="276339"/>
                  </a:lnTo>
                  <a:lnTo>
                    <a:pt x="260083" y="277342"/>
                  </a:lnTo>
                  <a:lnTo>
                    <a:pt x="260083" y="281343"/>
                  </a:lnTo>
                  <a:lnTo>
                    <a:pt x="261073" y="282346"/>
                  </a:lnTo>
                  <a:lnTo>
                    <a:pt x="261073" y="284340"/>
                  </a:lnTo>
                  <a:lnTo>
                    <a:pt x="262077" y="286346"/>
                  </a:lnTo>
                  <a:lnTo>
                    <a:pt x="262077" y="287350"/>
                  </a:lnTo>
                  <a:lnTo>
                    <a:pt x="263080" y="289344"/>
                  </a:lnTo>
                  <a:lnTo>
                    <a:pt x="263080" y="291350"/>
                  </a:lnTo>
                  <a:lnTo>
                    <a:pt x="264083" y="292354"/>
                  </a:lnTo>
                  <a:lnTo>
                    <a:pt x="265074" y="294360"/>
                  </a:lnTo>
                  <a:lnTo>
                    <a:pt x="266077" y="295351"/>
                  </a:lnTo>
                  <a:lnTo>
                    <a:pt x="267081" y="297357"/>
                  </a:lnTo>
                  <a:lnTo>
                    <a:pt x="268084" y="298361"/>
                  </a:lnTo>
                  <a:lnTo>
                    <a:pt x="269074" y="300355"/>
                  </a:lnTo>
                  <a:lnTo>
                    <a:pt x="270090" y="301358"/>
                  </a:lnTo>
                  <a:lnTo>
                    <a:pt x="271081" y="303364"/>
                  </a:lnTo>
                  <a:lnTo>
                    <a:pt x="271081" y="304368"/>
                  </a:lnTo>
                  <a:lnTo>
                    <a:pt x="272084" y="305358"/>
                  </a:lnTo>
                  <a:lnTo>
                    <a:pt x="463143" y="518528"/>
                  </a:lnTo>
                  <a:lnTo>
                    <a:pt x="504151" y="536536"/>
                  </a:lnTo>
                  <a:lnTo>
                    <a:pt x="513867" y="535622"/>
                  </a:lnTo>
                  <a:lnTo>
                    <a:pt x="552894" y="505282"/>
                  </a:lnTo>
                  <a:lnTo>
                    <a:pt x="557923" y="485127"/>
                  </a:lnTo>
                  <a:lnTo>
                    <a:pt x="555078" y="464413"/>
                  </a:lnTo>
                  <a:lnTo>
                    <a:pt x="544169" y="445477"/>
                  </a:lnTo>
                  <a:lnTo>
                    <a:pt x="386118" y="268325"/>
                  </a:lnTo>
                  <a:lnTo>
                    <a:pt x="544169" y="91198"/>
                  </a:lnTo>
                  <a:lnTo>
                    <a:pt x="555218" y="72682"/>
                  </a:lnTo>
                  <a:lnTo>
                    <a:pt x="558304" y="519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8011531" y="2035939"/>
            <a:ext cx="1056640" cy="1057275"/>
            <a:chOff x="8011531" y="2035939"/>
            <a:chExt cx="1056640" cy="1057275"/>
          </a:xfrm>
        </p:grpSpPr>
        <p:sp>
          <p:nvSpPr>
            <p:cNvPr id="18" name="object 18"/>
            <p:cNvSpPr/>
            <p:nvPr/>
          </p:nvSpPr>
          <p:spPr>
            <a:xfrm>
              <a:off x="8011531" y="2035939"/>
              <a:ext cx="1056640" cy="1057275"/>
            </a:xfrm>
            <a:custGeom>
              <a:avLst/>
              <a:gdLst/>
              <a:ahLst/>
              <a:cxnLst/>
              <a:rect l="l" t="t" r="r" b="b"/>
              <a:pathLst>
                <a:path w="1056640" h="1057275">
                  <a:moveTo>
                    <a:pt x="528279" y="0"/>
                  </a:moveTo>
                  <a:lnTo>
                    <a:pt x="480195" y="2160"/>
                  </a:lnTo>
                  <a:lnTo>
                    <a:pt x="433321" y="8516"/>
                  </a:lnTo>
                  <a:lnTo>
                    <a:pt x="387842" y="18881"/>
                  </a:lnTo>
                  <a:lnTo>
                    <a:pt x="343946" y="33070"/>
                  </a:lnTo>
                  <a:lnTo>
                    <a:pt x="301818" y="50894"/>
                  </a:lnTo>
                  <a:lnTo>
                    <a:pt x="261647" y="72167"/>
                  </a:lnTo>
                  <a:lnTo>
                    <a:pt x="223617" y="96704"/>
                  </a:lnTo>
                  <a:lnTo>
                    <a:pt x="187916" y="124316"/>
                  </a:lnTo>
                  <a:lnTo>
                    <a:pt x="154729" y="154817"/>
                  </a:lnTo>
                  <a:lnTo>
                    <a:pt x="124244" y="188022"/>
                  </a:lnTo>
                  <a:lnTo>
                    <a:pt x="96648" y="223742"/>
                  </a:lnTo>
                  <a:lnTo>
                    <a:pt x="72125" y="261792"/>
                  </a:lnTo>
                  <a:lnTo>
                    <a:pt x="50864" y="301984"/>
                  </a:lnTo>
                  <a:lnTo>
                    <a:pt x="33050" y="344133"/>
                  </a:lnTo>
                  <a:lnTo>
                    <a:pt x="18870" y="388051"/>
                  </a:lnTo>
                  <a:lnTo>
                    <a:pt x="8511" y="433552"/>
                  </a:lnTo>
                  <a:lnTo>
                    <a:pt x="2158" y="480449"/>
                  </a:lnTo>
                  <a:lnTo>
                    <a:pt x="0" y="528555"/>
                  </a:lnTo>
                  <a:lnTo>
                    <a:pt x="2158" y="576661"/>
                  </a:lnTo>
                  <a:lnTo>
                    <a:pt x="8511" y="623557"/>
                  </a:lnTo>
                  <a:lnTo>
                    <a:pt x="18870" y="669057"/>
                  </a:lnTo>
                  <a:lnTo>
                    <a:pt x="33050" y="712973"/>
                  </a:lnTo>
                  <a:lnTo>
                    <a:pt x="50864" y="755119"/>
                  </a:lnTo>
                  <a:lnTo>
                    <a:pt x="72126" y="795310"/>
                  </a:lnTo>
                  <a:lnTo>
                    <a:pt x="96648" y="833357"/>
                  </a:lnTo>
                  <a:lnTo>
                    <a:pt x="124245" y="869075"/>
                  </a:lnTo>
                  <a:lnTo>
                    <a:pt x="154730" y="902276"/>
                  </a:lnTo>
                  <a:lnTo>
                    <a:pt x="187916" y="932775"/>
                  </a:lnTo>
                  <a:lnTo>
                    <a:pt x="223617" y="960385"/>
                  </a:lnTo>
                  <a:lnTo>
                    <a:pt x="261647" y="984918"/>
                  </a:lnTo>
                  <a:lnTo>
                    <a:pt x="301819" y="1006189"/>
                  </a:lnTo>
                  <a:lnTo>
                    <a:pt x="343946" y="1024012"/>
                  </a:lnTo>
                  <a:lnTo>
                    <a:pt x="387842" y="1038198"/>
                  </a:lnTo>
                  <a:lnTo>
                    <a:pt x="433321" y="1048562"/>
                  </a:lnTo>
                  <a:lnTo>
                    <a:pt x="480196" y="1054918"/>
                  </a:lnTo>
                  <a:lnTo>
                    <a:pt x="528280" y="1057077"/>
                  </a:lnTo>
                  <a:lnTo>
                    <a:pt x="576364" y="1054918"/>
                  </a:lnTo>
                  <a:lnTo>
                    <a:pt x="623239" y="1048562"/>
                  </a:lnTo>
                  <a:lnTo>
                    <a:pt x="668717" y="1038198"/>
                  </a:lnTo>
                  <a:lnTo>
                    <a:pt x="712614" y="1024012"/>
                  </a:lnTo>
                  <a:lnTo>
                    <a:pt x="754741" y="1006189"/>
                  </a:lnTo>
                  <a:lnTo>
                    <a:pt x="794913" y="984918"/>
                  </a:lnTo>
                  <a:lnTo>
                    <a:pt x="832942" y="960385"/>
                  </a:lnTo>
                  <a:lnTo>
                    <a:pt x="868644" y="932775"/>
                  </a:lnTo>
                  <a:lnTo>
                    <a:pt x="901830" y="902276"/>
                  </a:lnTo>
                  <a:lnTo>
                    <a:pt x="932315" y="869075"/>
                  </a:lnTo>
                  <a:lnTo>
                    <a:pt x="959912" y="833357"/>
                  </a:lnTo>
                  <a:lnTo>
                    <a:pt x="984434" y="795310"/>
                  </a:lnTo>
                  <a:lnTo>
                    <a:pt x="1005695" y="755120"/>
                  </a:lnTo>
                  <a:lnTo>
                    <a:pt x="1023509" y="712973"/>
                  </a:lnTo>
                  <a:lnTo>
                    <a:pt x="1037689" y="669057"/>
                  </a:lnTo>
                  <a:lnTo>
                    <a:pt x="1048048" y="623557"/>
                  </a:lnTo>
                  <a:lnTo>
                    <a:pt x="1054401" y="576661"/>
                  </a:lnTo>
                  <a:lnTo>
                    <a:pt x="1056560" y="528555"/>
                  </a:lnTo>
                  <a:lnTo>
                    <a:pt x="1054401" y="480449"/>
                  </a:lnTo>
                  <a:lnTo>
                    <a:pt x="1048048" y="433552"/>
                  </a:lnTo>
                  <a:lnTo>
                    <a:pt x="1037689" y="388051"/>
                  </a:lnTo>
                  <a:lnTo>
                    <a:pt x="1023509" y="344133"/>
                  </a:lnTo>
                  <a:lnTo>
                    <a:pt x="1005695" y="301985"/>
                  </a:lnTo>
                  <a:lnTo>
                    <a:pt x="984434" y="261792"/>
                  </a:lnTo>
                  <a:lnTo>
                    <a:pt x="959911" y="223742"/>
                  </a:lnTo>
                  <a:lnTo>
                    <a:pt x="932314" y="188022"/>
                  </a:lnTo>
                  <a:lnTo>
                    <a:pt x="901830" y="154818"/>
                  </a:lnTo>
                  <a:lnTo>
                    <a:pt x="868643" y="124316"/>
                  </a:lnTo>
                  <a:lnTo>
                    <a:pt x="832942" y="96704"/>
                  </a:lnTo>
                  <a:lnTo>
                    <a:pt x="794912" y="72167"/>
                  </a:lnTo>
                  <a:lnTo>
                    <a:pt x="754740" y="50894"/>
                  </a:lnTo>
                  <a:lnTo>
                    <a:pt x="712613" y="33070"/>
                  </a:lnTo>
                  <a:lnTo>
                    <a:pt x="668717" y="18881"/>
                  </a:lnTo>
                  <a:lnTo>
                    <a:pt x="623238" y="8516"/>
                  </a:lnTo>
                  <a:lnTo>
                    <a:pt x="576363" y="2160"/>
                  </a:lnTo>
                  <a:lnTo>
                    <a:pt x="528279" y="0"/>
                  </a:lnTo>
                  <a:close/>
                </a:path>
              </a:pathLst>
            </a:custGeom>
            <a:solidFill>
              <a:srgbClr val="FFD2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243710" y="2279941"/>
              <a:ext cx="592455" cy="569595"/>
            </a:xfrm>
            <a:custGeom>
              <a:avLst/>
              <a:gdLst/>
              <a:ahLst/>
              <a:cxnLst/>
              <a:rect l="l" t="t" r="r" b="b"/>
              <a:pathLst>
                <a:path w="592454" h="569594">
                  <a:moveTo>
                    <a:pt x="317309" y="277139"/>
                  </a:moveTo>
                  <a:lnTo>
                    <a:pt x="316255" y="275005"/>
                  </a:lnTo>
                  <a:lnTo>
                    <a:pt x="316255" y="272884"/>
                  </a:lnTo>
                  <a:lnTo>
                    <a:pt x="315188" y="271818"/>
                  </a:lnTo>
                  <a:lnTo>
                    <a:pt x="315188" y="267589"/>
                  </a:lnTo>
                  <a:lnTo>
                    <a:pt x="314121" y="266522"/>
                  </a:lnTo>
                  <a:lnTo>
                    <a:pt x="312000" y="262267"/>
                  </a:lnTo>
                  <a:lnTo>
                    <a:pt x="312000" y="261213"/>
                  </a:lnTo>
                  <a:lnTo>
                    <a:pt x="309880" y="256971"/>
                  </a:lnTo>
                  <a:lnTo>
                    <a:pt x="307759" y="254850"/>
                  </a:lnTo>
                  <a:lnTo>
                    <a:pt x="306705" y="252730"/>
                  </a:lnTo>
                  <a:lnTo>
                    <a:pt x="305638" y="251663"/>
                  </a:lnTo>
                  <a:lnTo>
                    <a:pt x="304584" y="249542"/>
                  </a:lnTo>
                  <a:lnTo>
                    <a:pt x="303517" y="248475"/>
                  </a:lnTo>
                  <a:lnTo>
                    <a:pt x="303517" y="247408"/>
                  </a:lnTo>
                  <a:lnTo>
                    <a:pt x="100901" y="19240"/>
                  </a:lnTo>
                  <a:lnTo>
                    <a:pt x="82473" y="5295"/>
                  </a:lnTo>
                  <a:lnTo>
                    <a:pt x="60858" y="0"/>
                  </a:lnTo>
                  <a:lnTo>
                    <a:pt x="38849" y="3276"/>
                  </a:lnTo>
                  <a:lnTo>
                    <a:pt x="19227" y="14998"/>
                  </a:lnTo>
                  <a:lnTo>
                    <a:pt x="5283" y="33439"/>
                  </a:lnTo>
                  <a:lnTo>
                    <a:pt x="0" y="55054"/>
                  </a:lnTo>
                  <a:lnTo>
                    <a:pt x="3263" y="77076"/>
                  </a:lnTo>
                  <a:lnTo>
                    <a:pt x="14986" y="96710"/>
                  </a:lnTo>
                  <a:lnTo>
                    <a:pt x="182587" y="284556"/>
                  </a:lnTo>
                  <a:lnTo>
                    <a:pt x="14986" y="472414"/>
                  </a:lnTo>
                  <a:lnTo>
                    <a:pt x="3416" y="492493"/>
                  </a:lnTo>
                  <a:lnTo>
                    <a:pt x="393" y="514464"/>
                  </a:lnTo>
                  <a:lnTo>
                    <a:pt x="5740" y="535838"/>
                  </a:lnTo>
                  <a:lnTo>
                    <a:pt x="37122" y="565137"/>
                  </a:lnTo>
                  <a:lnTo>
                    <a:pt x="57416" y="568985"/>
                  </a:lnTo>
                  <a:lnTo>
                    <a:pt x="69291" y="567791"/>
                  </a:lnTo>
                  <a:lnTo>
                    <a:pt x="80759" y="564210"/>
                  </a:lnTo>
                  <a:lnTo>
                    <a:pt x="91427" y="558241"/>
                  </a:lnTo>
                  <a:lnTo>
                    <a:pt x="100901" y="549884"/>
                  </a:lnTo>
                  <a:lnTo>
                    <a:pt x="303517" y="323824"/>
                  </a:lnTo>
                  <a:lnTo>
                    <a:pt x="304584" y="322770"/>
                  </a:lnTo>
                  <a:lnTo>
                    <a:pt x="304584" y="321703"/>
                  </a:lnTo>
                  <a:lnTo>
                    <a:pt x="305638" y="319582"/>
                  </a:lnTo>
                  <a:lnTo>
                    <a:pt x="306705" y="318528"/>
                  </a:lnTo>
                  <a:lnTo>
                    <a:pt x="307759" y="316407"/>
                  </a:lnTo>
                  <a:lnTo>
                    <a:pt x="308825" y="315341"/>
                  </a:lnTo>
                  <a:lnTo>
                    <a:pt x="309880" y="313220"/>
                  </a:lnTo>
                  <a:lnTo>
                    <a:pt x="310946" y="312153"/>
                  </a:lnTo>
                  <a:lnTo>
                    <a:pt x="312000" y="310032"/>
                  </a:lnTo>
                  <a:lnTo>
                    <a:pt x="313067" y="308965"/>
                  </a:lnTo>
                  <a:lnTo>
                    <a:pt x="313067" y="306844"/>
                  </a:lnTo>
                  <a:lnTo>
                    <a:pt x="314121" y="304723"/>
                  </a:lnTo>
                  <a:lnTo>
                    <a:pt x="314121" y="303669"/>
                  </a:lnTo>
                  <a:lnTo>
                    <a:pt x="315188" y="301548"/>
                  </a:lnTo>
                  <a:lnTo>
                    <a:pt x="315188" y="299415"/>
                  </a:lnTo>
                  <a:lnTo>
                    <a:pt x="316255" y="298348"/>
                  </a:lnTo>
                  <a:lnTo>
                    <a:pt x="316255" y="294119"/>
                  </a:lnTo>
                  <a:lnTo>
                    <a:pt x="317309" y="293052"/>
                  </a:lnTo>
                  <a:lnTo>
                    <a:pt x="317309" y="277139"/>
                  </a:lnTo>
                  <a:close/>
                </a:path>
                <a:path w="592454" h="569594">
                  <a:moveTo>
                    <a:pt x="592061" y="276072"/>
                  </a:moveTo>
                  <a:lnTo>
                    <a:pt x="590994" y="273939"/>
                  </a:lnTo>
                  <a:lnTo>
                    <a:pt x="590994" y="271818"/>
                  </a:lnTo>
                  <a:lnTo>
                    <a:pt x="589927" y="270764"/>
                  </a:lnTo>
                  <a:lnTo>
                    <a:pt x="589927" y="266522"/>
                  </a:lnTo>
                  <a:lnTo>
                    <a:pt x="588873" y="265468"/>
                  </a:lnTo>
                  <a:lnTo>
                    <a:pt x="586752" y="261213"/>
                  </a:lnTo>
                  <a:lnTo>
                    <a:pt x="586752" y="260146"/>
                  </a:lnTo>
                  <a:lnTo>
                    <a:pt x="584631" y="255905"/>
                  </a:lnTo>
                  <a:lnTo>
                    <a:pt x="582510" y="253784"/>
                  </a:lnTo>
                  <a:lnTo>
                    <a:pt x="581456" y="251663"/>
                  </a:lnTo>
                  <a:lnTo>
                    <a:pt x="580390" y="250596"/>
                  </a:lnTo>
                  <a:lnTo>
                    <a:pt x="579335" y="248475"/>
                  </a:lnTo>
                  <a:lnTo>
                    <a:pt x="578269" y="247408"/>
                  </a:lnTo>
                  <a:lnTo>
                    <a:pt x="578269" y="246354"/>
                  </a:lnTo>
                  <a:lnTo>
                    <a:pt x="375653" y="19240"/>
                  </a:lnTo>
                  <a:lnTo>
                    <a:pt x="357225" y="5295"/>
                  </a:lnTo>
                  <a:lnTo>
                    <a:pt x="335610" y="0"/>
                  </a:lnTo>
                  <a:lnTo>
                    <a:pt x="313601" y="3276"/>
                  </a:lnTo>
                  <a:lnTo>
                    <a:pt x="293979" y="14998"/>
                  </a:lnTo>
                  <a:lnTo>
                    <a:pt x="280035" y="33439"/>
                  </a:lnTo>
                  <a:lnTo>
                    <a:pt x="274739" y="55054"/>
                  </a:lnTo>
                  <a:lnTo>
                    <a:pt x="278015" y="77076"/>
                  </a:lnTo>
                  <a:lnTo>
                    <a:pt x="289725" y="96710"/>
                  </a:lnTo>
                  <a:lnTo>
                    <a:pt x="456272" y="284556"/>
                  </a:lnTo>
                  <a:lnTo>
                    <a:pt x="288671" y="472414"/>
                  </a:lnTo>
                  <a:lnTo>
                    <a:pt x="277101" y="492493"/>
                  </a:lnTo>
                  <a:lnTo>
                    <a:pt x="274091" y="514464"/>
                  </a:lnTo>
                  <a:lnTo>
                    <a:pt x="279425" y="535838"/>
                  </a:lnTo>
                  <a:lnTo>
                    <a:pt x="310819" y="565137"/>
                  </a:lnTo>
                  <a:lnTo>
                    <a:pt x="331101" y="568985"/>
                  </a:lnTo>
                  <a:lnTo>
                    <a:pt x="342963" y="567791"/>
                  </a:lnTo>
                  <a:lnTo>
                    <a:pt x="354444" y="564210"/>
                  </a:lnTo>
                  <a:lnTo>
                    <a:pt x="365112" y="558241"/>
                  </a:lnTo>
                  <a:lnTo>
                    <a:pt x="374599" y="549884"/>
                  </a:lnTo>
                  <a:lnTo>
                    <a:pt x="577215" y="323824"/>
                  </a:lnTo>
                  <a:lnTo>
                    <a:pt x="578269" y="322770"/>
                  </a:lnTo>
                  <a:lnTo>
                    <a:pt x="578269" y="321703"/>
                  </a:lnTo>
                  <a:lnTo>
                    <a:pt x="579335" y="319582"/>
                  </a:lnTo>
                  <a:lnTo>
                    <a:pt x="580390" y="318528"/>
                  </a:lnTo>
                  <a:lnTo>
                    <a:pt x="581456" y="316407"/>
                  </a:lnTo>
                  <a:lnTo>
                    <a:pt x="582510" y="315341"/>
                  </a:lnTo>
                  <a:lnTo>
                    <a:pt x="583577" y="313220"/>
                  </a:lnTo>
                  <a:lnTo>
                    <a:pt x="584631" y="312153"/>
                  </a:lnTo>
                  <a:lnTo>
                    <a:pt x="585698" y="310032"/>
                  </a:lnTo>
                  <a:lnTo>
                    <a:pt x="586752" y="308965"/>
                  </a:lnTo>
                  <a:lnTo>
                    <a:pt x="586752" y="306844"/>
                  </a:lnTo>
                  <a:lnTo>
                    <a:pt x="587819" y="304723"/>
                  </a:lnTo>
                  <a:lnTo>
                    <a:pt x="587819" y="303669"/>
                  </a:lnTo>
                  <a:lnTo>
                    <a:pt x="588873" y="301548"/>
                  </a:lnTo>
                  <a:lnTo>
                    <a:pt x="588873" y="299415"/>
                  </a:lnTo>
                  <a:lnTo>
                    <a:pt x="589927" y="298348"/>
                  </a:lnTo>
                  <a:lnTo>
                    <a:pt x="589927" y="294119"/>
                  </a:lnTo>
                  <a:lnTo>
                    <a:pt x="590994" y="293052"/>
                  </a:lnTo>
                  <a:lnTo>
                    <a:pt x="590994" y="285623"/>
                  </a:lnTo>
                  <a:lnTo>
                    <a:pt x="592061" y="282435"/>
                  </a:lnTo>
                  <a:lnTo>
                    <a:pt x="592061" y="2760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53183" y="915924"/>
              <a:ext cx="2212847" cy="335889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22165" y="1080262"/>
            <a:ext cx="1835785" cy="457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00" spc="235" dirty="0">
                <a:solidFill>
                  <a:srgbClr val="000000"/>
                </a:solidFill>
                <a:latin typeface="Georgia"/>
                <a:cs typeface="Georgia"/>
              </a:rPr>
              <a:t>E</a:t>
            </a:r>
            <a:r>
              <a:rPr sz="2800" spc="140" dirty="0">
                <a:solidFill>
                  <a:srgbClr val="000000"/>
                </a:solidFill>
                <a:latin typeface="Georgia"/>
                <a:cs typeface="Georgia"/>
              </a:rPr>
              <a:t>x</a:t>
            </a:r>
            <a:r>
              <a:rPr sz="2800" spc="180" dirty="0">
                <a:solidFill>
                  <a:srgbClr val="000000"/>
                </a:solidFill>
                <a:latin typeface="Georgia"/>
                <a:cs typeface="Georgia"/>
              </a:rPr>
              <a:t>celle</a:t>
            </a:r>
            <a:r>
              <a:rPr sz="2800" spc="265" dirty="0">
                <a:solidFill>
                  <a:srgbClr val="000000"/>
                </a:solidFill>
                <a:latin typeface="Georgia"/>
                <a:cs typeface="Georgia"/>
              </a:rPr>
              <a:t>n</a:t>
            </a:r>
            <a:r>
              <a:rPr sz="2800" spc="145" dirty="0">
                <a:solidFill>
                  <a:srgbClr val="000000"/>
                </a:solidFill>
                <a:latin typeface="Georgia"/>
                <a:cs typeface="Georgia"/>
              </a:rPr>
              <a:t>t!</a:t>
            </a:r>
            <a:endParaRPr sz="280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02048" y="2105914"/>
            <a:ext cx="2259330" cy="260985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 marR="5080" indent="-635" algn="ctr">
              <a:lnSpc>
                <a:spcPts val="2000"/>
              </a:lnSpc>
              <a:spcBef>
                <a:spcPts val="455"/>
              </a:spcBef>
            </a:pPr>
            <a:r>
              <a:rPr sz="1950" b="1" spc="160" dirty="0">
                <a:latin typeface="Verdana"/>
                <a:cs typeface="Verdana"/>
              </a:rPr>
              <a:t>Kalian </a:t>
            </a:r>
            <a:r>
              <a:rPr sz="1950" b="1" spc="135" dirty="0">
                <a:latin typeface="Verdana"/>
                <a:cs typeface="Verdana"/>
              </a:rPr>
              <a:t>sudah </a:t>
            </a:r>
            <a:r>
              <a:rPr sz="1950" b="1" spc="140" dirty="0">
                <a:latin typeface="Verdana"/>
                <a:cs typeface="Verdana"/>
              </a:rPr>
              <a:t> </a:t>
            </a:r>
            <a:r>
              <a:rPr sz="1950" b="1" spc="145" dirty="0">
                <a:latin typeface="Verdana"/>
                <a:cs typeface="Verdana"/>
              </a:rPr>
              <a:t>mengetahui </a:t>
            </a:r>
            <a:r>
              <a:rPr sz="1950" b="1" spc="150" dirty="0">
                <a:latin typeface="Verdana"/>
                <a:cs typeface="Verdana"/>
              </a:rPr>
              <a:t> </a:t>
            </a:r>
            <a:r>
              <a:rPr sz="1950" b="1" spc="100" dirty="0">
                <a:latin typeface="Verdana"/>
                <a:cs typeface="Verdana"/>
              </a:rPr>
              <a:t>jenis-jenis</a:t>
            </a:r>
            <a:r>
              <a:rPr sz="1950" b="1" spc="-110" dirty="0">
                <a:latin typeface="Verdana"/>
                <a:cs typeface="Verdana"/>
              </a:rPr>
              <a:t> </a:t>
            </a:r>
            <a:r>
              <a:rPr sz="1950" b="1" spc="140" dirty="0">
                <a:latin typeface="Verdana"/>
                <a:cs typeface="Verdana"/>
              </a:rPr>
              <a:t>air!</a:t>
            </a:r>
            <a:endParaRPr sz="1950">
              <a:latin typeface="Verdana"/>
              <a:cs typeface="Verdana"/>
            </a:endParaRPr>
          </a:p>
          <a:p>
            <a:pPr marL="415925" marR="447675" indent="635" algn="ctr">
              <a:lnSpc>
                <a:spcPct val="128600"/>
              </a:lnSpc>
              <a:spcBef>
                <a:spcPts val="480"/>
              </a:spcBef>
            </a:pPr>
            <a:r>
              <a:rPr sz="1750" b="1" spc="140" dirty="0">
                <a:latin typeface="Verdana"/>
                <a:cs typeface="Verdana"/>
              </a:rPr>
              <a:t>Sekarang </a:t>
            </a:r>
            <a:r>
              <a:rPr sz="1750" b="1" spc="-585" dirty="0">
                <a:latin typeface="Verdana"/>
                <a:cs typeface="Verdana"/>
              </a:rPr>
              <a:t> </a:t>
            </a:r>
            <a:r>
              <a:rPr sz="1750" b="1" spc="200" dirty="0">
                <a:latin typeface="Verdana"/>
                <a:cs typeface="Verdana"/>
              </a:rPr>
              <a:t>mari </a:t>
            </a:r>
            <a:r>
              <a:rPr sz="1750" b="1" spc="165" dirty="0">
                <a:latin typeface="Verdana"/>
                <a:cs typeface="Verdana"/>
              </a:rPr>
              <a:t>kita </a:t>
            </a:r>
            <a:r>
              <a:rPr sz="1750" b="1" spc="-585" dirty="0">
                <a:latin typeface="Verdana"/>
                <a:cs typeface="Verdana"/>
              </a:rPr>
              <a:t> </a:t>
            </a:r>
            <a:r>
              <a:rPr sz="1750" b="1" spc="290" dirty="0">
                <a:latin typeface="Verdana"/>
                <a:cs typeface="Verdana"/>
              </a:rPr>
              <a:t>m</a:t>
            </a:r>
            <a:r>
              <a:rPr sz="1750" b="1" spc="125" dirty="0">
                <a:latin typeface="Verdana"/>
                <a:cs typeface="Verdana"/>
              </a:rPr>
              <a:t>e</a:t>
            </a:r>
            <a:r>
              <a:rPr sz="1750" b="1" spc="130" dirty="0">
                <a:latin typeface="Verdana"/>
                <a:cs typeface="Verdana"/>
              </a:rPr>
              <a:t>ngen</a:t>
            </a:r>
            <a:r>
              <a:rPr sz="1750" b="1" spc="85" dirty="0">
                <a:latin typeface="Verdana"/>
                <a:cs typeface="Verdana"/>
              </a:rPr>
              <a:t>a</a:t>
            </a:r>
            <a:r>
              <a:rPr sz="1750" b="1" spc="145" dirty="0">
                <a:latin typeface="Verdana"/>
                <a:cs typeface="Verdana"/>
              </a:rPr>
              <a:t>l  </a:t>
            </a:r>
            <a:r>
              <a:rPr sz="1750" b="1" spc="155" dirty="0">
                <a:latin typeface="Verdana"/>
                <a:cs typeface="Verdana"/>
              </a:rPr>
              <a:t>si</a:t>
            </a:r>
            <a:r>
              <a:rPr sz="1750" b="1" spc="120" dirty="0">
                <a:latin typeface="Verdana"/>
                <a:cs typeface="Verdana"/>
              </a:rPr>
              <a:t>f</a:t>
            </a:r>
            <a:r>
              <a:rPr sz="1750" b="1" spc="75" dirty="0">
                <a:latin typeface="Verdana"/>
                <a:cs typeface="Verdana"/>
              </a:rPr>
              <a:t>a</a:t>
            </a:r>
            <a:r>
              <a:rPr sz="1750" b="1" spc="204" dirty="0">
                <a:latin typeface="Verdana"/>
                <a:cs typeface="Verdana"/>
              </a:rPr>
              <a:t>t</a:t>
            </a:r>
            <a:r>
              <a:rPr sz="1750" b="1" spc="-100" dirty="0">
                <a:latin typeface="Verdana"/>
                <a:cs typeface="Verdana"/>
              </a:rPr>
              <a:t>-</a:t>
            </a:r>
            <a:r>
              <a:rPr sz="1750" b="1" spc="155" dirty="0">
                <a:latin typeface="Verdana"/>
                <a:cs typeface="Verdana"/>
              </a:rPr>
              <a:t>si</a:t>
            </a:r>
            <a:r>
              <a:rPr sz="1750" b="1" spc="120" dirty="0">
                <a:latin typeface="Verdana"/>
                <a:cs typeface="Verdana"/>
              </a:rPr>
              <a:t>f</a:t>
            </a:r>
            <a:r>
              <a:rPr sz="1750" b="1" spc="75" dirty="0">
                <a:latin typeface="Verdana"/>
                <a:cs typeface="Verdana"/>
              </a:rPr>
              <a:t>a</a:t>
            </a:r>
            <a:r>
              <a:rPr sz="1750" b="1" spc="170" dirty="0">
                <a:latin typeface="Verdana"/>
                <a:cs typeface="Verdana"/>
              </a:rPr>
              <a:t>t  </a:t>
            </a:r>
            <a:r>
              <a:rPr sz="1750" b="1" spc="185" dirty="0">
                <a:latin typeface="Verdana"/>
                <a:cs typeface="Verdana"/>
              </a:rPr>
              <a:t>air</a:t>
            </a:r>
            <a:endParaRPr sz="1750">
              <a:latin typeface="Verdana"/>
              <a:cs typeface="Verdan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6168" y="1219"/>
            <a:ext cx="9051925" cy="3092450"/>
            <a:chOff x="16168" y="1219"/>
            <a:chExt cx="9051925" cy="3092450"/>
          </a:xfrm>
        </p:grpSpPr>
        <p:sp>
          <p:nvSpPr>
            <p:cNvPr id="8" name="object 8"/>
            <p:cNvSpPr/>
            <p:nvPr/>
          </p:nvSpPr>
          <p:spPr>
            <a:xfrm>
              <a:off x="3768547" y="1231"/>
              <a:ext cx="802640" cy="760730"/>
            </a:xfrm>
            <a:custGeom>
              <a:avLst/>
              <a:gdLst/>
              <a:ahLst/>
              <a:cxnLst/>
              <a:rect l="l" t="t" r="r" b="b"/>
              <a:pathLst>
                <a:path w="802639" h="760730">
                  <a:moveTo>
                    <a:pt x="220878" y="51003"/>
                  </a:moveTo>
                  <a:lnTo>
                    <a:pt x="119532" y="51003"/>
                  </a:lnTo>
                  <a:lnTo>
                    <a:pt x="119532" y="201930"/>
                  </a:lnTo>
                  <a:lnTo>
                    <a:pt x="219989" y="111086"/>
                  </a:lnTo>
                  <a:lnTo>
                    <a:pt x="220878" y="51003"/>
                  </a:lnTo>
                  <a:close/>
                </a:path>
                <a:path w="802639" h="760730">
                  <a:moveTo>
                    <a:pt x="683082" y="386410"/>
                  </a:moveTo>
                  <a:lnTo>
                    <a:pt x="401396" y="136664"/>
                  </a:lnTo>
                  <a:lnTo>
                    <a:pt x="119532" y="386511"/>
                  </a:lnTo>
                  <a:lnTo>
                    <a:pt x="119532" y="752729"/>
                  </a:lnTo>
                  <a:lnTo>
                    <a:pt x="126974" y="760133"/>
                  </a:lnTo>
                  <a:lnTo>
                    <a:pt x="312343" y="760133"/>
                  </a:lnTo>
                  <a:lnTo>
                    <a:pt x="312343" y="594372"/>
                  </a:lnTo>
                  <a:lnTo>
                    <a:pt x="319722" y="586930"/>
                  </a:lnTo>
                  <a:lnTo>
                    <a:pt x="482879" y="586930"/>
                  </a:lnTo>
                  <a:lnTo>
                    <a:pt x="490270" y="594372"/>
                  </a:lnTo>
                  <a:lnTo>
                    <a:pt x="490270" y="760133"/>
                  </a:lnTo>
                  <a:lnTo>
                    <a:pt x="675678" y="760133"/>
                  </a:lnTo>
                  <a:lnTo>
                    <a:pt x="683069" y="752729"/>
                  </a:lnTo>
                  <a:lnTo>
                    <a:pt x="683082" y="386410"/>
                  </a:lnTo>
                  <a:close/>
                </a:path>
                <a:path w="802639" h="760730">
                  <a:moveTo>
                    <a:pt x="802614" y="354330"/>
                  </a:moveTo>
                  <a:lnTo>
                    <a:pt x="402945" y="0"/>
                  </a:lnTo>
                  <a:lnTo>
                    <a:pt x="401396" y="1803"/>
                  </a:lnTo>
                  <a:lnTo>
                    <a:pt x="399745" y="0"/>
                  </a:lnTo>
                  <a:lnTo>
                    <a:pt x="0" y="354330"/>
                  </a:lnTo>
                  <a:lnTo>
                    <a:pt x="42113" y="401878"/>
                  </a:lnTo>
                  <a:lnTo>
                    <a:pt x="401396" y="83400"/>
                  </a:lnTo>
                  <a:lnTo>
                    <a:pt x="760577" y="401878"/>
                  </a:lnTo>
                  <a:lnTo>
                    <a:pt x="802614" y="3543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555255" y="87667"/>
              <a:ext cx="671830" cy="589280"/>
            </a:xfrm>
            <a:custGeom>
              <a:avLst/>
              <a:gdLst/>
              <a:ahLst/>
              <a:cxnLst/>
              <a:rect l="l" t="t" r="r" b="b"/>
              <a:pathLst>
                <a:path w="671829" h="589280">
                  <a:moveTo>
                    <a:pt x="92087" y="143103"/>
                  </a:moveTo>
                  <a:lnTo>
                    <a:pt x="0" y="143103"/>
                  </a:lnTo>
                  <a:lnTo>
                    <a:pt x="0" y="445541"/>
                  </a:lnTo>
                  <a:lnTo>
                    <a:pt x="92087" y="445541"/>
                  </a:lnTo>
                  <a:lnTo>
                    <a:pt x="92087" y="143103"/>
                  </a:lnTo>
                  <a:close/>
                </a:path>
                <a:path w="671829" h="589280">
                  <a:moveTo>
                    <a:pt x="325018" y="0"/>
                  </a:moveTo>
                  <a:lnTo>
                    <a:pt x="129997" y="143103"/>
                  </a:lnTo>
                  <a:lnTo>
                    <a:pt x="129997" y="445541"/>
                  </a:lnTo>
                  <a:lnTo>
                    <a:pt x="325018" y="588657"/>
                  </a:lnTo>
                  <a:lnTo>
                    <a:pt x="325018" y="0"/>
                  </a:lnTo>
                  <a:close/>
                </a:path>
                <a:path w="671829" h="589280">
                  <a:moveTo>
                    <a:pt x="425196" y="294322"/>
                  </a:moveTo>
                  <a:lnTo>
                    <a:pt x="416344" y="249669"/>
                  </a:lnTo>
                  <a:lnTo>
                    <a:pt x="390918" y="211848"/>
                  </a:lnTo>
                  <a:lnTo>
                    <a:pt x="379425" y="207111"/>
                  </a:lnTo>
                  <a:lnTo>
                    <a:pt x="373316" y="208292"/>
                  </a:lnTo>
                  <a:lnTo>
                    <a:pt x="367931" y="211848"/>
                  </a:lnTo>
                  <a:lnTo>
                    <a:pt x="364363" y="217208"/>
                  </a:lnTo>
                  <a:lnTo>
                    <a:pt x="363169" y="223304"/>
                  </a:lnTo>
                  <a:lnTo>
                    <a:pt x="364363" y="229400"/>
                  </a:lnTo>
                  <a:lnTo>
                    <a:pt x="367944" y="234772"/>
                  </a:lnTo>
                  <a:lnTo>
                    <a:pt x="378536" y="247624"/>
                  </a:lnTo>
                  <a:lnTo>
                    <a:pt x="386295" y="262077"/>
                  </a:lnTo>
                  <a:lnTo>
                    <a:pt x="391071" y="277761"/>
                  </a:lnTo>
                  <a:lnTo>
                    <a:pt x="392696" y="294322"/>
                  </a:lnTo>
                  <a:lnTo>
                    <a:pt x="391071" y="310883"/>
                  </a:lnTo>
                  <a:lnTo>
                    <a:pt x="386295" y="326580"/>
                  </a:lnTo>
                  <a:lnTo>
                    <a:pt x="378536" y="341033"/>
                  </a:lnTo>
                  <a:lnTo>
                    <a:pt x="367944" y="353898"/>
                  </a:lnTo>
                  <a:lnTo>
                    <a:pt x="364363" y="359244"/>
                  </a:lnTo>
                  <a:lnTo>
                    <a:pt x="363181" y="365353"/>
                  </a:lnTo>
                  <a:lnTo>
                    <a:pt x="364363" y="371449"/>
                  </a:lnTo>
                  <a:lnTo>
                    <a:pt x="367944" y="376809"/>
                  </a:lnTo>
                  <a:lnTo>
                    <a:pt x="371106" y="379971"/>
                  </a:lnTo>
                  <a:lnTo>
                    <a:pt x="375272" y="381546"/>
                  </a:lnTo>
                  <a:lnTo>
                    <a:pt x="383578" y="381546"/>
                  </a:lnTo>
                  <a:lnTo>
                    <a:pt x="416344" y="338988"/>
                  </a:lnTo>
                  <a:lnTo>
                    <a:pt x="422948" y="317258"/>
                  </a:lnTo>
                  <a:lnTo>
                    <a:pt x="425196" y="294322"/>
                  </a:lnTo>
                  <a:close/>
                </a:path>
                <a:path w="671829" h="589280">
                  <a:moveTo>
                    <a:pt x="548335" y="294322"/>
                  </a:moveTo>
                  <a:lnTo>
                    <a:pt x="543725" y="247269"/>
                  </a:lnTo>
                  <a:lnTo>
                    <a:pt x="530174" y="202679"/>
                  </a:lnTo>
                  <a:lnTo>
                    <a:pt x="508127" y="161582"/>
                  </a:lnTo>
                  <a:lnTo>
                    <a:pt x="478002" y="125031"/>
                  </a:lnTo>
                  <a:lnTo>
                    <a:pt x="466521" y="120269"/>
                  </a:lnTo>
                  <a:lnTo>
                    <a:pt x="460413" y="121462"/>
                  </a:lnTo>
                  <a:lnTo>
                    <a:pt x="455015" y="125031"/>
                  </a:lnTo>
                  <a:lnTo>
                    <a:pt x="451472" y="130378"/>
                  </a:lnTo>
                  <a:lnTo>
                    <a:pt x="450278" y="136461"/>
                  </a:lnTo>
                  <a:lnTo>
                    <a:pt x="451472" y="142570"/>
                  </a:lnTo>
                  <a:lnTo>
                    <a:pt x="455015" y="147929"/>
                  </a:lnTo>
                  <a:lnTo>
                    <a:pt x="481076" y="179539"/>
                  </a:lnTo>
                  <a:lnTo>
                    <a:pt x="500138" y="215074"/>
                  </a:lnTo>
                  <a:lnTo>
                    <a:pt x="511848" y="253631"/>
                  </a:lnTo>
                  <a:lnTo>
                    <a:pt x="515823" y="294322"/>
                  </a:lnTo>
                  <a:lnTo>
                    <a:pt x="511848" y="335013"/>
                  </a:lnTo>
                  <a:lnTo>
                    <a:pt x="500138" y="373570"/>
                  </a:lnTo>
                  <a:lnTo>
                    <a:pt x="481076" y="409105"/>
                  </a:lnTo>
                  <a:lnTo>
                    <a:pt x="455028" y="440702"/>
                  </a:lnTo>
                  <a:lnTo>
                    <a:pt x="451472" y="446074"/>
                  </a:lnTo>
                  <a:lnTo>
                    <a:pt x="450278" y="452170"/>
                  </a:lnTo>
                  <a:lnTo>
                    <a:pt x="451472" y="458266"/>
                  </a:lnTo>
                  <a:lnTo>
                    <a:pt x="455028" y="463626"/>
                  </a:lnTo>
                  <a:lnTo>
                    <a:pt x="458228" y="466788"/>
                  </a:lnTo>
                  <a:lnTo>
                    <a:pt x="462381" y="468363"/>
                  </a:lnTo>
                  <a:lnTo>
                    <a:pt x="470687" y="468363"/>
                  </a:lnTo>
                  <a:lnTo>
                    <a:pt x="508127" y="427062"/>
                  </a:lnTo>
                  <a:lnTo>
                    <a:pt x="530174" y="385965"/>
                  </a:lnTo>
                  <a:lnTo>
                    <a:pt x="543725" y="341376"/>
                  </a:lnTo>
                  <a:lnTo>
                    <a:pt x="548335" y="294322"/>
                  </a:lnTo>
                  <a:close/>
                </a:path>
                <a:path w="671829" h="589280">
                  <a:moveTo>
                    <a:pt x="671436" y="294322"/>
                  </a:moveTo>
                  <a:lnTo>
                    <a:pt x="668312" y="246519"/>
                  </a:lnTo>
                  <a:lnTo>
                    <a:pt x="659091" y="200139"/>
                  </a:lnTo>
                  <a:lnTo>
                    <a:pt x="643966" y="155651"/>
                  </a:lnTo>
                  <a:lnTo>
                    <a:pt x="623112" y="113525"/>
                  </a:lnTo>
                  <a:lnTo>
                    <a:pt x="596734" y="74244"/>
                  </a:lnTo>
                  <a:lnTo>
                    <a:pt x="565035" y="38252"/>
                  </a:lnTo>
                  <a:lnTo>
                    <a:pt x="553554" y="33502"/>
                  </a:lnTo>
                  <a:lnTo>
                    <a:pt x="547446" y="34683"/>
                  </a:lnTo>
                  <a:lnTo>
                    <a:pt x="542048" y="38252"/>
                  </a:lnTo>
                  <a:lnTo>
                    <a:pt x="538505" y="43599"/>
                  </a:lnTo>
                  <a:lnTo>
                    <a:pt x="537311" y="49695"/>
                  </a:lnTo>
                  <a:lnTo>
                    <a:pt x="538505" y="55791"/>
                  </a:lnTo>
                  <a:lnTo>
                    <a:pt x="542048" y="61163"/>
                  </a:lnTo>
                  <a:lnTo>
                    <a:pt x="576122" y="100876"/>
                  </a:lnTo>
                  <a:lnTo>
                    <a:pt x="603148" y="144780"/>
                  </a:lnTo>
                  <a:lnTo>
                    <a:pt x="622820" y="192138"/>
                  </a:lnTo>
                  <a:lnTo>
                    <a:pt x="634847" y="242227"/>
                  </a:lnTo>
                  <a:lnTo>
                    <a:pt x="638924" y="294322"/>
                  </a:lnTo>
                  <a:lnTo>
                    <a:pt x="634847" y="346417"/>
                  </a:lnTo>
                  <a:lnTo>
                    <a:pt x="622820" y="396506"/>
                  </a:lnTo>
                  <a:lnTo>
                    <a:pt x="603148" y="443877"/>
                  </a:lnTo>
                  <a:lnTo>
                    <a:pt x="576122" y="487781"/>
                  </a:lnTo>
                  <a:lnTo>
                    <a:pt x="542048" y="527507"/>
                  </a:lnTo>
                  <a:lnTo>
                    <a:pt x="538480" y="532866"/>
                  </a:lnTo>
                  <a:lnTo>
                    <a:pt x="537286" y="538962"/>
                  </a:lnTo>
                  <a:lnTo>
                    <a:pt x="538480" y="545058"/>
                  </a:lnTo>
                  <a:lnTo>
                    <a:pt x="542061" y="550418"/>
                  </a:lnTo>
                  <a:lnTo>
                    <a:pt x="545211" y="553580"/>
                  </a:lnTo>
                  <a:lnTo>
                    <a:pt x="549414" y="555155"/>
                  </a:lnTo>
                  <a:lnTo>
                    <a:pt x="557720" y="555155"/>
                  </a:lnTo>
                  <a:lnTo>
                    <a:pt x="596734" y="514400"/>
                  </a:lnTo>
                  <a:lnTo>
                    <a:pt x="623112" y="475107"/>
                  </a:lnTo>
                  <a:lnTo>
                    <a:pt x="643966" y="432981"/>
                  </a:lnTo>
                  <a:lnTo>
                    <a:pt x="659091" y="388505"/>
                  </a:lnTo>
                  <a:lnTo>
                    <a:pt x="668312" y="342125"/>
                  </a:lnTo>
                  <a:lnTo>
                    <a:pt x="671436" y="294322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168" y="2096412"/>
              <a:ext cx="996950" cy="996950"/>
            </a:xfrm>
            <a:custGeom>
              <a:avLst/>
              <a:gdLst/>
              <a:ahLst/>
              <a:cxnLst/>
              <a:rect l="l" t="t" r="r" b="b"/>
              <a:pathLst>
                <a:path w="996950" h="996950">
                  <a:moveTo>
                    <a:pt x="498164" y="0"/>
                  </a:moveTo>
                  <a:lnTo>
                    <a:pt x="546141" y="2281"/>
                  </a:lnTo>
                  <a:lnTo>
                    <a:pt x="592827" y="8988"/>
                  </a:lnTo>
                  <a:lnTo>
                    <a:pt x="638014" y="19909"/>
                  </a:lnTo>
                  <a:lnTo>
                    <a:pt x="681494" y="34837"/>
                  </a:lnTo>
                  <a:lnTo>
                    <a:pt x="723057" y="53563"/>
                  </a:lnTo>
                  <a:lnTo>
                    <a:pt x="762494" y="75877"/>
                  </a:lnTo>
                  <a:lnTo>
                    <a:pt x="799598" y="101571"/>
                  </a:lnTo>
                  <a:lnTo>
                    <a:pt x="834159" y="130436"/>
                  </a:lnTo>
                  <a:lnTo>
                    <a:pt x="865968" y="162262"/>
                  </a:lnTo>
                  <a:lnTo>
                    <a:pt x="894816" y="196842"/>
                  </a:lnTo>
                  <a:lnTo>
                    <a:pt x="920496" y="233965"/>
                  </a:lnTo>
                  <a:lnTo>
                    <a:pt x="942797" y="273423"/>
                  </a:lnTo>
                  <a:lnTo>
                    <a:pt x="961512" y="315007"/>
                  </a:lnTo>
                  <a:lnTo>
                    <a:pt x="976432" y="358508"/>
                  </a:lnTo>
                  <a:lnTo>
                    <a:pt x="987347" y="403717"/>
                  </a:lnTo>
                  <a:lnTo>
                    <a:pt x="994049" y="450426"/>
                  </a:lnTo>
                  <a:lnTo>
                    <a:pt x="996330" y="498424"/>
                  </a:lnTo>
                  <a:lnTo>
                    <a:pt x="994049" y="546423"/>
                  </a:lnTo>
                  <a:lnTo>
                    <a:pt x="987347" y="593130"/>
                  </a:lnTo>
                  <a:lnTo>
                    <a:pt x="976432" y="638338"/>
                  </a:lnTo>
                  <a:lnTo>
                    <a:pt x="961512" y="681837"/>
                  </a:lnTo>
                  <a:lnTo>
                    <a:pt x="942797" y="723419"/>
                  </a:lnTo>
                  <a:lnTo>
                    <a:pt x="920496" y="762875"/>
                  </a:lnTo>
                  <a:lnTo>
                    <a:pt x="894816" y="799996"/>
                  </a:lnTo>
                  <a:lnTo>
                    <a:pt x="865968" y="834572"/>
                  </a:lnTo>
                  <a:lnTo>
                    <a:pt x="834159" y="866396"/>
                  </a:lnTo>
                  <a:lnTo>
                    <a:pt x="799598" y="895258"/>
                  </a:lnTo>
                  <a:lnTo>
                    <a:pt x="762494" y="920949"/>
                  </a:lnTo>
                  <a:lnTo>
                    <a:pt x="723057" y="943261"/>
                  </a:lnTo>
                  <a:lnTo>
                    <a:pt x="681494" y="961984"/>
                  </a:lnTo>
                  <a:lnTo>
                    <a:pt x="638015" y="976911"/>
                  </a:lnTo>
                  <a:lnTo>
                    <a:pt x="592827" y="987831"/>
                  </a:lnTo>
                  <a:lnTo>
                    <a:pt x="546141" y="994536"/>
                  </a:lnTo>
                  <a:lnTo>
                    <a:pt x="498165" y="996818"/>
                  </a:lnTo>
                  <a:lnTo>
                    <a:pt x="450188" y="994536"/>
                  </a:lnTo>
                  <a:lnTo>
                    <a:pt x="403502" y="987831"/>
                  </a:lnTo>
                  <a:lnTo>
                    <a:pt x="358315" y="976911"/>
                  </a:lnTo>
                  <a:lnTo>
                    <a:pt x="314835" y="961984"/>
                  </a:lnTo>
                  <a:lnTo>
                    <a:pt x="273272" y="943261"/>
                  </a:lnTo>
                  <a:lnTo>
                    <a:pt x="233835" y="920949"/>
                  </a:lnTo>
                  <a:lnTo>
                    <a:pt x="196731" y="895258"/>
                  </a:lnTo>
                  <a:lnTo>
                    <a:pt x="162170" y="866396"/>
                  </a:lnTo>
                  <a:lnTo>
                    <a:pt x="130361" y="834572"/>
                  </a:lnTo>
                  <a:lnTo>
                    <a:pt x="101513" y="799996"/>
                  </a:lnTo>
                  <a:lnTo>
                    <a:pt x="75833" y="762875"/>
                  </a:lnTo>
                  <a:lnTo>
                    <a:pt x="53532" y="723419"/>
                  </a:lnTo>
                  <a:lnTo>
                    <a:pt x="34817" y="681837"/>
                  </a:lnTo>
                  <a:lnTo>
                    <a:pt x="19897" y="638338"/>
                  </a:lnTo>
                  <a:lnTo>
                    <a:pt x="8982" y="593130"/>
                  </a:lnTo>
                  <a:lnTo>
                    <a:pt x="2280" y="546423"/>
                  </a:lnTo>
                  <a:lnTo>
                    <a:pt x="0" y="498424"/>
                  </a:lnTo>
                  <a:lnTo>
                    <a:pt x="2280" y="450426"/>
                  </a:lnTo>
                  <a:lnTo>
                    <a:pt x="8982" y="403717"/>
                  </a:lnTo>
                  <a:lnTo>
                    <a:pt x="19897" y="358508"/>
                  </a:lnTo>
                  <a:lnTo>
                    <a:pt x="34817" y="315007"/>
                  </a:lnTo>
                  <a:lnTo>
                    <a:pt x="53532" y="273423"/>
                  </a:lnTo>
                  <a:lnTo>
                    <a:pt x="75833" y="233965"/>
                  </a:lnTo>
                  <a:lnTo>
                    <a:pt x="101513" y="196842"/>
                  </a:lnTo>
                  <a:lnTo>
                    <a:pt x="130361" y="162262"/>
                  </a:lnTo>
                  <a:lnTo>
                    <a:pt x="162170" y="130436"/>
                  </a:lnTo>
                  <a:lnTo>
                    <a:pt x="196731" y="101571"/>
                  </a:lnTo>
                  <a:lnTo>
                    <a:pt x="233835" y="75877"/>
                  </a:lnTo>
                  <a:lnTo>
                    <a:pt x="273272" y="53563"/>
                  </a:lnTo>
                  <a:lnTo>
                    <a:pt x="314835" y="34837"/>
                  </a:lnTo>
                  <a:lnTo>
                    <a:pt x="358314" y="19909"/>
                  </a:lnTo>
                  <a:lnTo>
                    <a:pt x="403502" y="8988"/>
                  </a:lnTo>
                  <a:lnTo>
                    <a:pt x="450188" y="2281"/>
                  </a:lnTo>
                  <a:lnTo>
                    <a:pt x="498164" y="0"/>
                  </a:lnTo>
                  <a:close/>
                </a:path>
              </a:pathLst>
            </a:custGeom>
            <a:solidFill>
              <a:srgbClr val="FFD2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5242" y="2326512"/>
              <a:ext cx="558800" cy="536575"/>
            </a:xfrm>
            <a:custGeom>
              <a:avLst/>
              <a:gdLst/>
              <a:ahLst/>
              <a:cxnLst/>
              <a:rect l="l" t="t" r="r" b="b"/>
              <a:pathLst>
                <a:path w="558800" h="536575">
                  <a:moveTo>
                    <a:pt x="299847" y="485127"/>
                  </a:moveTo>
                  <a:lnTo>
                    <a:pt x="297002" y="464413"/>
                  </a:lnTo>
                  <a:lnTo>
                    <a:pt x="286080" y="445477"/>
                  </a:lnTo>
                  <a:lnTo>
                    <a:pt x="128028" y="268325"/>
                  </a:lnTo>
                  <a:lnTo>
                    <a:pt x="285089" y="91198"/>
                  </a:lnTo>
                  <a:lnTo>
                    <a:pt x="296138" y="72682"/>
                  </a:lnTo>
                  <a:lnTo>
                    <a:pt x="299212" y="51904"/>
                  </a:lnTo>
                  <a:lnTo>
                    <a:pt x="294233" y="31521"/>
                  </a:lnTo>
                  <a:lnTo>
                    <a:pt x="281089" y="14135"/>
                  </a:lnTo>
                  <a:lnTo>
                    <a:pt x="262585" y="3073"/>
                  </a:lnTo>
                  <a:lnTo>
                    <a:pt x="241820" y="0"/>
                  </a:lnTo>
                  <a:lnTo>
                    <a:pt x="221437" y="4991"/>
                  </a:lnTo>
                  <a:lnTo>
                    <a:pt x="204063" y="18135"/>
                  </a:lnTo>
                  <a:lnTo>
                    <a:pt x="13004" y="232308"/>
                  </a:lnTo>
                  <a:lnTo>
                    <a:pt x="13004" y="233299"/>
                  </a:lnTo>
                  <a:lnTo>
                    <a:pt x="11988" y="234302"/>
                  </a:lnTo>
                  <a:lnTo>
                    <a:pt x="10998" y="236308"/>
                  </a:lnTo>
                  <a:lnTo>
                    <a:pt x="9994" y="237312"/>
                  </a:lnTo>
                  <a:lnTo>
                    <a:pt x="8991" y="239306"/>
                  </a:lnTo>
                  <a:lnTo>
                    <a:pt x="6997" y="241312"/>
                  </a:lnTo>
                  <a:lnTo>
                    <a:pt x="4991" y="245313"/>
                  </a:lnTo>
                  <a:lnTo>
                    <a:pt x="4991" y="246316"/>
                  </a:lnTo>
                  <a:lnTo>
                    <a:pt x="2997" y="250317"/>
                  </a:lnTo>
                  <a:lnTo>
                    <a:pt x="1993" y="251320"/>
                  </a:lnTo>
                  <a:lnTo>
                    <a:pt x="1993" y="255320"/>
                  </a:lnTo>
                  <a:lnTo>
                    <a:pt x="990" y="256324"/>
                  </a:lnTo>
                  <a:lnTo>
                    <a:pt x="990" y="258318"/>
                  </a:lnTo>
                  <a:lnTo>
                    <a:pt x="0" y="260324"/>
                  </a:lnTo>
                  <a:lnTo>
                    <a:pt x="0" y="266331"/>
                  </a:lnTo>
                  <a:lnTo>
                    <a:pt x="990" y="269341"/>
                  </a:lnTo>
                  <a:lnTo>
                    <a:pt x="990" y="276339"/>
                  </a:lnTo>
                  <a:lnTo>
                    <a:pt x="1993" y="277342"/>
                  </a:lnTo>
                  <a:lnTo>
                    <a:pt x="1993" y="281343"/>
                  </a:lnTo>
                  <a:lnTo>
                    <a:pt x="2997" y="282346"/>
                  </a:lnTo>
                  <a:lnTo>
                    <a:pt x="2997" y="284340"/>
                  </a:lnTo>
                  <a:lnTo>
                    <a:pt x="3987" y="286346"/>
                  </a:lnTo>
                  <a:lnTo>
                    <a:pt x="3987" y="287350"/>
                  </a:lnTo>
                  <a:lnTo>
                    <a:pt x="4991" y="289344"/>
                  </a:lnTo>
                  <a:lnTo>
                    <a:pt x="4991" y="291350"/>
                  </a:lnTo>
                  <a:lnTo>
                    <a:pt x="5994" y="292354"/>
                  </a:lnTo>
                  <a:lnTo>
                    <a:pt x="6997" y="294360"/>
                  </a:lnTo>
                  <a:lnTo>
                    <a:pt x="7988" y="295351"/>
                  </a:lnTo>
                  <a:lnTo>
                    <a:pt x="8991" y="297357"/>
                  </a:lnTo>
                  <a:lnTo>
                    <a:pt x="9994" y="298361"/>
                  </a:lnTo>
                  <a:lnTo>
                    <a:pt x="10998" y="300355"/>
                  </a:lnTo>
                  <a:lnTo>
                    <a:pt x="11988" y="301358"/>
                  </a:lnTo>
                  <a:lnTo>
                    <a:pt x="13004" y="303364"/>
                  </a:lnTo>
                  <a:lnTo>
                    <a:pt x="13004" y="304368"/>
                  </a:lnTo>
                  <a:lnTo>
                    <a:pt x="13995" y="305358"/>
                  </a:lnTo>
                  <a:lnTo>
                    <a:pt x="205054" y="518528"/>
                  </a:lnTo>
                  <a:lnTo>
                    <a:pt x="214007" y="526415"/>
                  </a:lnTo>
                  <a:lnTo>
                    <a:pt x="224066" y="532041"/>
                  </a:lnTo>
                  <a:lnTo>
                    <a:pt x="234886" y="535419"/>
                  </a:lnTo>
                  <a:lnTo>
                    <a:pt x="246075" y="536536"/>
                  </a:lnTo>
                  <a:lnTo>
                    <a:pt x="255778" y="535622"/>
                  </a:lnTo>
                  <a:lnTo>
                    <a:pt x="265201" y="532917"/>
                  </a:lnTo>
                  <a:lnTo>
                    <a:pt x="274066" y="528523"/>
                  </a:lnTo>
                  <a:lnTo>
                    <a:pt x="282079" y="522541"/>
                  </a:lnTo>
                  <a:lnTo>
                    <a:pt x="294805" y="505282"/>
                  </a:lnTo>
                  <a:lnTo>
                    <a:pt x="299847" y="485127"/>
                  </a:lnTo>
                  <a:close/>
                </a:path>
                <a:path w="558800" h="536575">
                  <a:moveTo>
                    <a:pt x="558304" y="51904"/>
                  </a:moveTo>
                  <a:lnTo>
                    <a:pt x="553313" y="31521"/>
                  </a:lnTo>
                  <a:lnTo>
                    <a:pt x="540169" y="14135"/>
                  </a:lnTo>
                  <a:lnTo>
                    <a:pt x="521665" y="3073"/>
                  </a:lnTo>
                  <a:lnTo>
                    <a:pt x="500913" y="0"/>
                  </a:lnTo>
                  <a:lnTo>
                    <a:pt x="480529" y="4991"/>
                  </a:lnTo>
                  <a:lnTo>
                    <a:pt x="463143" y="18135"/>
                  </a:lnTo>
                  <a:lnTo>
                    <a:pt x="272084" y="233299"/>
                  </a:lnTo>
                  <a:lnTo>
                    <a:pt x="272084" y="234302"/>
                  </a:lnTo>
                  <a:lnTo>
                    <a:pt x="271081" y="235305"/>
                  </a:lnTo>
                  <a:lnTo>
                    <a:pt x="270090" y="237312"/>
                  </a:lnTo>
                  <a:lnTo>
                    <a:pt x="269074" y="238315"/>
                  </a:lnTo>
                  <a:lnTo>
                    <a:pt x="268084" y="240309"/>
                  </a:lnTo>
                  <a:lnTo>
                    <a:pt x="266077" y="242316"/>
                  </a:lnTo>
                  <a:lnTo>
                    <a:pt x="264083" y="246316"/>
                  </a:lnTo>
                  <a:lnTo>
                    <a:pt x="264083" y="247319"/>
                  </a:lnTo>
                  <a:lnTo>
                    <a:pt x="262077" y="251320"/>
                  </a:lnTo>
                  <a:lnTo>
                    <a:pt x="261073" y="252323"/>
                  </a:lnTo>
                  <a:lnTo>
                    <a:pt x="261073" y="256324"/>
                  </a:lnTo>
                  <a:lnTo>
                    <a:pt x="260083" y="257327"/>
                  </a:lnTo>
                  <a:lnTo>
                    <a:pt x="260083" y="259321"/>
                  </a:lnTo>
                  <a:lnTo>
                    <a:pt x="259080" y="261327"/>
                  </a:lnTo>
                  <a:lnTo>
                    <a:pt x="259080" y="276339"/>
                  </a:lnTo>
                  <a:lnTo>
                    <a:pt x="260083" y="277342"/>
                  </a:lnTo>
                  <a:lnTo>
                    <a:pt x="260083" y="281343"/>
                  </a:lnTo>
                  <a:lnTo>
                    <a:pt x="261073" y="282346"/>
                  </a:lnTo>
                  <a:lnTo>
                    <a:pt x="261073" y="284340"/>
                  </a:lnTo>
                  <a:lnTo>
                    <a:pt x="262077" y="286346"/>
                  </a:lnTo>
                  <a:lnTo>
                    <a:pt x="262077" y="287350"/>
                  </a:lnTo>
                  <a:lnTo>
                    <a:pt x="263080" y="289344"/>
                  </a:lnTo>
                  <a:lnTo>
                    <a:pt x="263080" y="291350"/>
                  </a:lnTo>
                  <a:lnTo>
                    <a:pt x="264083" y="292354"/>
                  </a:lnTo>
                  <a:lnTo>
                    <a:pt x="265074" y="294360"/>
                  </a:lnTo>
                  <a:lnTo>
                    <a:pt x="266077" y="295351"/>
                  </a:lnTo>
                  <a:lnTo>
                    <a:pt x="267081" y="297357"/>
                  </a:lnTo>
                  <a:lnTo>
                    <a:pt x="268084" y="298361"/>
                  </a:lnTo>
                  <a:lnTo>
                    <a:pt x="269074" y="300355"/>
                  </a:lnTo>
                  <a:lnTo>
                    <a:pt x="270090" y="301358"/>
                  </a:lnTo>
                  <a:lnTo>
                    <a:pt x="271081" y="303364"/>
                  </a:lnTo>
                  <a:lnTo>
                    <a:pt x="271081" y="304368"/>
                  </a:lnTo>
                  <a:lnTo>
                    <a:pt x="272084" y="305358"/>
                  </a:lnTo>
                  <a:lnTo>
                    <a:pt x="463143" y="518528"/>
                  </a:lnTo>
                  <a:lnTo>
                    <a:pt x="504151" y="536536"/>
                  </a:lnTo>
                  <a:lnTo>
                    <a:pt x="513867" y="535622"/>
                  </a:lnTo>
                  <a:lnTo>
                    <a:pt x="552894" y="505282"/>
                  </a:lnTo>
                  <a:lnTo>
                    <a:pt x="557923" y="485127"/>
                  </a:lnTo>
                  <a:lnTo>
                    <a:pt x="555078" y="464413"/>
                  </a:lnTo>
                  <a:lnTo>
                    <a:pt x="544169" y="445477"/>
                  </a:lnTo>
                  <a:lnTo>
                    <a:pt x="386118" y="268325"/>
                  </a:lnTo>
                  <a:lnTo>
                    <a:pt x="544169" y="91198"/>
                  </a:lnTo>
                  <a:lnTo>
                    <a:pt x="555218" y="72682"/>
                  </a:lnTo>
                  <a:lnTo>
                    <a:pt x="558304" y="519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011531" y="2035939"/>
              <a:ext cx="1056640" cy="1057275"/>
            </a:xfrm>
            <a:custGeom>
              <a:avLst/>
              <a:gdLst/>
              <a:ahLst/>
              <a:cxnLst/>
              <a:rect l="l" t="t" r="r" b="b"/>
              <a:pathLst>
                <a:path w="1056640" h="1057275">
                  <a:moveTo>
                    <a:pt x="528279" y="0"/>
                  </a:moveTo>
                  <a:lnTo>
                    <a:pt x="480195" y="2160"/>
                  </a:lnTo>
                  <a:lnTo>
                    <a:pt x="433321" y="8516"/>
                  </a:lnTo>
                  <a:lnTo>
                    <a:pt x="387842" y="18881"/>
                  </a:lnTo>
                  <a:lnTo>
                    <a:pt x="343946" y="33070"/>
                  </a:lnTo>
                  <a:lnTo>
                    <a:pt x="301818" y="50894"/>
                  </a:lnTo>
                  <a:lnTo>
                    <a:pt x="261647" y="72167"/>
                  </a:lnTo>
                  <a:lnTo>
                    <a:pt x="223617" y="96704"/>
                  </a:lnTo>
                  <a:lnTo>
                    <a:pt x="187916" y="124316"/>
                  </a:lnTo>
                  <a:lnTo>
                    <a:pt x="154729" y="154817"/>
                  </a:lnTo>
                  <a:lnTo>
                    <a:pt x="124244" y="188022"/>
                  </a:lnTo>
                  <a:lnTo>
                    <a:pt x="96648" y="223742"/>
                  </a:lnTo>
                  <a:lnTo>
                    <a:pt x="72125" y="261792"/>
                  </a:lnTo>
                  <a:lnTo>
                    <a:pt x="50864" y="301984"/>
                  </a:lnTo>
                  <a:lnTo>
                    <a:pt x="33050" y="344133"/>
                  </a:lnTo>
                  <a:lnTo>
                    <a:pt x="18870" y="388051"/>
                  </a:lnTo>
                  <a:lnTo>
                    <a:pt x="8511" y="433552"/>
                  </a:lnTo>
                  <a:lnTo>
                    <a:pt x="2158" y="480449"/>
                  </a:lnTo>
                  <a:lnTo>
                    <a:pt x="0" y="528555"/>
                  </a:lnTo>
                  <a:lnTo>
                    <a:pt x="2158" y="576661"/>
                  </a:lnTo>
                  <a:lnTo>
                    <a:pt x="8511" y="623557"/>
                  </a:lnTo>
                  <a:lnTo>
                    <a:pt x="18870" y="669057"/>
                  </a:lnTo>
                  <a:lnTo>
                    <a:pt x="33050" y="712973"/>
                  </a:lnTo>
                  <a:lnTo>
                    <a:pt x="50864" y="755119"/>
                  </a:lnTo>
                  <a:lnTo>
                    <a:pt x="72126" y="795310"/>
                  </a:lnTo>
                  <a:lnTo>
                    <a:pt x="96648" y="833357"/>
                  </a:lnTo>
                  <a:lnTo>
                    <a:pt x="124245" y="869075"/>
                  </a:lnTo>
                  <a:lnTo>
                    <a:pt x="154730" y="902276"/>
                  </a:lnTo>
                  <a:lnTo>
                    <a:pt x="187916" y="932775"/>
                  </a:lnTo>
                  <a:lnTo>
                    <a:pt x="223617" y="960385"/>
                  </a:lnTo>
                  <a:lnTo>
                    <a:pt x="261647" y="984918"/>
                  </a:lnTo>
                  <a:lnTo>
                    <a:pt x="301819" y="1006189"/>
                  </a:lnTo>
                  <a:lnTo>
                    <a:pt x="343946" y="1024012"/>
                  </a:lnTo>
                  <a:lnTo>
                    <a:pt x="387842" y="1038198"/>
                  </a:lnTo>
                  <a:lnTo>
                    <a:pt x="433321" y="1048562"/>
                  </a:lnTo>
                  <a:lnTo>
                    <a:pt x="480196" y="1054918"/>
                  </a:lnTo>
                  <a:lnTo>
                    <a:pt x="528280" y="1057077"/>
                  </a:lnTo>
                  <a:lnTo>
                    <a:pt x="576364" y="1054918"/>
                  </a:lnTo>
                  <a:lnTo>
                    <a:pt x="623239" y="1048562"/>
                  </a:lnTo>
                  <a:lnTo>
                    <a:pt x="668717" y="1038198"/>
                  </a:lnTo>
                  <a:lnTo>
                    <a:pt x="712614" y="1024012"/>
                  </a:lnTo>
                  <a:lnTo>
                    <a:pt x="754741" y="1006189"/>
                  </a:lnTo>
                  <a:lnTo>
                    <a:pt x="794913" y="984918"/>
                  </a:lnTo>
                  <a:lnTo>
                    <a:pt x="832942" y="960385"/>
                  </a:lnTo>
                  <a:lnTo>
                    <a:pt x="868644" y="932775"/>
                  </a:lnTo>
                  <a:lnTo>
                    <a:pt x="901830" y="902276"/>
                  </a:lnTo>
                  <a:lnTo>
                    <a:pt x="932315" y="869075"/>
                  </a:lnTo>
                  <a:lnTo>
                    <a:pt x="959912" y="833357"/>
                  </a:lnTo>
                  <a:lnTo>
                    <a:pt x="984434" y="795310"/>
                  </a:lnTo>
                  <a:lnTo>
                    <a:pt x="1005695" y="755120"/>
                  </a:lnTo>
                  <a:lnTo>
                    <a:pt x="1023509" y="712973"/>
                  </a:lnTo>
                  <a:lnTo>
                    <a:pt x="1037689" y="669057"/>
                  </a:lnTo>
                  <a:lnTo>
                    <a:pt x="1048048" y="623557"/>
                  </a:lnTo>
                  <a:lnTo>
                    <a:pt x="1054401" y="576661"/>
                  </a:lnTo>
                  <a:lnTo>
                    <a:pt x="1056560" y="528555"/>
                  </a:lnTo>
                  <a:lnTo>
                    <a:pt x="1054401" y="480449"/>
                  </a:lnTo>
                  <a:lnTo>
                    <a:pt x="1048048" y="433552"/>
                  </a:lnTo>
                  <a:lnTo>
                    <a:pt x="1037689" y="388051"/>
                  </a:lnTo>
                  <a:lnTo>
                    <a:pt x="1023509" y="344133"/>
                  </a:lnTo>
                  <a:lnTo>
                    <a:pt x="1005695" y="301985"/>
                  </a:lnTo>
                  <a:lnTo>
                    <a:pt x="984434" y="261792"/>
                  </a:lnTo>
                  <a:lnTo>
                    <a:pt x="959911" y="223742"/>
                  </a:lnTo>
                  <a:lnTo>
                    <a:pt x="932314" y="188022"/>
                  </a:lnTo>
                  <a:lnTo>
                    <a:pt x="901830" y="154818"/>
                  </a:lnTo>
                  <a:lnTo>
                    <a:pt x="868643" y="124316"/>
                  </a:lnTo>
                  <a:lnTo>
                    <a:pt x="832942" y="96704"/>
                  </a:lnTo>
                  <a:lnTo>
                    <a:pt x="794912" y="72167"/>
                  </a:lnTo>
                  <a:lnTo>
                    <a:pt x="754740" y="50894"/>
                  </a:lnTo>
                  <a:lnTo>
                    <a:pt x="712613" y="33070"/>
                  </a:lnTo>
                  <a:lnTo>
                    <a:pt x="668717" y="18881"/>
                  </a:lnTo>
                  <a:lnTo>
                    <a:pt x="623238" y="8516"/>
                  </a:lnTo>
                  <a:lnTo>
                    <a:pt x="576363" y="2160"/>
                  </a:lnTo>
                  <a:lnTo>
                    <a:pt x="528279" y="0"/>
                  </a:lnTo>
                  <a:close/>
                </a:path>
              </a:pathLst>
            </a:custGeom>
            <a:solidFill>
              <a:srgbClr val="FFD2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243709" y="2279941"/>
              <a:ext cx="592455" cy="569595"/>
            </a:xfrm>
            <a:custGeom>
              <a:avLst/>
              <a:gdLst/>
              <a:ahLst/>
              <a:cxnLst/>
              <a:rect l="l" t="t" r="r" b="b"/>
              <a:pathLst>
                <a:path w="592454" h="569594">
                  <a:moveTo>
                    <a:pt x="317309" y="277139"/>
                  </a:moveTo>
                  <a:lnTo>
                    <a:pt x="316255" y="275005"/>
                  </a:lnTo>
                  <a:lnTo>
                    <a:pt x="316255" y="272884"/>
                  </a:lnTo>
                  <a:lnTo>
                    <a:pt x="315188" y="271818"/>
                  </a:lnTo>
                  <a:lnTo>
                    <a:pt x="315188" y="267589"/>
                  </a:lnTo>
                  <a:lnTo>
                    <a:pt x="314121" y="266522"/>
                  </a:lnTo>
                  <a:lnTo>
                    <a:pt x="312000" y="262267"/>
                  </a:lnTo>
                  <a:lnTo>
                    <a:pt x="312000" y="261213"/>
                  </a:lnTo>
                  <a:lnTo>
                    <a:pt x="309880" y="256971"/>
                  </a:lnTo>
                  <a:lnTo>
                    <a:pt x="307759" y="254850"/>
                  </a:lnTo>
                  <a:lnTo>
                    <a:pt x="306705" y="252730"/>
                  </a:lnTo>
                  <a:lnTo>
                    <a:pt x="305638" y="251663"/>
                  </a:lnTo>
                  <a:lnTo>
                    <a:pt x="304584" y="249542"/>
                  </a:lnTo>
                  <a:lnTo>
                    <a:pt x="303517" y="248475"/>
                  </a:lnTo>
                  <a:lnTo>
                    <a:pt x="303517" y="247408"/>
                  </a:lnTo>
                  <a:lnTo>
                    <a:pt x="100901" y="19240"/>
                  </a:lnTo>
                  <a:lnTo>
                    <a:pt x="82473" y="5295"/>
                  </a:lnTo>
                  <a:lnTo>
                    <a:pt x="60858" y="0"/>
                  </a:lnTo>
                  <a:lnTo>
                    <a:pt x="38849" y="3276"/>
                  </a:lnTo>
                  <a:lnTo>
                    <a:pt x="19227" y="14998"/>
                  </a:lnTo>
                  <a:lnTo>
                    <a:pt x="5283" y="33439"/>
                  </a:lnTo>
                  <a:lnTo>
                    <a:pt x="0" y="55054"/>
                  </a:lnTo>
                  <a:lnTo>
                    <a:pt x="3263" y="77076"/>
                  </a:lnTo>
                  <a:lnTo>
                    <a:pt x="14986" y="96710"/>
                  </a:lnTo>
                  <a:lnTo>
                    <a:pt x="182587" y="284556"/>
                  </a:lnTo>
                  <a:lnTo>
                    <a:pt x="14986" y="472414"/>
                  </a:lnTo>
                  <a:lnTo>
                    <a:pt x="3416" y="492493"/>
                  </a:lnTo>
                  <a:lnTo>
                    <a:pt x="393" y="514464"/>
                  </a:lnTo>
                  <a:lnTo>
                    <a:pt x="5740" y="535838"/>
                  </a:lnTo>
                  <a:lnTo>
                    <a:pt x="37122" y="565137"/>
                  </a:lnTo>
                  <a:lnTo>
                    <a:pt x="57416" y="568985"/>
                  </a:lnTo>
                  <a:lnTo>
                    <a:pt x="69291" y="567791"/>
                  </a:lnTo>
                  <a:lnTo>
                    <a:pt x="80759" y="564210"/>
                  </a:lnTo>
                  <a:lnTo>
                    <a:pt x="91427" y="558241"/>
                  </a:lnTo>
                  <a:lnTo>
                    <a:pt x="100901" y="549884"/>
                  </a:lnTo>
                  <a:lnTo>
                    <a:pt x="303517" y="323824"/>
                  </a:lnTo>
                  <a:lnTo>
                    <a:pt x="304584" y="322770"/>
                  </a:lnTo>
                  <a:lnTo>
                    <a:pt x="304584" y="321703"/>
                  </a:lnTo>
                  <a:lnTo>
                    <a:pt x="305638" y="319582"/>
                  </a:lnTo>
                  <a:lnTo>
                    <a:pt x="306705" y="318528"/>
                  </a:lnTo>
                  <a:lnTo>
                    <a:pt x="307759" y="316407"/>
                  </a:lnTo>
                  <a:lnTo>
                    <a:pt x="308825" y="315341"/>
                  </a:lnTo>
                  <a:lnTo>
                    <a:pt x="309880" y="313220"/>
                  </a:lnTo>
                  <a:lnTo>
                    <a:pt x="310946" y="312153"/>
                  </a:lnTo>
                  <a:lnTo>
                    <a:pt x="312000" y="310032"/>
                  </a:lnTo>
                  <a:lnTo>
                    <a:pt x="313067" y="308965"/>
                  </a:lnTo>
                  <a:lnTo>
                    <a:pt x="313067" y="306844"/>
                  </a:lnTo>
                  <a:lnTo>
                    <a:pt x="314121" y="304723"/>
                  </a:lnTo>
                  <a:lnTo>
                    <a:pt x="314121" y="303669"/>
                  </a:lnTo>
                  <a:lnTo>
                    <a:pt x="315188" y="301548"/>
                  </a:lnTo>
                  <a:lnTo>
                    <a:pt x="315188" y="299415"/>
                  </a:lnTo>
                  <a:lnTo>
                    <a:pt x="316255" y="298348"/>
                  </a:lnTo>
                  <a:lnTo>
                    <a:pt x="316255" y="294119"/>
                  </a:lnTo>
                  <a:lnTo>
                    <a:pt x="317309" y="293052"/>
                  </a:lnTo>
                  <a:lnTo>
                    <a:pt x="317309" y="277139"/>
                  </a:lnTo>
                  <a:close/>
                </a:path>
                <a:path w="592454" h="569594">
                  <a:moveTo>
                    <a:pt x="592061" y="276072"/>
                  </a:moveTo>
                  <a:lnTo>
                    <a:pt x="590994" y="273939"/>
                  </a:lnTo>
                  <a:lnTo>
                    <a:pt x="590994" y="271818"/>
                  </a:lnTo>
                  <a:lnTo>
                    <a:pt x="589927" y="270764"/>
                  </a:lnTo>
                  <a:lnTo>
                    <a:pt x="589927" y="266522"/>
                  </a:lnTo>
                  <a:lnTo>
                    <a:pt x="588873" y="265468"/>
                  </a:lnTo>
                  <a:lnTo>
                    <a:pt x="586752" y="261213"/>
                  </a:lnTo>
                  <a:lnTo>
                    <a:pt x="586752" y="260146"/>
                  </a:lnTo>
                  <a:lnTo>
                    <a:pt x="584631" y="255905"/>
                  </a:lnTo>
                  <a:lnTo>
                    <a:pt x="582510" y="253784"/>
                  </a:lnTo>
                  <a:lnTo>
                    <a:pt x="581456" y="251663"/>
                  </a:lnTo>
                  <a:lnTo>
                    <a:pt x="580390" y="250596"/>
                  </a:lnTo>
                  <a:lnTo>
                    <a:pt x="579335" y="248475"/>
                  </a:lnTo>
                  <a:lnTo>
                    <a:pt x="578269" y="247408"/>
                  </a:lnTo>
                  <a:lnTo>
                    <a:pt x="578269" y="246354"/>
                  </a:lnTo>
                  <a:lnTo>
                    <a:pt x="375653" y="19240"/>
                  </a:lnTo>
                  <a:lnTo>
                    <a:pt x="357225" y="5295"/>
                  </a:lnTo>
                  <a:lnTo>
                    <a:pt x="335610" y="0"/>
                  </a:lnTo>
                  <a:lnTo>
                    <a:pt x="313601" y="3276"/>
                  </a:lnTo>
                  <a:lnTo>
                    <a:pt x="293979" y="14998"/>
                  </a:lnTo>
                  <a:lnTo>
                    <a:pt x="280035" y="33439"/>
                  </a:lnTo>
                  <a:lnTo>
                    <a:pt x="274739" y="55054"/>
                  </a:lnTo>
                  <a:lnTo>
                    <a:pt x="278015" y="77076"/>
                  </a:lnTo>
                  <a:lnTo>
                    <a:pt x="289725" y="96710"/>
                  </a:lnTo>
                  <a:lnTo>
                    <a:pt x="456272" y="284556"/>
                  </a:lnTo>
                  <a:lnTo>
                    <a:pt x="288671" y="472414"/>
                  </a:lnTo>
                  <a:lnTo>
                    <a:pt x="277101" y="492493"/>
                  </a:lnTo>
                  <a:lnTo>
                    <a:pt x="274091" y="514464"/>
                  </a:lnTo>
                  <a:lnTo>
                    <a:pt x="279425" y="535838"/>
                  </a:lnTo>
                  <a:lnTo>
                    <a:pt x="310819" y="565137"/>
                  </a:lnTo>
                  <a:lnTo>
                    <a:pt x="331101" y="568985"/>
                  </a:lnTo>
                  <a:lnTo>
                    <a:pt x="342963" y="567791"/>
                  </a:lnTo>
                  <a:lnTo>
                    <a:pt x="354444" y="564210"/>
                  </a:lnTo>
                  <a:lnTo>
                    <a:pt x="365112" y="558241"/>
                  </a:lnTo>
                  <a:lnTo>
                    <a:pt x="374599" y="549884"/>
                  </a:lnTo>
                  <a:lnTo>
                    <a:pt x="577215" y="323824"/>
                  </a:lnTo>
                  <a:lnTo>
                    <a:pt x="578269" y="322770"/>
                  </a:lnTo>
                  <a:lnTo>
                    <a:pt x="578269" y="321703"/>
                  </a:lnTo>
                  <a:lnTo>
                    <a:pt x="579335" y="319582"/>
                  </a:lnTo>
                  <a:lnTo>
                    <a:pt x="580390" y="318528"/>
                  </a:lnTo>
                  <a:lnTo>
                    <a:pt x="581456" y="316407"/>
                  </a:lnTo>
                  <a:lnTo>
                    <a:pt x="582510" y="315341"/>
                  </a:lnTo>
                  <a:lnTo>
                    <a:pt x="583577" y="313220"/>
                  </a:lnTo>
                  <a:lnTo>
                    <a:pt x="584631" y="312153"/>
                  </a:lnTo>
                  <a:lnTo>
                    <a:pt x="585698" y="310032"/>
                  </a:lnTo>
                  <a:lnTo>
                    <a:pt x="586752" y="308965"/>
                  </a:lnTo>
                  <a:lnTo>
                    <a:pt x="586752" y="306844"/>
                  </a:lnTo>
                  <a:lnTo>
                    <a:pt x="587819" y="304723"/>
                  </a:lnTo>
                  <a:lnTo>
                    <a:pt x="587819" y="303669"/>
                  </a:lnTo>
                  <a:lnTo>
                    <a:pt x="588873" y="301548"/>
                  </a:lnTo>
                  <a:lnTo>
                    <a:pt x="588873" y="299415"/>
                  </a:lnTo>
                  <a:lnTo>
                    <a:pt x="589927" y="298348"/>
                  </a:lnTo>
                  <a:lnTo>
                    <a:pt x="589927" y="294119"/>
                  </a:lnTo>
                  <a:lnTo>
                    <a:pt x="590994" y="293052"/>
                  </a:lnTo>
                  <a:lnTo>
                    <a:pt x="590994" y="285623"/>
                  </a:lnTo>
                  <a:lnTo>
                    <a:pt x="592061" y="282435"/>
                  </a:lnTo>
                  <a:lnTo>
                    <a:pt x="592061" y="2760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290060" cy="5143500"/>
          </a:xfrm>
          <a:custGeom>
            <a:avLst/>
            <a:gdLst/>
            <a:ahLst/>
            <a:cxnLst/>
            <a:rect l="l" t="t" r="r" b="b"/>
            <a:pathLst>
              <a:path w="4290060" h="5143500">
                <a:moveTo>
                  <a:pt x="0" y="5143500"/>
                </a:moveTo>
                <a:lnTo>
                  <a:pt x="4290060" y="5143500"/>
                </a:lnTo>
                <a:lnTo>
                  <a:pt x="429006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2F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90059" y="0"/>
            <a:ext cx="4853940" cy="5143500"/>
          </a:xfrm>
          <a:custGeom>
            <a:avLst/>
            <a:gdLst/>
            <a:ahLst/>
            <a:cxnLst/>
            <a:rect l="l" t="t" r="r" b="b"/>
            <a:pathLst>
              <a:path w="4853940" h="5143500">
                <a:moveTo>
                  <a:pt x="4853940" y="5143498"/>
                </a:moveTo>
                <a:lnTo>
                  <a:pt x="4853940" y="0"/>
                </a:lnTo>
                <a:lnTo>
                  <a:pt x="0" y="0"/>
                </a:lnTo>
                <a:lnTo>
                  <a:pt x="0" y="5143498"/>
                </a:lnTo>
                <a:lnTo>
                  <a:pt x="4853940" y="5143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4212336" cy="131216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143819" y="128818"/>
            <a:ext cx="3924300" cy="4497705"/>
            <a:chOff x="5143819" y="128818"/>
            <a:chExt cx="3924300" cy="4497705"/>
          </a:xfrm>
        </p:grpSpPr>
        <p:sp>
          <p:nvSpPr>
            <p:cNvPr id="6" name="object 6"/>
            <p:cNvSpPr/>
            <p:nvPr/>
          </p:nvSpPr>
          <p:spPr>
            <a:xfrm>
              <a:off x="5967269" y="2620018"/>
              <a:ext cx="427990" cy="232410"/>
            </a:xfrm>
            <a:custGeom>
              <a:avLst/>
              <a:gdLst/>
              <a:ahLst/>
              <a:cxnLst/>
              <a:rect l="l" t="t" r="r" b="b"/>
              <a:pathLst>
                <a:path w="427989" h="232410">
                  <a:moveTo>
                    <a:pt x="65349" y="123852"/>
                  </a:moveTo>
                  <a:lnTo>
                    <a:pt x="23509" y="136855"/>
                  </a:lnTo>
                  <a:lnTo>
                    <a:pt x="714" y="173796"/>
                  </a:lnTo>
                  <a:lnTo>
                    <a:pt x="0" y="182304"/>
                  </a:lnTo>
                  <a:lnTo>
                    <a:pt x="3767" y="197956"/>
                  </a:lnTo>
                  <a:lnTo>
                    <a:pt x="412691" y="232183"/>
                  </a:lnTo>
                  <a:lnTo>
                    <a:pt x="415095" y="226207"/>
                  </a:lnTo>
                  <a:lnTo>
                    <a:pt x="417064" y="220817"/>
                  </a:lnTo>
                  <a:lnTo>
                    <a:pt x="31505" y="220817"/>
                  </a:lnTo>
                  <a:lnTo>
                    <a:pt x="24645" y="213926"/>
                  </a:lnTo>
                  <a:lnTo>
                    <a:pt x="18619" y="205969"/>
                  </a:lnTo>
                  <a:lnTo>
                    <a:pt x="14213" y="197318"/>
                  </a:lnTo>
                  <a:lnTo>
                    <a:pt x="12212" y="188344"/>
                  </a:lnTo>
                  <a:lnTo>
                    <a:pt x="11757" y="182304"/>
                  </a:lnTo>
                  <a:lnTo>
                    <a:pt x="13251" y="176524"/>
                  </a:lnTo>
                  <a:lnTo>
                    <a:pt x="15850" y="171198"/>
                  </a:lnTo>
                  <a:lnTo>
                    <a:pt x="17409" y="168600"/>
                  </a:lnTo>
                  <a:lnTo>
                    <a:pt x="18708" y="165937"/>
                  </a:lnTo>
                  <a:lnTo>
                    <a:pt x="20852" y="163599"/>
                  </a:lnTo>
                  <a:lnTo>
                    <a:pt x="22606" y="161066"/>
                  </a:lnTo>
                  <a:lnTo>
                    <a:pt x="24749" y="158858"/>
                  </a:lnTo>
                  <a:lnTo>
                    <a:pt x="58399" y="145674"/>
                  </a:lnTo>
                  <a:lnTo>
                    <a:pt x="111756" y="145674"/>
                  </a:lnTo>
                  <a:lnTo>
                    <a:pt x="110367" y="141063"/>
                  </a:lnTo>
                  <a:lnTo>
                    <a:pt x="106888" y="125930"/>
                  </a:lnTo>
                  <a:lnTo>
                    <a:pt x="78991" y="125930"/>
                  </a:lnTo>
                  <a:lnTo>
                    <a:pt x="72235" y="124567"/>
                  </a:lnTo>
                  <a:lnTo>
                    <a:pt x="65349" y="123852"/>
                  </a:lnTo>
                  <a:close/>
                </a:path>
                <a:path w="427989" h="232410">
                  <a:moveTo>
                    <a:pt x="418100" y="133074"/>
                  </a:moveTo>
                  <a:lnTo>
                    <a:pt x="376184" y="133074"/>
                  </a:lnTo>
                  <a:lnTo>
                    <a:pt x="379951" y="133984"/>
                  </a:lnTo>
                  <a:lnTo>
                    <a:pt x="387747" y="135737"/>
                  </a:lnTo>
                  <a:lnTo>
                    <a:pt x="394048" y="139179"/>
                  </a:lnTo>
                  <a:lnTo>
                    <a:pt x="406360" y="177181"/>
                  </a:lnTo>
                  <a:lnTo>
                    <a:pt x="405075" y="189074"/>
                  </a:lnTo>
                  <a:lnTo>
                    <a:pt x="402596" y="201041"/>
                  </a:lnTo>
                  <a:lnTo>
                    <a:pt x="399180" y="212764"/>
                  </a:lnTo>
                  <a:lnTo>
                    <a:pt x="31505" y="220817"/>
                  </a:lnTo>
                  <a:lnTo>
                    <a:pt x="417064" y="220817"/>
                  </a:lnTo>
                  <a:lnTo>
                    <a:pt x="420526" y="211336"/>
                  </a:lnTo>
                  <a:lnTo>
                    <a:pt x="424685" y="196178"/>
                  </a:lnTo>
                  <a:lnTo>
                    <a:pt x="427199" y="180496"/>
                  </a:lnTo>
                  <a:lnTo>
                    <a:pt x="427648" y="165678"/>
                  </a:lnTo>
                  <a:lnTo>
                    <a:pt x="427643" y="163599"/>
                  </a:lnTo>
                  <a:lnTo>
                    <a:pt x="426682" y="155592"/>
                  </a:lnTo>
                  <a:lnTo>
                    <a:pt x="424644" y="147014"/>
                  </a:lnTo>
                  <a:lnTo>
                    <a:pt x="421339" y="138545"/>
                  </a:lnTo>
                  <a:lnTo>
                    <a:pt x="418100" y="133074"/>
                  </a:lnTo>
                  <a:close/>
                </a:path>
                <a:path w="427989" h="232410">
                  <a:moveTo>
                    <a:pt x="111756" y="145674"/>
                  </a:moveTo>
                  <a:lnTo>
                    <a:pt x="58399" y="145674"/>
                  </a:lnTo>
                  <a:lnTo>
                    <a:pt x="67119" y="146796"/>
                  </a:lnTo>
                  <a:lnTo>
                    <a:pt x="75930" y="149246"/>
                  </a:lnTo>
                  <a:lnTo>
                    <a:pt x="84388" y="152670"/>
                  </a:lnTo>
                  <a:lnTo>
                    <a:pt x="92048" y="156715"/>
                  </a:lnTo>
                  <a:lnTo>
                    <a:pt x="120111" y="173406"/>
                  </a:lnTo>
                  <a:lnTo>
                    <a:pt x="111756" y="145674"/>
                  </a:lnTo>
                  <a:close/>
                </a:path>
                <a:path w="427989" h="232410">
                  <a:moveTo>
                    <a:pt x="283778" y="152096"/>
                  </a:moveTo>
                  <a:lnTo>
                    <a:pt x="283031" y="153403"/>
                  </a:lnTo>
                  <a:lnTo>
                    <a:pt x="283778" y="152096"/>
                  </a:lnTo>
                  <a:close/>
                </a:path>
                <a:path w="427989" h="232410">
                  <a:moveTo>
                    <a:pt x="250417" y="33966"/>
                  </a:moveTo>
                  <a:lnTo>
                    <a:pt x="171624" y="33966"/>
                  </a:lnTo>
                  <a:lnTo>
                    <a:pt x="183959" y="34248"/>
                  </a:lnTo>
                  <a:lnTo>
                    <a:pt x="192850" y="35468"/>
                  </a:lnTo>
                  <a:lnTo>
                    <a:pt x="229259" y="59327"/>
                  </a:lnTo>
                  <a:lnTo>
                    <a:pt x="250559" y="104677"/>
                  </a:lnTo>
                  <a:lnTo>
                    <a:pt x="257437" y="145934"/>
                  </a:lnTo>
                  <a:lnTo>
                    <a:pt x="283810" y="152039"/>
                  </a:lnTo>
                  <a:lnTo>
                    <a:pt x="283940" y="151974"/>
                  </a:lnTo>
                  <a:lnTo>
                    <a:pt x="284785" y="151000"/>
                  </a:lnTo>
                  <a:lnTo>
                    <a:pt x="285434" y="150480"/>
                  </a:lnTo>
                  <a:lnTo>
                    <a:pt x="325775" y="135153"/>
                  </a:lnTo>
                  <a:lnTo>
                    <a:pt x="353578" y="132685"/>
                  </a:lnTo>
                  <a:lnTo>
                    <a:pt x="358255" y="132685"/>
                  </a:lnTo>
                  <a:lnTo>
                    <a:pt x="363192" y="132490"/>
                  </a:lnTo>
                  <a:lnTo>
                    <a:pt x="417754" y="132490"/>
                  </a:lnTo>
                  <a:lnTo>
                    <a:pt x="416524" y="130412"/>
                  </a:lnTo>
                  <a:lnTo>
                    <a:pt x="409845" y="123525"/>
                  </a:lnTo>
                  <a:lnTo>
                    <a:pt x="404700" y="119825"/>
                  </a:lnTo>
                  <a:lnTo>
                    <a:pt x="283356" y="119825"/>
                  </a:lnTo>
                  <a:lnTo>
                    <a:pt x="282381" y="112357"/>
                  </a:lnTo>
                  <a:lnTo>
                    <a:pt x="272662" y="73973"/>
                  </a:lnTo>
                  <a:lnTo>
                    <a:pt x="255409" y="40079"/>
                  </a:lnTo>
                  <a:lnTo>
                    <a:pt x="250417" y="33966"/>
                  </a:lnTo>
                  <a:close/>
                </a:path>
                <a:path w="427989" h="232410">
                  <a:moveTo>
                    <a:pt x="417754" y="132490"/>
                  </a:moveTo>
                  <a:lnTo>
                    <a:pt x="363192" y="132490"/>
                  </a:lnTo>
                  <a:lnTo>
                    <a:pt x="367609" y="132620"/>
                  </a:lnTo>
                  <a:lnTo>
                    <a:pt x="371702" y="133204"/>
                  </a:lnTo>
                  <a:lnTo>
                    <a:pt x="376184" y="133074"/>
                  </a:lnTo>
                  <a:lnTo>
                    <a:pt x="418100" y="133074"/>
                  </a:lnTo>
                  <a:lnTo>
                    <a:pt x="417754" y="132490"/>
                  </a:lnTo>
                  <a:close/>
                </a:path>
                <a:path w="427989" h="232410">
                  <a:moveTo>
                    <a:pt x="173443" y="0"/>
                  </a:moveTo>
                  <a:lnTo>
                    <a:pt x="169026" y="0"/>
                  </a:lnTo>
                  <a:lnTo>
                    <a:pt x="164803" y="779"/>
                  </a:lnTo>
                  <a:lnTo>
                    <a:pt x="160516" y="1169"/>
                  </a:lnTo>
                  <a:lnTo>
                    <a:pt x="156229" y="1818"/>
                  </a:lnTo>
                  <a:lnTo>
                    <a:pt x="152136" y="2922"/>
                  </a:lnTo>
                  <a:lnTo>
                    <a:pt x="147979" y="3766"/>
                  </a:lnTo>
                  <a:lnTo>
                    <a:pt x="111465" y="19221"/>
                  </a:lnTo>
                  <a:lnTo>
                    <a:pt x="84188" y="50593"/>
                  </a:lnTo>
                  <a:lnTo>
                    <a:pt x="75016" y="89427"/>
                  </a:lnTo>
                  <a:lnTo>
                    <a:pt x="75288" y="102160"/>
                  </a:lnTo>
                  <a:lnTo>
                    <a:pt x="76003" y="110343"/>
                  </a:lnTo>
                  <a:lnTo>
                    <a:pt x="77237" y="118202"/>
                  </a:lnTo>
                  <a:lnTo>
                    <a:pt x="78991" y="125930"/>
                  </a:lnTo>
                  <a:lnTo>
                    <a:pt x="106888" y="125930"/>
                  </a:lnTo>
                  <a:lnTo>
                    <a:pt x="105819" y="121278"/>
                  </a:lnTo>
                  <a:lnTo>
                    <a:pt x="104139" y="100999"/>
                  </a:lnTo>
                  <a:lnTo>
                    <a:pt x="116975" y="57863"/>
                  </a:lnTo>
                  <a:lnTo>
                    <a:pt x="143367" y="40266"/>
                  </a:lnTo>
                  <a:lnTo>
                    <a:pt x="148953" y="37733"/>
                  </a:lnTo>
                  <a:lnTo>
                    <a:pt x="155644" y="36889"/>
                  </a:lnTo>
                  <a:lnTo>
                    <a:pt x="158827" y="36240"/>
                  </a:lnTo>
                  <a:lnTo>
                    <a:pt x="162010" y="35330"/>
                  </a:lnTo>
                  <a:lnTo>
                    <a:pt x="165193" y="34876"/>
                  </a:lnTo>
                  <a:lnTo>
                    <a:pt x="168376" y="34616"/>
                  </a:lnTo>
                  <a:lnTo>
                    <a:pt x="171624" y="33966"/>
                  </a:lnTo>
                  <a:lnTo>
                    <a:pt x="250417" y="33966"/>
                  </a:lnTo>
                  <a:lnTo>
                    <a:pt x="213391" y="6438"/>
                  </a:lnTo>
                  <a:lnTo>
                    <a:pt x="186759" y="214"/>
                  </a:lnTo>
                  <a:lnTo>
                    <a:pt x="173443" y="0"/>
                  </a:lnTo>
                  <a:close/>
                </a:path>
                <a:path w="427989" h="232410">
                  <a:moveTo>
                    <a:pt x="353253" y="108070"/>
                  </a:moveTo>
                  <a:lnTo>
                    <a:pt x="314411" y="110930"/>
                  </a:lnTo>
                  <a:lnTo>
                    <a:pt x="285824" y="118786"/>
                  </a:lnTo>
                  <a:lnTo>
                    <a:pt x="283356" y="119825"/>
                  </a:lnTo>
                  <a:lnTo>
                    <a:pt x="404700" y="119825"/>
                  </a:lnTo>
                  <a:lnTo>
                    <a:pt x="402217" y="118039"/>
                  </a:lnTo>
                  <a:lnTo>
                    <a:pt x="393979" y="113917"/>
                  </a:lnTo>
                  <a:lnTo>
                    <a:pt x="385473" y="111123"/>
                  </a:lnTo>
                  <a:lnTo>
                    <a:pt x="379822" y="109564"/>
                  </a:lnTo>
                  <a:lnTo>
                    <a:pt x="374300" y="109369"/>
                  </a:lnTo>
                  <a:lnTo>
                    <a:pt x="368648" y="108590"/>
                  </a:lnTo>
                  <a:lnTo>
                    <a:pt x="364209" y="108265"/>
                  </a:lnTo>
                  <a:lnTo>
                    <a:pt x="358385" y="108265"/>
                  </a:lnTo>
                  <a:lnTo>
                    <a:pt x="353253" y="108070"/>
                  </a:lnTo>
                  <a:close/>
                </a:path>
                <a:path w="427989" h="232410">
                  <a:moveTo>
                    <a:pt x="363322" y="108200"/>
                  </a:moveTo>
                  <a:lnTo>
                    <a:pt x="358385" y="108265"/>
                  </a:lnTo>
                  <a:lnTo>
                    <a:pt x="364209" y="108265"/>
                  </a:lnTo>
                  <a:lnTo>
                    <a:pt x="363322" y="108200"/>
                  </a:lnTo>
                  <a:close/>
                </a:path>
              </a:pathLst>
            </a:custGeom>
            <a:solidFill>
              <a:srgbClr val="D44F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3819" y="734882"/>
              <a:ext cx="3924272" cy="389108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294395" y="128828"/>
              <a:ext cx="671830" cy="590550"/>
            </a:xfrm>
            <a:custGeom>
              <a:avLst/>
              <a:gdLst/>
              <a:ahLst/>
              <a:cxnLst/>
              <a:rect l="l" t="t" r="r" b="b"/>
              <a:pathLst>
                <a:path w="671829" h="590550">
                  <a:moveTo>
                    <a:pt x="92087" y="143471"/>
                  </a:moveTo>
                  <a:lnTo>
                    <a:pt x="0" y="143471"/>
                  </a:lnTo>
                  <a:lnTo>
                    <a:pt x="0" y="446684"/>
                  </a:lnTo>
                  <a:lnTo>
                    <a:pt x="92087" y="446684"/>
                  </a:lnTo>
                  <a:lnTo>
                    <a:pt x="92087" y="143471"/>
                  </a:lnTo>
                  <a:close/>
                </a:path>
                <a:path w="671829" h="590550">
                  <a:moveTo>
                    <a:pt x="325018" y="0"/>
                  </a:moveTo>
                  <a:lnTo>
                    <a:pt x="129997" y="143471"/>
                  </a:lnTo>
                  <a:lnTo>
                    <a:pt x="129997" y="446684"/>
                  </a:lnTo>
                  <a:lnTo>
                    <a:pt x="325018" y="590169"/>
                  </a:lnTo>
                  <a:lnTo>
                    <a:pt x="325018" y="0"/>
                  </a:lnTo>
                  <a:close/>
                </a:path>
                <a:path w="671829" h="590550">
                  <a:moveTo>
                    <a:pt x="425196" y="295071"/>
                  </a:moveTo>
                  <a:lnTo>
                    <a:pt x="416344" y="250304"/>
                  </a:lnTo>
                  <a:lnTo>
                    <a:pt x="390918" y="212394"/>
                  </a:lnTo>
                  <a:lnTo>
                    <a:pt x="379425" y="207632"/>
                  </a:lnTo>
                  <a:lnTo>
                    <a:pt x="373316" y="208826"/>
                  </a:lnTo>
                  <a:lnTo>
                    <a:pt x="367931" y="212394"/>
                  </a:lnTo>
                  <a:lnTo>
                    <a:pt x="364363" y="217766"/>
                  </a:lnTo>
                  <a:lnTo>
                    <a:pt x="363169" y="223875"/>
                  </a:lnTo>
                  <a:lnTo>
                    <a:pt x="364363" y="229984"/>
                  </a:lnTo>
                  <a:lnTo>
                    <a:pt x="367944" y="235369"/>
                  </a:lnTo>
                  <a:lnTo>
                    <a:pt x="378536" y="248246"/>
                  </a:lnTo>
                  <a:lnTo>
                    <a:pt x="386295" y="262737"/>
                  </a:lnTo>
                  <a:lnTo>
                    <a:pt x="391071" y="278472"/>
                  </a:lnTo>
                  <a:lnTo>
                    <a:pt x="392696" y="295071"/>
                  </a:lnTo>
                  <a:lnTo>
                    <a:pt x="391071" y="311683"/>
                  </a:lnTo>
                  <a:lnTo>
                    <a:pt x="386295" y="327406"/>
                  </a:lnTo>
                  <a:lnTo>
                    <a:pt x="378536" y="341909"/>
                  </a:lnTo>
                  <a:lnTo>
                    <a:pt x="367944" y="354799"/>
                  </a:lnTo>
                  <a:lnTo>
                    <a:pt x="364363" y="360172"/>
                  </a:lnTo>
                  <a:lnTo>
                    <a:pt x="363181" y="366280"/>
                  </a:lnTo>
                  <a:lnTo>
                    <a:pt x="364363" y="372389"/>
                  </a:lnTo>
                  <a:lnTo>
                    <a:pt x="367944" y="377774"/>
                  </a:lnTo>
                  <a:lnTo>
                    <a:pt x="371106" y="380936"/>
                  </a:lnTo>
                  <a:lnTo>
                    <a:pt x="375272" y="382524"/>
                  </a:lnTo>
                  <a:lnTo>
                    <a:pt x="383578" y="382524"/>
                  </a:lnTo>
                  <a:lnTo>
                    <a:pt x="416344" y="339852"/>
                  </a:lnTo>
                  <a:lnTo>
                    <a:pt x="422948" y="318058"/>
                  </a:lnTo>
                  <a:lnTo>
                    <a:pt x="425196" y="295071"/>
                  </a:lnTo>
                  <a:close/>
                </a:path>
                <a:path w="671829" h="590550">
                  <a:moveTo>
                    <a:pt x="548335" y="295071"/>
                  </a:moveTo>
                  <a:lnTo>
                    <a:pt x="543725" y="247904"/>
                  </a:lnTo>
                  <a:lnTo>
                    <a:pt x="530174" y="203187"/>
                  </a:lnTo>
                  <a:lnTo>
                    <a:pt x="508127" y="161988"/>
                  </a:lnTo>
                  <a:lnTo>
                    <a:pt x="478002" y="125336"/>
                  </a:lnTo>
                  <a:lnTo>
                    <a:pt x="466521" y="120573"/>
                  </a:lnTo>
                  <a:lnTo>
                    <a:pt x="460413" y="121767"/>
                  </a:lnTo>
                  <a:lnTo>
                    <a:pt x="455015" y="125336"/>
                  </a:lnTo>
                  <a:lnTo>
                    <a:pt x="451472" y="130708"/>
                  </a:lnTo>
                  <a:lnTo>
                    <a:pt x="450278" y="136817"/>
                  </a:lnTo>
                  <a:lnTo>
                    <a:pt x="451472" y="142925"/>
                  </a:lnTo>
                  <a:lnTo>
                    <a:pt x="455015" y="148310"/>
                  </a:lnTo>
                  <a:lnTo>
                    <a:pt x="481076" y="179997"/>
                  </a:lnTo>
                  <a:lnTo>
                    <a:pt x="500138" y="215620"/>
                  </a:lnTo>
                  <a:lnTo>
                    <a:pt x="511848" y="254279"/>
                  </a:lnTo>
                  <a:lnTo>
                    <a:pt x="515823" y="295071"/>
                  </a:lnTo>
                  <a:lnTo>
                    <a:pt x="511848" y="335864"/>
                  </a:lnTo>
                  <a:lnTo>
                    <a:pt x="500138" y="374523"/>
                  </a:lnTo>
                  <a:lnTo>
                    <a:pt x="481076" y="410146"/>
                  </a:lnTo>
                  <a:lnTo>
                    <a:pt x="455028" y="441833"/>
                  </a:lnTo>
                  <a:lnTo>
                    <a:pt x="451472" y="447205"/>
                  </a:lnTo>
                  <a:lnTo>
                    <a:pt x="450278" y="453326"/>
                  </a:lnTo>
                  <a:lnTo>
                    <a:pt x="451472" y="459435"/>
                  </a:lnTo>
                  <a:lnTo>
                    <a:pt x="455028" y="464807"/>
                  </a:lnTo>
                  <a:lnTo>
                    <a:pt x="458228" y="467982"/>
                  </a:lnTo>
                  <a:lnTo>
                    <a:pt x="462381" y="469557"/>
                  </a:lnTo>
                  <a:lnTo>
                    <a:pt x="470687" y="469557"/>
                  </a:lnTo>
                  <a:lnTo>
                    <a:pt x="508127" y="428155"/>
                  </a:lnTo>
                  <a:lnTo>
                    <a:pt x="530174" y="386956"/>
                  </a:lnTo>
                  <a:lnTo>
                    <a:pt x="543725" y="342252"/>
                  </a:lnTo>
                  <a:lnTo>
                    <a:pt x="548335" y="295071"/>
                  </a:lnTo>
                  <a:close/>
                </a:path>
                <a:path w="671829" h="590550">
                  <a:moveTo>
                    <a:pt x="671436" y="295071"/>
                  </a:moveTo>
                  <a:lnTo>
                    <a:pt x="668312" y="247142"/>
                  </a:lnTo>
                  <a:lnTo>
                    <a:pt x="659091" y="200647"/>
                  </a:lnTo>
                  <a:lnTo>
                    <a:pt x="643966" y="156044"/>
                  </a:lnTo>
                  <a:lnTo>
                    <a:pt x="623112" y="113817"/>
                  </a:lnTo>
                  <a:lnTo>
                    <a:pt x="596734" y="74434"/>
                  </a:lnTo>
                  <a:lnTo>
                    <a:pt x="565035" y="38354"/>
                  </a:lnTo>
                  <a:lnTo>
                    <a:pt x="553554" y="33578"/>
                  </a:lnTo>
                  <a:lnTo>
                    <a:pt x="547446" y="34772"/>
                  </a:lnTo>
                  <a:lnTo>
                    <a:pt x="542048" y="38354"/>
                  </a:lnTo>
                  <a:lnTo>
                    <a:pt x="538505" y="43713"/>
                  </a:lnTo>
                  <a:lnTo>
                    <a:pt x="537311" y="49809"/>
                  </a:lnTo>
                  <a:lnTo>
                    <a:pt x="538505" y="55930"/>
                  </a:lnTo>
                  <a:lnTo>
                    <a:pt x="542048" y="61315"/>
                  </a:lnTo>
                  <a:lnTo>
                    <a:pt x="576122" y="101130"/>
                  </a:lnTo>
                  <a:lnTo>
                    <a:pt x="603148" y="145148"/>
                  </a:lnTo>
                  <a:lnTo>
                    <a:pt x="622820" y="192620"/>
                  </a:lnTo>
                  <a:lnTo>
                    <a:pt x="634847" y="242849"/>
                  </a:lnTo>
                  <a:lnTo>
                    <a:pt x="638924" y="295071"/>
                  </a:lnTo>
                  <a:lnTo>
                    <a:pt x="634847" y="347294"/>
                  </a:lnTo>
                  <a:lnTo>
                    <a:pt x="622820" y="397522"/>
                  </a:lnTo>
                  <a:lnTo>
                    <a:pt x="603148" y="445008"/>
                  </a:lnTo>
                  <a:lnTo>
                    <a:pt x="576122" y="489026"/>
                  </a:lnTo>
                  <a:lnTo>
                    <a:pt x="542048" y="528853"/>
                  </a:lnTo>
                  <a:lnTo>
                    <a:pt x="538480" y="534225"/>
                  </a:lnTo>
                  <a:lnTo>
                    <a:pt x="537286" y="540334"/>
                  </a:lnTo>
                  <a:lnTo>
                    <a:pt x="538480" y="546455"/>
                  </a:lnTo>
                  <a:lnTo>
                    <a:pt x="542061" y="551815"/>
                  </a:lnTo>
                  <a:lnTo>
                    <a:pt x="545211" y="554990"/>
                  </a:lnTo>
                  <a:lnTo>
                    <a:pt x="549414" y="556577"/>
                  </a:lnTo>
                  <a:lnTo>
                    <a:pt x="557720" y="556577"/>
                  </a:lnTo>
                  <a:lnTo>
                    <a:pt x="596734" y="515721"/>
                  </a:lnTo>
                  <a:lnTo>
                    <a:pt x="623112" y="476313"/>
                  </a:lnTo>
                  <a:lnTo>
                    <a:pt x="643966" y="434086"/>
                  </a:lnTo>
                  <a:lnTo>
                    <a:pt x="659091" y="389496"/>
                  </a:lnTo>
                  <a:lnTo>
                    <a:pt x="668312" y="343001"/>
                  </a:lnTo>
                  <a:lnTo>
                    <a:pt x="671436" y="295071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08684" y="1032357"/>
            <a:ext cx="2771140" cy="9683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57250" marR="5080" indent="-845185">
              <a:lnSpc>
                <a:spcPct val="116700"/>
              </a:lnSpc>
              <a:spcBef>
                <a:spcPts val="95"/>
              </a:spcBef>
            </a:pPr>
            <a:r>
              <a:rPr spc="-240" dirty="0"/>
              <a:t>MUDA</a:t>
            </a:r>
            <a:r>
              <a:rPr spc="-220" dirty="0"/>
              <a:t>H</a:t>
            </a:r>
            <a:r>
              <a:rPr spc="-5" dirty="0"/>
              <a:t> </a:t>
            </a:r>
            <a:r>
              <a:rPr spc="-100" dirty="0"/>
              <a:t>BERU</a:t>
            </a:r>
            <a:r>
              <a:rPr spc="-55" dirty="0"/>
              <a:t>BAH  </a:t>
            </a:r>
            <a:r>
              <a:rPr spc="-200" dirty="0"/>
              <a:t>WUJUD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06855" y="2048383"/>
            <a:ext cx="3456940" cy="26657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73355">
              <a:lnSpc>
                <a:spcPct val="120400"/>
              </a:lnSpc>
              <a:spcBef>
                <a:spcPts val="90"/>
              </a:spcBef>
            </a:pPr>
            <a:r>
              <a:rPr sz="1800" b="1" spc="-195" dirty="0">
                <a:solidFill>
                  <a:srgbClr val="5B3C3B"/>
                </a:solidFill>
                <a:latin typeface="Tahoma"/>
                <a:cs typeface="Tahoma"/>
              </a:rPr>
              <a:t>S</a:t>
            </a:r>
            <a:r>
              <a:rPr sz="1800" b="1" spc="-110" dirty="0">
                <a:solidFill>
                  <a:srgbClr val="5B3C3B"/>
                </a:solidFill>
                <a:latin typeface="Tahoma"/>
                <a:cs typeface="Tahoma"/>
              </a:rPr>
              <a:t>i</a:t>
            </a:r>
            <a:r>
              <a:rPr sz="1800" b="1" spc="-10" dirty="0">
                <a:solidFill>
                  <a:srgbClr val="5B3C3B"/>
                </a:solidFill>
                <a:latin typeface="Tahoma"/>
                <a:cs typeface="Tahoma"/>
              </a:rPr>
              <a:t>f</a:t>
            </a:r>
            <a:r>
              <a:rPr sz="1800" b="1" spc="-229" dirty="0">
                <a:solidFill>
                  <a:srgbClr val="5B3C3B"/>
                </a:solidFill>
                <a:latin typeface="Tahoma"/>
                <a:cs typeface="Tahoma"/>
              </a:rPr>
              <a:t>a</a:t>
            </a:r>
            <a:r>
              <a:rPr sz="1800" b="1" spc="-65" dirty="0">
                <a:solidFill>
                  <a:srgbClr val="5B3C3B"/>
                </a:solidFill>
                <a:latin typeface="Tahoma"/>
                <a:cs typeface="Tahoma"/>
              </a:rPr>
              <a:t>t</a:t>
            </a:r>
            <a:r>
              <a:rPr sz="1800" b="1" spc="70" dirty="0">
                <a:solidFill>
                  <a:srgbClr val="5B3C3B"/>
                </a:solidFill>
                <a:latin typeface="Tahoma"/>
                <a:cs typeface="Tahoma"/>
              </a:rPr>
              <a:t> </a:t>
            </a:r>
            <a:r>
              <a:rPr sz="1800" b="1" spc="-125" dirty="0">
                <a:solidFill>
                  <a:srgbClr val="5B3C3B"/>
                </a:solidFill>
                <a:latin typeface="Tahoma"/>
                <a:cs typeface="Tahoma"/>
              </a:rPr>
              <a:t>pe</a:t>
            </a:r>
            <a:r>
              <a:rPr sz="1800" b="1" spc="-55" dirty="0">
                <a:solidFill>
                  <a:srgbClr val="5B3C3B"/>
                </a:solidFill>
                <a:latin typeface="Tahoma"/>
                <a:cs typeface="Tahoma"/>
              </a:rPr>
              <a:t>r</a:t>
            </a:r>
            <a:r>
              <a:rPr sz="1800" b="1" spc="-114" dirty="0">
                <a:solidFill>
                  <a:srgbClr val="5B3C3B"/>
                </a:solidFill>
                <a:latin typeface="Tahoma"/>
                <a:cs typeface="Tahoma"/>
              </a:rPr>
              <a:t>t</a:t>
            </a:r>
            <a:r>
              <a:rPr sz="1800" b="1" spc="-175" dirty="0">
                <a:solidFill>
                  <a:srgbClr val="5B3C3B"/>
                </a:solidFill>
                <a:latin typeface="Tahoma"/>
                <a:cs typeface="Tahoma"/>
              </a:rPr>
              <a:t>a</a:t>
            </a:r>
            <a:r>
              <a:rPr sz="1800" b="1" spc="-235" dirty="0">
                <a:solidFill>
                  <a:srgbClr val="5B3C3B"/>
                </a:solidFill>
                <a:latin typeface="Tahoma"/>
                <a:cs typeface="Tahoma"/>
              </a:rPr>
              <a:t>ma</a:t>
            </a:r>
            <a:r>
              <a:rPr sz="1800" b="1" spc="55" dirty="0">
                <a:solidFill>
                  <a:srgbClr val="5B3C3B"/>
                </a:solidFill>
                <a:latin typeface="Tahoma"/>
                <a:cs typeface="Tahoma"/>
              </a:rPr>
              <a:t> </a:t>
            </a:r>
            <a:r>
              <a:rPr sz="1800" b="1" spc="-200" dirty="0">
                <a:solidFill>
                  <a:srgbClr val="5B3C3B"/>
                </a:solidFill>
                <a:latin typeface="Tahoma"/>
                <a:cs typeface="Tahoma"/>
              </a:rPr>
              <a:t>y</a:t>
            </a:r>
            <a:r>
              <a:rPr sz="1800" b="1" spc="-195" dirty="0">
                <a:solidFill>
                  <a:srgbClr val="5B3C3B"/>
                </a:solidFill>
                <a:latin typeface="Tahoma"/>
                <a:cs typeface="Tahoma"/>
              </a:rPr>
              <a:t>ang</a:t>
            </a:r>
            <a:r>
              <a:rPr sz="1800" b="1" spc="65" dirty="0">
                <a:solidFill>
                  <a:srgbClr val="5B3C3B"/>
                </a:solidFill>
                <a:latin typeface="Tahoma"/>
                <a:cs typeface="Tahoma"/>
              </a:rPr>
              <a:t> </a:t>
            </a:r>
            <a:r>
              <a:rPr sz="1800" b="1" spc="-140" dirty="0">
                <a:solidFill>
                  <a:srgbClr val="5B3C3B"/>
                </a:solidFill>
                <a:latin typeface="Tahoma"/>
                <a:cs typeface="Tahoma"/>
              </a:rPr>
              <a:t>dim</a:t>
            </a:r>
            <a:r>
              <a:rPr sz="1800" b="1" spc="-75" dirty="0">
                <a:solidFill>
                  <a:srgbClr val="5B3C3B"/>
                </a:solidFill>
                <a:latin typeface="Tahoma"/>
                <a:cs typeface="Tahoma"/>
              </a:rPr>
              <a:t>i</a:t>
            </a:r>
            <a:r>
              <a:rPr sz="1800" b="1" spc="-40" dirty="0">
                <a:solidFill>
                  <a:srgbClr val="5B3C3B"/>
                </a:solidFill>
                <a:latin typeface="Tahoma"/>
                <a:cs typeface="Tahoma"/>
              </a:rPr>
              <a:t>l</a:t>
            </a:r>
            <a:r>
              <a:rPr sz="1800" b="1" spc="-50" dirty="0">
                <a:solidFill>
                  <a:srgbClr val="5B3C3B"/>
                </a:solidFill>
                <a:latin typeface="Tahoma"/>
                <a:cs typeface="Tahoma"/>
              </a:rPr>
              <a:t>i</a:t>
            </a:r>
            <a:r>
              <a:rPr sz="1800" b="1" spc="-85" dirty="0">
                <a:solidFill>
                  <a:srgbClr val="5B3C3B"/>
                </a:solidFill>
                <a:latin typeface="Tahoma"/>
                <a:cs typeface="Tahoma"/>
              </a:rPr>
              <a:t>ki</a:t>
            </a:r>
            <a:r>
              <a:rPr sz="1800" b="1" spc="90" dirty="0">
                <a:solidFill>
                  <a:srgbClr val="5B3C3B"/>
                </a:solidFill>
                <a:latin typeface="Tahoma"/>
                <a:cs typeface="Tahoma"/>
              </a:rPr>
              <a:t> </a:t>
            </a:r>
            <a:r>
              <a:rPr sz="1800" b="1" spc="-180" dirty="0">
                <a:solidFill>
                  <a:srgbClr val="5B3C3B"/>
                </a:solidFill>
                <a:latin typeface="Tahoma"/>
                <a:cs typeface="Tahoma"/>
              </a:rPr>
              <a:t>o</a:t>
            </a:r>
            <a:r>
              <a:rPr sz="1800" b="1" spc="-100" dirty="0">
                <a:solidFill>
                  <a:srgbClr val="5B3C3B"/>
                </a:solidFill>
                <a:latin typeface="Tahoma"/>
                <a:cs typeface="Tahoma"/>
              </a:rPr>
              <a:t>l</a:t>
            </a:r>
            <a:r>
              <a:rPr sz="1800" b="1" spc="-150" dirty="0">
                <a:solidFill>
                  <a:srgbClr val="5B3C3B"/>
                </a:solidFill>
                <a:latin typeface="Tahoma"/>
                <a:cs typeface="Tahoma"/>
              </a:rPr>
              <a:t>eh  </a:t>
            </a:r>
            <a:r>
              <a:rPr sz="1800" b="1" spc="-75" dirty="0">
                <a:solidFill>
                  <a:srgbClr val="5B3C3B"/>
                </a:solidFill>
                <a:latin typeface="Tahoma"/>
                <a:cs typeface="Tahoma"/>
              </a:rPr>
              <a:t>air</a:t>
            </a:r>
            <a:r>
              <a:rPr sz="1800" b="1" spc="60" dirty="0">
                <a:solidFill>
                  <a:srgbClr val="5B3C3B"/>
                </a:solidFill>
                <a:latin typeface="Tahoma"/>
                <a:cs typeface="Tahoma"/>
              </a:rPr>
              <a:t> </a:t>
            </a:r>
            <a:r>
              <a:rPr sz="1800" b="1" spc="-170" dirty="0">
                <a:solidFill>
                  <a:srgbClr val="5B3C3B"/>
                </a:solidFill>
                <a:latin typeface="Tahoma"/>
                <a:cs typeface="Tahoma"/>
              </a:rPr>
              <a:t>adalah</a:t>
            </a:r>
            <a:r>
              <a:rPr sz="1800" b="1" spc="65" dirty="0">
                <a:solidFill>
                  <a:srgbClr val="5B3C3B"/>
                </a:solidFill>
                <a:latin typeface="Tahoma"/>
                <a:cs typeface="Tahoma"/>
              </a:rPr>
              <a:t> </a:t>
            </a:r>
            <a:r>
              <a:rPr sz="1800" b="1" spc="-165" dirty="0">
                <a:solidFill>
                  <a:srgbClr val="5B3C3B"/>
                </a:solidFill>
                <a:latin typeface="Tahoma"/>
                <a:cs typeface="Tahoma"/>
              </a:rPr>
              <a:t>dapat</a:t>
            </a:r>
            <a:r>
              <a:rPr sz="1800" b="1" spc="45" dirty="0">
                <a:solidFill>
                  <a:srgbClr val="5B3C3B"/>
                </a:solidFill>
                <a:latin typeface="Tahoma"/>
                <a:cs typeface="Tahoma"/>
              </a:rPr>
              <a:t> </a:t>
            </a:r>
            <a:r>
              <a:rPr sz="1800" b="1" spc="-155" dirty="0">
                <a:solidFill>
                  <a:srgbClr val="5B3C3B"/>
                </a:solidFill>
                <a:latin typeface="Tahoma"/>
                <a:cs typeface="Tahoma"/>
              </a:rPr>
              <a:t>berubah</a:t>
            </a:r>
            <a:r>
              <a:rPr sz="1800" b="1" spc="40" dirty="0">
                <a:solidFill>
                  <a:srgbClr val="5B3C3B"/>
                </a:solidFill>
                <a:latin typeface="Tahoma"/>
                <a:cs typeface="Tahoma"/>
              </a:rPr>
              <a:t> </a:t>
            </a:r>
            <a:r>
              <a:rPr sz="1800" b="1" spc="-165" dirty="0">
                <a:solidFill>
                  <a:srgbClr val="5B3C3B"/>
                </a:solidFill>
                <a:latin typeface="Tahoma"/>
                <a:cs typeface="Tahoma"/>
              </a:rPr>
              <a:t>wujud. </a:t>
            </a:r>
            <a:r>
              <a:rPr sz="1800" b="1" spc="-509" dirty="0">
                <a:solidFill>
                  <a:srgbClr val="5B3C3B"/>
                </a:solidFill>
                <a:latin typeface="Tahoma"/>
                <a:cs typeface="Tahoma"/>
              </a:rPr>
              <a:t> </a:t>
            </a:r>
            <a:r>
              <a:rPr sz="1800" b="1" spc="-120" dirty="0">
                <a:solidFill>
                  <a:srgbClr val="5B3C3B"/>
                </a:solidFill>
                <a:latin typeface="Tahoma"/>
                <a:cs typeface="Tahoma"/>
              </a:rPr>
              <a:t>Sifat</a:t>
            </a:r>
            <a:r>
              <a:rPr sz="1800" b="1" spc="-114" dirty="0">
                <a:solidFill>
                  <a:srgbClr val="5B3C3B"/>
                </a:solidFill>
                <a:latin typeface="Tahoma"/>
                <a:cs typeface="Tahoma"/>
              </a:rPr>
              <a:t> </a:t>
            </a:r>
            <a:r>
              <a:rPr sz="1800" b="1" spc="-85" dirty="0">
                <a:solidFill>
                  <a:srgbClr val="5B3C3B"/>
                </a:solidFill>
                <a:latin typeface="Tahoma"/>
                <a:cs typeface="Tahoma"/>
              </a:rPr>
              <a:t>ini </a:t>
            </a:r>
            <a:r>
              <a:rPr sz="1800" b="1" spc="-155" dirty="0">
                <a:solidFill>
                  <a:srgbClr val="5B3C3B"/>
                </a:solidFill>
                <a:latin typeface="Tahoma"/>
                <a:cs typeface="Tahoma"/>
              </a:rPr>
              <a:t>juga</a:t>
            </a:r>
            <a:r>
              <a:rPr sz="1800" b="1" spc="-150" dirty="0">
                <a:solidFill>
                  <a:srgbClr val="5B3C3B"/>
                </a:solidFill>
                <a:latin typeface="Tahoma"/>
                <a:cs typeface="Tahoma"/>
              </a:rPr>
              <a:t> </a:t>
            </a:r>
            <a:r>
              <a:rPr sz="1800" b="1" spc="-190" dirty="0">
                <a:solidFill>
                  <a:srgbClr val="5B3C3B"/>
                </a:solidFill>
                <a:latin typeface="Tahoma"/>
                <a:cs typeface="Tahoma"/>
              </a:rPr>
              <a:t>banyak </a:t>
            </a:r>
            <a:r>
              <a:rPr sz="1800" b="1" spc="-185" dirty="0">
                <a:solidFill>
                  <a:srgbClr val="5B3C3B"/>
                </a:solidFill>
                <a:latin typeface="Tahoma"/>
                <a:cs typeface="Tahoma"/>
              </a:rPr>
              <a:t> </a:t>
            </a:r>
            <a:r>
              <a:rPr sz="1800" b="1" spc="-155" dirty="0">
                <a:solidFill>
                  <a:srgbClr val="5B3C3B"/>
                </a:solidFill>
                <a:latin typeface="Tahoma"/>
                <a:cs typeface="Tahoma"/>
              </a:rPr>
              <a:t>dimanfaatkan</a:t>
            </a:r>
            <a:r>
              <a:rPr sz="1800" b="1" spc="50" dirty="0">
                <a:solidFill>
                  <a:srgbClr val="5B3C3B"/>
                </a:solidFill>
                <a:latin typeface="Tahoma"/>
                <a:cs typeface="Tahoma"/>
              </a:rPr>
              <a:t> </a:t>
            </a:r>
            <a:r>
              <a:rPr sz="1800" b="1" spc="-170" dirty="0">
                <a:solidFill>
                  <a:srgbClr val="5B3C3B"/>
                </a:solidFill>
                <a:latin typeface="Tahoma"/>
                <a:cs typeface="Tahoma"/>
              </a:rPr>
              <a:t>oleh</a:t>
            </a:r>
            <a:r>
              <a:rPr sz="1800" b="1" spc="75" dirty="0">
                <a:solidFill>
                  <a:srgbClr val="5B3C3B"/>
                </a:solidFill>
                <a:latin typeface="Tahoma"/>
                <a:cs typeface="Tahoma"/>
              </a:rPr>
              <a:t> </a:t>
            </a:r>
            <a:r>
              <a:rPr sz="1800" b="1" spc="-165" dirty="0">
                <a:solidFill>
                  <a:srgbClr val="5B3C3B"/>
                </a:solidFill>
                <a:latin typeface="Tahoma"/>
                <a:cs typeface="Tahoma"/>
              </a:rPr>
              <a:t>manusia.</a:t>
            </a:r>
            <a:endParaRPr sz="1800">
              <a:latin typeface="Tahoma"/>
              <a:cs typeface="Tahoma"/>
            </a:endParaRPr>
          </a:p>
          <a:p>
            <a:pPr marL="12700" marR="5080">
              <a:lnSpc>
                <a:spcPts val="2600"/>
              </a:lnSpc>
              <a:spcBef>
                <a:spcPts val="150"/>
              </a:spcBef>
            </a:pPr>
            <a:r>
              <a:rPr sz="1800" b="1" spc="-320" dirty="0">
                <a:solidFill>
                  <a:srgbClr val="5B3C3B"/>
                </a:solidFill>
                <a:latin typeface="Tahoma"/>
                <a:cs typeface="Tahoma"/>
              </a:rPr>
              <a:t>M</a:t>
            </a:r>
            <a:r>
              <a:rPr sz="1800" b="1" spc="-220" dirty="0">
                <a:solidFill>
                  <a:srgbClr val="5B3C3B"/>
                </a:solidFill>
                <a:latin typeface="Tahoma"/>
                <a:cs typeface="Tahoma"/>
              </a:rPr>
              <a:t>a</a:t>
            </a:r>
            <a:r>
              <a:rPr sz="1800" b="1" spc="-165" dirty="0">
                <a:solidFill>
                  <a:srgbClr val="5B3C3B"/>
                </a:solidFill>
                <a:latin typeface="Tahoma"/>
                <a:cs typeface="Tahoma"/>
              </a:rPr>
              <a:t>k</a:t>
            </a:r>
            <a:r>
              <a:rPr sz="1800" b="1" spc="-135" dirty="0">
                <a:solidFill>
                  <a:srgbClr val="5B3C3B"/>
                </a:solidFill>
                <a:latin typeface="Tahoma"/>
                <a:cs typeface="Tahoma"/>
              </a:rPr>
              <a:t>s</a:t>
            </a:r>
            <a:r>
              <a:rPr sz="1800" b="1" spc="-165" dirty="0">
                <a:solidFill>
                  <a:srgbClr val="5B3C3B"/>
                </a:solidFill>
                <a:latin typeface="Tahoma"/>
                <a:cs typeface="Tahoma"/>
              </a:rPr>
              <a:t>ud</a:t>
            </a:r>
            <a:r>
              <a:rPr sz="1800" b="1" spc="-229" dirty="0">
                <a:solidFill>
                  <a:srgbClr val="5B3C3B"/>
                </a:solidFill>
                <a:latin typeface="Tahoma"/>
                <a:cs typeface="Tahoma"/>
              </a:rPr>
              <a:t>n</a:t>
            </a:r>
            <a:r>
              <a:rPr sz="1800" b="1" spc="-200" dirty="0">
                <a:solidFill>
                  <a:srgbClr val="5B3C3B"/>
                </a:solidFill>
                <a:latin typeface="Tahoma"/>
                <a:cs typeface="Tahoma"/>
              </a:rPr>
              <a:t>y</a:t>
            </a:r>
            <a:r>
              <a:rPr sz="1800" b="1" spc="-215" dirty="0">
                <a:solidFill>
                  <a:srgbClr val="5B3C3B"/>
                </a:solidFill>
                <a:latin typeface="Tahoma"/>
                <a:cs typeface="Tahoma"/>
              </a:rPr>
              <a:t>a</a:t>
            </a:r>
            <a:r>
              <a:rPr sz="1800" b="1" spc="50" dirty="0">
                <a:solidFill>
                  <a:srgbClr val="5B3C3B"/>
                </a:solidFill>
                <a:latin typeface="Tahoma"/>
                <a:cs typeface="Tahoma"/>
              </a:rPr>
              <a:t> </a:t>
            </a:r>
            <a:r>
              <a:rPr sz="1800" b="1" spc="-125" dirty="0">
                <a:solidFill>
                  <a:srgbClr val="5B3C3B"/>
                </a:solidFill>
                <a:latin typeface="Tahoma"/>
                <a:cs typeface="Tahoma"/>
              </a:rPr>
              <a:t>be</a:t>
            </a:r>
            <a:r>
              <a:rPr sz="1800" b="1" spc="-100" dirty="0">
                <a:solidFill>
                  <a:srgbClr val="5B3C3B"/>
                </a:solidFill>
                <a:latin typeface="Tahoma"/>
                <a:cs typeface="Tahoma"/>
              </a:rPr>
              <a:t>r</a:t>
            </a:r>
            <a:r>
              <a:rPr sz="1800" b="1" spc="-165" dirty="0">
                <a:solidFill>
                  <a:srgbClr val="5B3C3B"/>
                </a:solidFill>
                <a:latin typeface="Tahoma"/>
                <a:cs typeface="Tahoma"/>
              </a:rPr>
              <a:t>ub</a:t>
            </a:r>
            <a:r>
              <a:rPr sz="1800" b="1" spc="-195" dirty="0">
                <a:solidFill>
                  <a:srgbClr val="5B3C3B"/>
                </a:solidFill>
                <a:latin typeface="Tahoma"/>
                <a:cs typeface="Tahoma"/>
              </a:rPr>
              <a:t>ah</a:t>
            </a:r>
            <a:r>
              <a:rPr sz="1800" b="1" spc="50" dirty="0">
                <a:solidFill>
                  <a:srgbClr val="5B3C3B"/>
                </a:solidFill>
                <a:latin typeface="Tahoma"/>
                <a:cs typeface="Tahoma"/>
              </a:rPr>
              <a:t> </a:t>
            </a:r>
            <a:r>
              <a:rPr sz="1800" b="1" spc="-185" dirty="0">
                <a:solidFill>
                  <a:srgbClr val="5B3C3B"/>
                </a:solidFill>
                <a:latin typeface="Tahoma"/>
                <a:cs typeface="Tahoma"/>
              </a:rPr>
              <a:t>wujud</a:t>
            </a:r>
            <a:r>
              <a:rPr sz="1800" b="1" spc="75" dirty="0">
                <a:solidFill>
                  <a:srgbClr val="5B3C3B"/>
                </a:solidFill>
                <a:latin typeface="Tahoma"/>
                <a:cs typeface="Tahoma"/>
              </a:rPr>
              <a:t> </a:t>
            </a:r>
            <a:r>
              <a:rPr sz="1800" b="1" spc="-165" dirty="0">
                <a:solidFill>
                  <a:srgbClr val="5B3C3B"/>
                </a:solidFill>
                <a:latin typeface="Tahoma"/>
                <a:cs typeface="Tahoma"/>
              </a:rPr>
              <a:t>adal</a:t>
            </a:r>
            <a:r>
              <a:rPr sz="1800" b="1" spc="-195" dirty="0">
                <a:solidFill>
                  <a:srgbClr val="5B3C3B"/>
                </a:solidFill>
                <a:latin typeface="Tahoma"/>
                <a:cs typeface="Tahoma"/>
              </a:rPr>
              <a:t>a</a:t>
            </a:r>
            <a:r>
              <a:rPr sz="1800" b="1" spc="-170" dirty="0">
                <a:solidFill>
                  <a:srgbClr val="5B3C3B"/>
                </a:solidFill>
                <a:latin typeface="Tahoma"/>
                <a:cs typeface="Tahoma"/>
              </a:rPr>
              <a:t>h</a:t>
            </a:r>
            <a:r>
              <a:rPr sz="1800" b="1" spc="-65" dirty="0">
                <a:solidFill>
                  <a:srgbClr val="5B3C3B"/>
                </a:solidFill>
                <a:latin typeface="Tahoma"/>
                <a:cs typeface="Tahoma"/>
              </a:rPr>
              <a:t>,  </a:t>
            </a:r>
            <a:r>
              <a:rPr sz="1800" b="1" spc="-135" dirty="0">
                <a:solidFill>
                  <a:srgbClr val="5B3C3B"/>
                </a:solidFill>
                <a:latin typeface="Tahoma"/>
                <a:cs typeface="Tahoma"/>
              </a:rPr>
              <a:t>ketika</a:t>
            </a:r>
            <a:r>
              <a:rPr sz="1800" b="1" spc="-130" dirty="0">
                <a:solidFill>
                  <a:srgbClr val="5B3C3B"/>
                </a:solidFill>
                <a:latin typeface="Tahoma"/>
                <a:cs typeface="Tahoma"/>
              </a:rPr>
              <a:t> </a:t>
            </a:r>
            <a:r>
              <a:rPr sz="1800" b="1" spc="-75" dirty="0">
                <a:solidFill>
                  <a:srgbClr val="5B3C3B"/>
                </a:solidFill>
                <a:latin typeface="Tahoma"/>
                <a:cs typeface="Tahoma"/>
              </a:rPr>
              <a:t>air </a:t>
            </a:r>
            <a:r>
              <a:rPr sz="1800" b="1" spc="-165" dirty="0">
                <a:solidFill>
                  <a:srgbClr val="5B3C3B"/>
                </a:solidFill>
                <a:latin typeface="Tahoma"/>
                <a:cs typeface="Tahoma"/>
              </a:rPr>
              <a:t>dipanaskan</a:t>
            </a:r>
            <a:r>
              <a:rPr sz="1800" b="1" spc="-160" dirty="0">
                <a:solidFill>
                  <a:srgbClr val="5B3C3B"/>
                </a:solidFill>
                <a:latin typeface="Tahoma"/>
                <a:cs typeface="Tahoma"/>
              </a:rPr>
              <a:t> </a:t>
            </a:r>
            <a:r>
              <a:rPr sz="1800" b="1" spc="-185" dirty="0">
                <a:solidFill>
                  <a:srgbClr val="5B3C3B"/>
                </a:solidFill>
                <a:latin typeface="Tahoma"/>
                <a:cs typeface="Tahoma"/>
              </a:rPr>
              <a:t>pada</a:t>
            </a:r>
            <a:r>
              <a:rPr sz="1800" b="1" spc="-180" dirty="0">
                <a:solidFill>
                  <a:srgbClr val="5B3C3B"/>
                </a:solidFill>
                <a:latin typeface="Tahoma"/>
                <a:cs typeface="Tahoma"/>
              </a:rPr>
              <a:t> </a:t>
            </a:r>
            <a:r>
              <a:rPr sz="1800" b="1" spc="-175" dirty="0">
                <a:solidFill>
                  <a:srgbClr val="5B3C3B"/>
                </a:solidFill>
                <a:latin typeface="Tahoma"/>
                <a:cs typeface="Tahoma"/>
              </a:rPr>
              <a:t>suhu </a:t>
            </a:r>
            <a:r>
              <a:rPr sz="1800" b="1" spc="-170" dirty="0">
                <a:solidFill>
                  <a:srgbClr val="5B3C3B"/>
                </a:solidFill>
                <a:latin typeface="Tahoma"/>
                <a:cs typeface="Tahoma"/>
              </a:rPr>
              <a:t> </a:t>
            </a:r>
            <a:r>
              <a:rPr sz="1800" b="1" spc="-114" dirty="0">
                <a:solidFill>
                  <a:srgbClr val="5B3C3B"/>
                </a:solidFill>
                <a:latin typeface="Tahoma"/>
                <a:cs typeface="Tahoma"/>
              </a:rPr>
              <a:t>t</a:t>
            </a:r>
            <a:r>
              <a:rPr sz="1800" b="1" spc="-175" dirty="0">
                <a:solidFill>
                  <a:srgbClr val="5B3C3B"/>
                </a:solidFill>
                <a:latin typeface="Tahoma"/>
                <a:cs typeface="Tahoma"/>
              </a:rPr>
              <a:t>e</a:t>
            </a:r>
            <a:r>
              <a:rPr sz="1800" b="1" spc="65" dirty="0">
                <a:solidFill>
                  <a:srgbClr val="5B3C3B"/>
                </a:solidFill>
                <a:latin typeface="Tahoma"/>
                <a:cs typeface="Tahoma"/>
              </a:rPr>
              <a:t>r</a:t>
            </a:r>
            <a:r>
              <a:rPr sz="1800" b="1" spc="-114" dirty="0">
                <a:solidFill>
                  <a:srgbClr val="5B3C3B"/>
                </a:solidFill>
                <a:latin typeface="Tahoma"/>
                <a:cs typeface="Tahoma"/>
              </a:rPr>
              <a:t>t</a:t>
            </a:r>
            <a:r>
              <a:rPr sz="1800" b="1" spc="-175" dirty="0">
                <a:solidFill>
                  <a:srgbClr val="5B3C3B"/>
                </a:solidFill>
                <a:latin typeface="Tahoma"/>
                <a:cs typeface="Tahoma"/>
              </a:rPr>
              <a:t>e</a:t>
            </a:r>
            <a:r>
              <a:rPr sz="1800" b="1" spc="-125" dirty="0">
                <a:solidFill>
                  <a:srgbClr val="5B3C3B"/>
                </a:solidFill>
                <a:latin typeface="Tahoma"/>
                <a:cs typeface="Tahoma"/>
              </a:rPr>
              <a:t>nt</a:t>
            </a:r>
            <a:r>
              <a:rPr sz="1800" b="1" spc="-155" dirty="0">
                <a:solidFill>
                  <a:srgbClr val="5B3C3B"/>
                </a:solidFill>
                <a:latin typeface="Tahoma"/>
                <a:cs typeface="Tahoma"/>
              </a:rPr>
              <a:t>u</a:t>
            </a:r>
            <a:r>
              <a:rPr sz="1800" b="1" spc="-70" dirty="0">
                <a:solidFill>
                  <a:srgbClr val="5B3C3B"/>
                </a:solidFill>
                <a:latin typeface="Tahoma"/>
                <a:cs typeface="Tahoma"/>
              </a:rPr>
              <a:t>,</a:t>
            </a:r>
            <a:r>
              <a:rPr sz="1800" b="1" spc="-30" dirty="0">
                <a:solidFill>
                  <a:srgbClr val="5B3C3B"/>
                </a:solidFill>
                <a:latin typeface="Tahoma"/>
                <a:cs typeface="Tahoma"/>
              </a:rPr>
              <a:t> </a:t>
            </a:r>
            <a:r>
              <a:rPr sz="1800" b="1" spc="-285" dirty="0">
                <a:solidFill>
                  <a:srgbClr val="5B3C3B"/>
                </a:solidFill>
                <a:latin typeface="Tahoma"/>
                <a:cs typeface="Tahoma"/>
              </a:rPr>
              <a:t>m</a:t>
            </a:r>
            <a:r>
              <a:rPr sz="1800" b="1" spc="-190" dirty="0">
                <a:solidFill>
                  <a:srgbClr val="5B3C3B"/>
                </a:solidFill>
                <a:latin typeface="Tahoma"/>
                <a:cs typeface="Tahoma"/>
              </a:rPr>
              <a:t>a</a:t>
            </a:r>
            <a:r>
              <a:rPr sz="1800" b="1" spc="-170" dirty="0">
                <a:solidFill>
                  <a:srgbClr val="5B3C3B"/>
                </a:solidFill>
                <a:latin typeface="Tahoma"/>
                <a:cs typeface="Tahoma"/>
              </a:rPr>
              <a:t>ka</a:t>
            </a:r>
            <a:r>
              <a:rPr sz="1800" b="1" spc="60" dirty="0">
                <a:solidFill>
                  <a:srgbClr val="5B3C3B"/>
                </a:solidFill>
                <a:latin typeface="Tahoma"/>
                <a:cs typeface="Tahoma"/>
              </a:rPr>
              <a:t> </a:t>
            </a:r>
            <a:r>
              <a:rPr sz="1800" b="1" spc="-165" dirty="0">
                <a:solidFill>
                  <a:srgbClr val="5B3C3B"/>
                </a:solidFill>
                <a:latin typeface="Tahoma"/>
                <a:cs typeface="Tahoma"/>
              </a:rPr>
              <a:t>a</a:t>
            </a:r>
            <a:r>
              <a:rPr sz="1800" b="1" spc="-95" dirty="0">
                <a:solidFill>
                  <a:srgbClr val="5B3C3B"/>
                </a:solidFill>
                <a:latin typeface="Tahoma"/>
                <a:cs typeface="Tahoma"/>
              </a:rPr>
              <a:t>i</a:t>
            </a:r>
            <a:r>
              <a:rPr sz="1800" b="1" spc="35" dirty="0">
                <a:solidFill>
                  <a:srgbClr val="5B3C3B"/>
                </a:solidFill>
                <a:latin typeface="Tahoma"/>
                <a:cs typeface="Tahoma"/>
              </a:rPr>
              <a:t>r</a:t>
            </a:r>
            <a:r>
              <a:rPr sz="1800" b="1" spc="80" dirty="0">
                <a:solidFill>
                  <a:srgbClr val="5B3C3B"/>
                </a:solidFill>
                <a:latin typeface="Tahoma"/>
                <a:cs typeface="Tahoma"/>
              </a:rPr>
              <a:t> </a:t>
            </a:r>
            <a:r>
              <a:rPr sz="1800" b="1" spc="-180" dirty="0">
                <a:solidFill>
                  <a:srgbClr val="5B3C3B"/>
                </a:solidFill>
                <a:latin typeface="Tahoma"/>
                <a:cs typeface="Tahoma"/>
              </a:rPr>
              <a:t>akan</a:t>
            </a:r>
            <a:r>
              <a:rPr sz="1800" b="1" spc="55" dirty="0">
                <a:solidFill>
                  <a:srgbClr val="5B3C3B"/>
                </a:solidFill>
                <a:latin typeface="Tahoma"/>
                <a:cs typeface="Tahoma"/>
              </a:rPr>
              <a:t> </a:t>
            </a:r>
            <a:r>
              <a:rPr sz="1800" b="1" spc="-125" dirty="0">
                <a:solidFill>
                  <a:srgbClr val="5B3C3B"/>
                </a:solidFill>
                <a:latin typeface="Tahoma"/>
                <a:cs typeface="Tahoma"/>
              </a:rPr>
              <a:t>be</a:t>
            </a:r>
            <a:r>
              <a:rPr sz="1800" b="1" spc="-105" dirty="0">
                <a:solidFill>
                  <a:srgbClr val="5B3C3B"/>
                </a:solidFill>
                <a:latin typeface="Tahoma"/>
                <a:cs typeface="Tahoma"/>
              </a:rPr>
              <a:t>r</a:t>
            </a:r>
            <a:r>
              <a:rPr sz="1800" b="1" spc="-180" dirty="0">
                <a:solidFill>
                  <a:srgbClr val="5B3C3B"/>
                </a:solidFill>
                <a:latin typeface="Tahoma"/>
                <a:cs typeface="Tahoma"/>
              </a:rPr>
              <a:t>ubah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800" b="1" spc="-185" dirty="0">
                <a:solidFill>
                  <a:srgbClr val="5B3C3B"/>
                </a:solidFill>
                <a:latin typeface="Tahoma"/>
                <a:cs typeface="Tahoma"/>
              </a:rPr>
              <a:t>wujud</a:t>
            </a:r>
            <a:r>
              <a:rPr sz="1800" b="1" spc="75" dirty="0">
                <a:solidFill>
                  <a:srgbClr val="5B3C3B"/>
                </a:solidFill>
                <a:latin typeface="Tahoma"/>
                <a:cs typeface="Tahoma"/>
              </a:rPr>
              <a:t> </a:t>
            </a:r>
            <a:r>
              <a:rPr sz="1800" b="1" spc="-290" dirty="0">
                <a:solidFill>
                  <a:srgbClr val="5B3C3B"/>
                </a:solidFill>
                <a:latin typeface="Tahoma"/>
                <a:cs typeface="Tahoma"/>
              </a:rPr>
              <a:t>m</a:t>
            </a:r>
            <a:r>
              <a:rPr sz="1800" b="1" spc="-190" dirty="0">
                <a:solidFill>
                  <a:srgbClr val="5B3C3B"/>
                </a:solidFill>
                <a:latin typeface="Tahoma"/>
                <a:cs typeface="Tahoma"/>
              </a:rPr>
              <a:t>e</a:t>
            </a:r>
            <a:r>
              <a:rPr sz="1800" b="1" spc="-125" dirty="0">
                <a:solidFill>
                  <a:srgbClr val="5B3C3B"/>
                </a:solidFill>
                <a:latin typeface="Tahoma"/>
                <a:cs typeface="Tahoma"/>
              </a:rPr>
              <a:t>njadi</a:t>
            </a:r>
            <a:r>
              <a:rPr sz="1800" b="1" spc="70" dirty="0">
                <a:solidFill>
                  <a:srgbClr val="5B3C3B"/>
                </a:solidFill>
                <a:latin typeface="Tahoma"/>
                <a:cs typeface="Tahoma"/>
              </a:rPr>
              <a:t> </a:t>
            </a:r>
            <a:r>
              <a:rPr sz="1800" b="1" spc="-180" dirty="0">
                <a:solidFill>
                  <a:srgbClr val="5B3C3B"/>
                </a:solidFill>
                <a:latin typeface="Tahoma"/>
                <a:cs typeface="Tahoma"/>
              </a:rPr>
              <a:t>ua</a:t>
            </a:r>
            <a:r>
              <a:rPr sz="1800" b="1" spc="-195" dirty="0">
                <a:solidFill>
                  <a:srgbClr val="5B3C3B"/>
                </a:solidFill>
                <a:latin typeface="Tahoma"/>
                <a:cs typeface="Tahoma"/>
              </a:rPr>
              <a:t>p</a:t>
            </a:r>
            <a:r>
              <a:rPr sz="1800" b="1" spc="-70" dirty="0">
                <a:solidFill>
                  <a:srgbClr val="5B3C3B"/>
                </a:solidFill>
                <a:latin typeface="Tahoma"/>
                <a:cs typeface="Tahoma"/>
              </a:rPr>
              <a:t>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213555" y="42379"/>
            <a:ext cx="804545" cy="760730"/>
          </a:xfrm>
          <a:custGeom>
            <a:avLst/>
            <a:gdLst/>
            <a:ahLst/>
            <a:cxnLst/>
            <a:rect l="l" t="t" r="r" b="b"/>
            <a:pathLst>
              <a:path w="804545" h="760730">
                <a:moveTo>
                  <a:pt x="221297" y="51003"/>
                </a:moveTo>
                <a:lnTo>
                  <a:pt x="119761" y="51003"/>
                </a:lnTo>
                <a:lnTo>
                  <a:pt x="119761" y="201930"/>
                </a:lnTo>
                <a:lnTo>
                  <a:pt x="220408" y="111086"/>
                </a:lnTo>
                <a:lnTo>
                  <a:pt x="221297" y="51003"/>
                </a:lnTo>
                <a:close/>
              </a:path>
              <a:path w="804545" h="760730">
                <a:moveTo>
                  <a:pt x="684390" y="386410"/>
                </a:moveTo>
                <a:lnTo>
                  <a:pt x="402158" y="136664"/>
                </a:lnTo>
                <a:lnTo>
                  <a:pt x="119761" y="386511"/>
                </a:lnTo>
                <a:lnTo>
                  <a:pt x="119761" y="752729"/>
                </a:lnTo>
                <a:lnTo>
                  <a:pt x="127228" y="760133"/>
                </a:lnTo>
                <a:lnTo>
                  <a:pt x="312940" y="760133"/>
                </a:lnTo>
                <a:lnTo>
                  <a:pt x="312940" y="594372"/>
                </a:lnTo>
                <a:lnTo>
                  <a:pt x="320332" y="586930"/>
                </a:lnTo>
                <a:lnTo>
                  <a:pt x="483793" y="586930"/>
                </a:lnTo>
                <a:lnTo>
                  <a:pt x="491210" y="594372"/>
                </a:lnTo>
                <a:lnTo>
                  <a:pt x="491210" y="760133"/>
                </a:lnTo>
                <a:lnTo>
                  <a:pt x="676960" y="760133"/>
                </a:lnTo>
                <a:lnTo>
                  <a:pt x="684377" y="752729"/>
                </a:lnTo>
                <a:lnTo>
                  <a:pt x="684390" y="386410"/>
                </a:lnTo>
                <a:close/>
              </a:path>
              <a:path w="804545" h="760730">
                <a:moveTo>
                  <a:pt x="804138" y="354330"/>
                </a:moveTo>
                <a:lnTo>
                  <a:pt x="403720" y="0"/>
                </a:lnTo>
                <a:lnTo>
                  <a:pt x="402158" y="1803"/>
                </a:lnTo>
                <a:lnTo>
                  <a:pt x="400507" y="0"/>
                </a:lnTo>
                <a:lnTo>
                  <a:pt x="0" y="354330"/>
                </a:lnTo>
                <a:lnTo>
                  <a:pt x="42189" y="401878"/>
                </a:lnTo>
                <a:lnTo>
                  <a:pt x="402158" y="83400"/>
                </a:lnTo>
                <a:lnTo>
                  <a:pt x="762025" y="401878"/>
                </a:lnTo>
                <a:lnTo>
                  <a:pt x="804138" y="3543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16168" y="2096412"/>
            <a:ext cx="996950" cy="996950"/>
            <a:chOff x="16168" y="2096412"/>
            <a:chExt cx="996950" cy="996950"/>
          </a:xfrm>
        </p:grpSpPr>
        <p:sp>
          <p:nvSpPr>
            <p:cNvPr id="13" name="object 13"/>
            <p:cNvSpPr/>
            <p:nvPr/>
          </p:nvSpPr>
          <p:spPr>
            <a:xfrm>
              <a:off x="16168" y="2096412"/>
              <a:ext cx="996950" cy="996950"/>
            </a:xfrm>
            <a:custGeom>
              <a:avLst/>
              <a:gdLst/>
              <a:ahLst/>
              <a:cxnLst/>
              <a:rect l="l" t="t" r="r" b="b"/>
              <a:pathLst>
                <a:path w="996950" h="996950">
                  <a:moveTo>
                    <a:pt x="498164" y="0"/>
                  </a:moveTo>
                  <a:lnTo>
                    <a:pt x="546141" y="2281"/>
                  </a:lnTo>
                  <a:lnTo>
                    <a:pt x="592827" y="8988"/>
                  </a:lnTo>
                  <a:lnTo>
                    <a:pt x="638014" y="19909"/>
                  </a:lnTo>
                  <a:lnTo>
                    <a:pt x="681494" y="34837"/>
                  </a:lnTo>
                  <a:lnTo>
                    <a:pt x="723057" y="53563"/>
                  </a:lnTo>
                  <a:lnTo>
                    <a:pt x="762494" y="75877"/>
                  </a:lnTo>
                  <a:lnTo>
                    <a:pt x="799598" y="101571"/>
                  </a:lnTo>
                  <a:lnTo>
                    <a:pt x="834159" y="130436"/>
                  </a:lnTo>
                  <a:lnTo>
                    <a:pt x="865968" y="162262"/>
                  </a:lnTo>
                  <a:lnTo>
                    <a:pt x="894816" y="196842"/>
                  </a:lnTo>
                  <a:lnTo>
                    <a:pt x="920496" y="233965"/>
                  </a:lnTo>
                  <a:lnTo>
                    <a:pt x="942797" y="273423"/>
                  </a:lnTo>
                  <a:lnTo>
                    <a:pt x="961512" y="315007"/>
                  </a:lnTo>
                  <a:lnTo>
                    <a:pt x="976432" y="358508"/>
                  </a:lnTo>
                  <a:lnTo>
                    <a:pt x="987347" y="403717"/>
                  </a:lnTo>
                  <a:lnTo>
                    <a:pt x="994049" y="450426"/>
                  </a:lnTo>
                  <a:lnTo>
                    <a:pt x="996330" y="498424"/>
                  </a:lnTo>
                  <a:lnTo>
                    <a:pt x="994049" y="546423"/>
                  </a:lnTo>
                  <a:lnTo>
                    <a:pt x="987347" y="593130"/>
                  </a:lnTo>
                  <a:lnTo>
                    <a:pt x="976432" y="638338"/>
                  </a:lnTo>
                  <a:lnTo>
                    <a:pt x="961512" y="681837"/>
                  </a:lnTo>
                  <a:lnTo>
                    <a:pt x="942797" y="723419"/>
                  </a:lnTo>
                  <a:lnTo>
                    <a:pt x="920496" y="762875"/>
                  </a:lnTo>
                  <a:lnTo>
                    <a:pt x="894816" y="799996"/>
                  </a:lnTo>
                  <a:lnTo>
                    <a:pt x="865968" y="834572"/>
                  </a:lnTo>
                  <a:lnTo>
                    <a:pt x="834159" y="866396"/>
                  </a:lnTo>
                  <a:lnTo>
                    <a:pt x="799598" y="895258"/>
                  </a:lnTo>
                  <a:lnTo>
                    <a:pt x="762494" y="920949"/>
                  </a:lnTo>
                  <a:lnTo>
                    <a:pt x="723057" y="943261"/>
                  </a:lnTo>
                  <a:lnTo>
                    <a:pt x="681494" y="961984"/>
                  </a:lnTo>
                  <a:lnTo>
                    <a:pt x="638015" y="976911"/>
                  </a:lnTo>
                  <a:lnTo>
                    <a:pt x="592827" y="987831"/>
                  </a:lnTo>
                  <a:lnTo>
                    <a:pt x="546141" y="994536"/>
                  </a:lnTo>
                  <a:lnTo>
                    <a:pt x="498165" y="996818"/>
                  </a:lnTo>
                  <a:lnTo>
                    <a:pt x="450188" y="994536"/>
                  </a:lnTo>
                  <a:lnTo>
                    <a:pt x="403502" y="987831"/>
                  </a:lnTo>
                  <a:lnTo>
                    <a:pt x="358315" y="976911"/>
                  </a:lnTo>
                  <a:lnTo>
                    <a:pt x="314835" y="961984"/>
                  </a:lnTo>
                  <a:lnTo>
                    <a:pt x="273272" y="943261"/>
                  </a:lnTo>
                  <a:lnTo>
                    <a:pt x="233835" y="920949"/>
                  </a:lnTo>
                  <a:lnTo>
                    <a:pt x="196731" y="895258"/>
                  </a:lnTo>
                  <a:lnTo>
                    <a:pt x="162170" y="866396"/>
                  </a:lnTo>
                  <a:lnTo>
                    <a:pt x="130361" y="834572"/>
                  </a:lnTo>
                  <a:lnTo>
                    <a:pt x="101513" y="799996"/>
                  </a:lnTo>
                  <a:lnTo>
                    <a:pt x="75833" y="762875"/>
                  </a:lnTo>
                  <a:lnTo>
                    <a:pt x="53532" y="723419"/>
                  </a:lnTo>
                  <a:lnTo>
                    <a:pt x="34817" y="681837"/>
                  </a:lnTo>
                  <a:lnTo>
                    <a:pt x="19897" y="638338"/>
                  </a:lnTo>
                  <a:lnTo>
                    <a:pt x="8982" y="593130"/>
                  </a:lnTo>
                  <a:lnTo>
                    <a:pt x="2280" y="546423"/>
                  </a:lnTo>
                  <a:lnTo>
                    <a:pt x="0" y="498424"/>
                  </a:lnTo>
                  <a:lnTo>
                    <a:pt x="2280" y="450426"/>
                  </a:lnTo>
                  <a:lnTo>
                    <a:pt x="8982" y="403717"/>
                  </a:lnTo>
                  <a:lnTo>
                    <a:pt x="19897" y="358508"/>
                  </a:lnTo>
                  <a:lnTo>
                    <a:pt x="34817" y="315007"/>
                  </a:lnTo>
                  <a:lnTo>
                    <a:pt x="53532" y="273423"/>
                  </a:lnTo>
                  <a:lnTo>
                    <a:pt x="75833" y="233965"/>
                  </a:lnTo>
                  <a:lnTo>
                    <a:pt x="101513" y="196842"/>
                  </a:lnTo>
                  <a:lnTo>
                    <a:pt x="130361" y="162262"/>
                  </a:lnTo>
                  <a:lnTo>
                    <a:pt x="162170" y="130436"/>
                  </a:lnTo>
                  <a:lnTo>
                    <a:pt x="196731" y="101571"/>
                  </a:lnTo>
                  <a:lnTo>
                    <a:pt x="233835" y="75877"/>
                  </a:lnTo>
                  <a:lnTo>
                    <a:pt x="273272" y="53563"/>
                  </a:lnTo>
                  <a:lnTo>
                    <a:pt x="314835" y="34837"/>
                  </a:lnTo>
                  <a:lnTo>
                    <a:pt x="358314" y="19909"/>
                  </a:lnTo>
                  <a:lnTo>
                    <a:pt x="403502" y="8988"/>
                  </a:lnTo>
                  <a:lnTo>
                    <a:pt x="450188" y="2281"/>
                  </a:lnTo>
                  <a:lnTo>
                    <a:pt x="498164" y="0"/>
                  </a:lnTo>
                  <a:close/>
                </a:path>
              </a:pathLst>
            </a:custGeom>
            <a:solidFill>
              <a:srgbClr val="FFD2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35242" y="2326512"/>
              <a:ext cx="558800" cy="536575"/>
            </a:xfrm>
            <a:custGeom>
              <a:avLst/>
              <a:gdLst/>
              <a:ahLst/>
              <a:cxnLst/>
              <a:rect l="l" t="t" r="r" b="b"/>
              <a:pathLst>
                <a:path w="558800" h="536575">
                  <a:moveTo>
                    <a:pt x="299847" y="485127"/>
                  </a:moveTo>
                  <a:lnTo>
                    <a:pt x="297002" y="464413"/>
                  </a:lnTo>
                  <a:lnTo>
                    <a:pt x="286080" y="445477"/>
                  </a:lnTo>
                  <a:lnTo>
                    <a:pt x="128028" y="268325"/>
                  </a:lnTo>
                  <a:lnTo>
                    <a:pt x="285089" y="91198"/>
                  </a:lnTo>
                  <a:lnTo>
                    <a:pt x="296138" y="72682"/>
                  </a:lnTo>
                  <a:lnTo>
                    <a:pt x="299212" y="51904"/>
                  </a:lnTo>
                  <a:lnTo>
                    <a:pt x="294233" y="31521"/>
                  </a:lnTo>
                  <a:lnTo>
                    <a:pt x="281089" y="14135"/>
                  </a:lnTo>
                  <a:lnTo>
                    <a:pt x="262585" y="3073"/>
                  </a:lnTo>
                  <a:lnTo>
                    <a:pt x="241820" y="0"/>
                  </a:lnTo>
                  <a:lnTo>
                    <a:pt x="221437" y="4991"/>
                  </a:lnTo>
                  <a:lnTo>
                    <a:pt x="204063" y="18135"/>
                  </a:lnTo>
                  <a:lnTo>
                    <a:pt x="13004" y="232308"/>
                  </a:lnTo>
                  <a:lnTo>
                    <a:pt x="13004" y="233299"/>
                  </a:lnTo>
                  <a:lnTo>
                    <a:pt x="11988" y="234302"/>
                  </a:lnTo>
                  <a:lnTo>
                    <a:pt x="10998" y="236308"/>
                  </a:lnTo>
                  <a:lnTo>
                    <a:pt x="9994" y="237312"/>
                  </a:lnTo>
                  <a:lnTo>
                    <a:pt x="8991" y="239306"/>
                  </a:lnTo>
                  <a:lnTo>
                    <a:pt x="6997" y="241312"/>
                  </a:lnTo>
                  <a:lnTo>
                    <a:pt x="4991" y="245313"/>
                  </a:lnTo>
                  <a:lnTo>
                    <a:pt x="4991" y="246316"/>
                  </a:lnTo>
                  <a:lnTo>
                    <a:pt x="2997" y="250317"/>
                  </a:lnTo>
                  <a:lnTo>
                    <a:pt x="1993" y="251320"/>
                  </a:lnTo>
                  <a:lnTo>
                    <a:pt x="1993" y="255320"/>
                  </a:lnTo>
                  <a:lnTo>
                    <a:pt x="990" y="256324"/>
                  </a:lnTo>
                  <a:lnTo>
                    <a:pt x="990" y="258318"/>
                  </a:lnTo>
                  <a:lnTo>
                    <a:pt x="0" y="260324"/>
                  </a:lnTo>
                  <a:lnTo>
                    <a:pt x="0" y="266331"/>
                  </a:lnTo>
                  <a:lnTo>
                    <a:pt x="990" y="269341"/>
                  </a:lnTo>
                  <a:lnTo>
                    <a:pt x="990" y="276339"/>
                  </a:lnTo>
                  <a:lnTo>
                    <a:pt x="1993" y="277342"/>
                  </a:lnTo>
                  <a:lnTo>
                    <a:pt x="1993" y="281343"/>
                  </a:lnTo>
                  <a:lnTo>
                    <a:pt x="2997" y="282346"/>
                  </a:lnTo>
                  <a:lnTo>
                    <a:pt x="2997" y="284340"/>
                  </a:lnTo>
                  <a:lnTo>
                    <a:pt x="3987" y="286346"/>
                  </a:lnTo>
                  <a:lnTo>
                    <a:pt x="3987" y="287350"/>
                  </a:lnTo>
                  <a:lnTo>
                    <a:pt x="4991" y="289344"/>
                  </a:lnTo>
                  <a:lnTo>
                    <a:pt x="4991" y="291350"/>
                  </a:lnTo>
                  <a:lnTo>
                    <a:pt x="5994" y="292354"/>
                  </a:lnTo>
                  <a:lnTo>
                    <a:pt x="6997" y="294360"/>
                  </a:lnTo>
                  <a:lnTo>
                    <a:pt x="7988" y="295351"/>
                  </a:lnTo>
                  <a:lnTo>
                    <a:pt x="8991" y="297357"/>
                  </a:lnTo>
                  <a:lnTo>
                    <a:pt x="9994" y="298361"/>
                  </a:lnTo>
                  <a:lnTo>
                    <a:pt x="10998" y="300355"/>
                  </a:lnTo>
                  <a:lnTo>
                    <a:pt x="11988" y="301358"/>
                  </a:lnTo>
                  <a:lnTo>
                    <a:pt x="13004" y="303364"/>
                  </a:lnTo>
                  <a:lnTo>
                    <a:pt x="13004" y="304368"/>
                  </a:lnTo>
                  <a:lnTo>
                    <a:pt x="13995" y="305358"/>
                  </a:lnTo>
                  <a:lnTo>
                    <a:pt x="205054" y="518528"/>
                  </a:lnTo>
                  <a:lnTo>
                    <a:pt x="214007" y="526415"/>
                  </a:lnTo>
                  <a:lnTo>
                    <a:pt x="224066" y="532041"/>
                  </a:lnTo>
                  <a:lnTo>
                    <a:pt x="234886" y="535419"/>
                  </a:lnTo>
                  <a:lnTo>
                    <a:pt x="246075" y="536536"/>
                  </a:lnTo>
                  <a:lnTo>
                    <a:pt x="255778" y="535622"/>
                  </a:lnTo>
                  <a:lnTo>
                    <a:pt x="265201" y="532917"/>
                  </a:lnTo>
                  <a:lnTo>
                    <a:pt x="274066" y="528523"/>
                  </a:lnTo>
                  <a:lnTo>
                    <a:pt x="282079" y="522541"/>
                  </a:lnTo>
                  <a:lnTo>
                    <a:pt x="294805" y="505282"/>
                  </a:lnTo>
                  <a:lnTo>
                    <a:pt x="299847" y="485127"/>
                  </a:lnTo>
                  <a:close/>
                </a:path>
                <a:path w="558800" h="536575">
                  <a:moveTo>
                    <a:pt x="558304" y="51904"/>
                  </a:moveTo>
                  <a:lnTo>
                    <a:pt x="553313" y="31521"/>
                  </a:lnTo>
                  <a:lnTo>
                    <a:pt x="540169" y="14135"/>
                  </a:lnTo>
                  <a:lnTo>
                    <a:pt x="521665" y="3073"/>
                  </a:lnTo>
                  <a:lnTo>
                    <a:pt x="500913" y="0"/>
                  </a:lnTo>
                  <a:lnTo>
                    <a:pt x="480529" y="4991"/>
                  </a:lnTo>
                  <a:lnTo>
                    <a:pt x="463143" y="18135"/>
                  </a:lnTo>
                  <a:lnTo>
                    <a:pt x="272084" y="233299"/>
                  </a:lnTo>
                  <a:lnTo>
                    <a:pt x="272084" y="234302"/>
                  </a:lnTo>
                  <a:lnTo>
                    <a:pt x="271081" y="235305"/>
                  </a:lnTo>
                  <a:lnTo>
                    <a:pt x="270090" y="237312"/>
                  </a:lnTo>
                  <a:lnTo>
                    <a:pt x="269074" y="238315"/>
                  </a:lnTo>
                  <a:lnTo>
                    <a:pt x="268084" y="240309"/>
                  </a:lnTo>
                  <a:lnTo>
                    <a:pt x="266077" y="242316"/>
                  </a:lnTo>
                  <a:lnTo>
                    <a:pt x="264083" y="246316"/>
                  </a:lnTo>
                  <a:lnTo>
                    <a:pt x="264083" y="247319"/>
                  </a:lnTo>
                  <a:lnTo>
                    <a:pt x="262077" y="251320"/>
                  </a:lnTo>
                  <a:lnTo>
                    <a:pt x="261073" y="252323"/>
                  </a:lnTo>
                  <a:lnTo>
                    <a:pt x="261073" y="256324"/>
                  </a:lnTo>
                  <a:lnTo>
                    <a:pt x="260083" y="257327"/>
                  </a:lnTo>
                  <a:lnTo>
                    <a:pt x="260083" y="259321"/>
                  </a:lnTo>
                  <a:lnTo>
                    <a:pt x="259080" y="261327"/>
                  </a:lnTo>
                  <a:lnTo>
                    <a:pt x="259080" y="276339"/>
                  </a:lnTo>
                  <a:lnTo>
                    <a:pt x="260083" y="277342"/>
                  </a:lnTo>
                  <a:lnTo>
                    <a:pt x="260083" y="281343"/>
                  </a:lnTo>
                  <a:lnTo>
                    <a:pt x="261073" y="282346"/>
                  </a:lnTo>
                  <a:lnTo>
                    <a:pt x="261073" y="284340"/>
                  </a:lnTo>
                  <a:lnTo>
                    <a:pt x="262077" y="286346"/>
                  </a:lnTo>
                  <a:lnTo>
                    <a:pt x="262077" y="287350"/>
                  </a:lnTo>
                  <a:lnTo>
                    <a:pt x="263080" y="289344"/>
                  </a:lnTo>
                  <a:lnTo>
                    <a:pt x="263080" y="291350"/>
                  </a:lnTo>
                  <a:lnTo>
                    <a:pt x="264083" y="292354"/>
                  </a:lnTo>
                  <a:lnTo>
                    <a:pt x="265074" y="294360"/>
                  </a:lnTo>
                  <a:lnTo>
                    <a:pt x="266077" y="295351"/>
                  </a:lnTo>
                  <a:lnTo>
                    <a:pt x="267081" y="297357"/>
                  </a:lnTo>
                  <a:lnTo>
                    <a:pt x="268084" y="298361"/>
                  </a:lnTo>
                  <a:lnTo>
                    <a:pt x="269074" y="300355"/>
                  </a:lnTo>
                  <a:lnTo>
                    <a:pt x="270090" y="301358"/>
                  </a:lnTo>
                  <a:lnTo>
                    <a:pt x="271081" y="303364"/>
                  </a:lnTo>
                  <a:lnTo>
                    <a:pt x="271081" y="304368"/>
                  </a:lnTo>
                  <a:lnTo>
                    <a:pt x="272084" y="305358"/>
                  </a:lnTo>
                  <a:lnTo>
                    <a:pt x="463143" y="518528"/>
                  </a:lnTo>
                  <a:lnTo>
                    <a:pt x="504151" y="536536"/>
                  </a:lnTo>
                  <a:lnTo>
                    <a:pt x="513867" y="535622"/>
                  </a:lnTo>
                  <a:lnTo>
                    <a:pt x="552894" y="505282"/>
                  </a:lnTo>
                  <a:lnTo>
                    <a:pt x="557923" y="485127"/>
                  </a:lnTo>
                  <a:lnTo>
                    <a:pt x="555078" y="464413"/>
                  </a:lnTo>
                  <a:lnTo>
                    <a:pt x="544169" y="445477"/>
                  </a:lnTo>
                  <a:lnTo>
                    <a:pt x="386118" y="268325"/>
                  </a:lnTo>
                  <a:lnTo>
                    <a:pt x="544169" y="91198"/>
                  </a:lnTo>
                  <a:lnTo>
                    <a:pt x="555218" y="72682"/>
                  </a:lnTo>
                  <a:lnTo>
                    <a:pt x="558304" y="519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290060" cy="5143500"/>
          </a:xfrm>
          <a:custGeom>
            <a:avLst/>
            <a:gdLst/>
            <a:ahLst/>
            <a:cxnLst/>
            <a:rect l="l" t="t" r="r" b="b"/>
            <a:pathLst>
              <a:path w="4290060" h="5143500">
                <a:moveTo>
                  <a:pt x="0" y="5143500"/>
                </a:moveTo>
                <a:lnTo>
                  <a:pt x="4290060" y="5143500"/>
                </a:lnTo>
                <a:lnTo>
                  <a:pt x="429006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F3F7C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290059" y="0"/>
            <a:ext cx="4853940" cy="5143500"/>
            <a:chOff x="4290059" y="0"/>
            <a:chExt cx="4853940" cy="5143500"/>
          </a:xfrm>
        </p:grpSpPr>
        <p:sp>
          <p:nvSpPr>
            <p:cNvPr id="4" name="object 4"/>
            <p:cNvSpPr/>
            <p:nvPr/>
          </p:nvSpPr>
          <p:spPr>
            <a:xfrm>
              <a:off x="4290059" y="0"/>
              <a:ext cx="4853940" cy="5143500"/>
            </a:xfrm>
            <a:custGeom>
              <a:avLst/>
              <a:gdLst/>
              <a:ahLst/>
              <a:cxnLst/>
              <a:rect l="l" t="t" r="r" b="b"/>
              <a:pathLst>
                <a:path w="4853940" h="5143500">
                  <a:moveTo>
                    <a:pt x="4853940" y="5143498"/>
                  </a:moveTo>
                  <a:lnTo>
                    <a:pt x="4853940" y="0"/>
                  </a:lnTo>
                  <a:lnTo>
                    <a:pt x="0" y="0"/>
                  </a:lnTo>
                  <a:lnTo>
                    <a:pt x="0" y="5143498"/>
                  </a:lnTo>
                  <a:lnTo>
                    <a:pt x="4853940" y="51434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96611" y="3723132"/>
              <a:ext cx="3275076" cy="646176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0" y="6094"/>
            <a:ext cx="9144000" cy="5137785"/>
            <a:chOff x="0" y="6094"/>
            <a:chExt cx="9144000" cy="513778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046219"/>
              <a:ext cx="4165091" cy="109727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65092" y="6094"/>
              <a:ext cx="4978908" cy="513740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65092" y="199643"/>
              <a:ext cx="2497836" cy="200558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64723" y="1153374"/>
              <a:ext cx="1956390" cy="313722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93359" y="2567293"/>
              <a:ext cx="738388" cy="106634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641160" y="4154448"/>
              <a:ext cx="470534" cy="465455"/>
            </a:xfrm>
            <a:custGeom>
              <a:avLst/>
              <a:gdLst/>
              <a:ahLst/>
              <a:cxnLst/>
              <a:rect l="l" t="t" r="r" b="b"/>
              <a:pathLst>
                <a:path w="470534" h="465454">
                  <a:moveTo>
                    <a:pt x="361352" y="0"/>
                  </a:moveTo>
                  <a:lnTo>
                    <a:pt x="335415" y="5915"/>
                  </a:lnTo>
                  <a:lnTo>
                    <a:pt x="311144" y="26950"/>
                  </a:lnTo>
                  <a:lnTo>
                    <a:pt x="286206" y="53328"/>
                  </a:lnTo>
                  <a:lnTo>
                    <a:pt x="275807" y="62272"/>
                  </a:lnTo>
                  <a:lnTo>
                    <a:pt x="263986" y="69271"/>
                  </a:lnTo>
                  <a:lnTo>
                    <a:pt x="251959" y="72078"/>
                  </a:lnTo>
                  <a:lnTo>
                    <a:pt x="240946" y="68449"/>
                  </a:lnTo>
                  <a:lnTo>
                    <a:pt x="236197" y="63447"/>
                  </a:lnTo>
                  <a:lnTo>
                    <a:pt x="228418" y="51929"/>
                  </a:lnTo>
                  <a:lnTo>
                    <a:pt x="223169" y="47696"/>
                  </a:lnTo>
                  <a:lnTo>
                    <a:pt x="181830" y="52324"/>
                  </a:lnTo>
                  <a:lnTo>
                    <a:pt x="137608" y="66765"/>
                  </a:lnTo>
                  <a:lnTo>
                    <a:pt x="97901" y="85718"/>
                  </a:lnTo>
                  <a:lnTo>
                    <a:pt x="68274" y="112761"/>
                  </a:lnTo>
                  <a:lnTo>
                    <a:pt x="60531" y="142555"/>
                  </a:lnTo>
                  <a:lnTo>
                    <a:pt x="65578" y="178706"/>
                  </a:lnTo>
                  <a:lnTo>
                    <a:pt x="64817" y="196365"/>
                  </a:lnTo>
                  <a:lnTo>
                    <a:pt x="60972" y="213821"/>
                  </a:lnTo>
                  <a:lnTo>
                    <a:pt x="55089" y="231024"/>
                  </a:lnTo>
                  <a:lnTo>
                    <a:pt x="7956" y="344318"/>
                  </a:lnTo>
                  <a:lnTo>
                    <a:pt x="2952" y="359444"/>
                  </a:lnTo>
                  <a:lnTo>
                    <a:pt x="0" y="374762"/>
                  </a:lnTo>
                  <a:lnTo>
                    <a:pt x="149" y="390162"/>
                  </a:lnTo>
                  <a:lnTo>
                    <a:pt x="6054" y="409514"/>
                  </a:lnTo>
                  <a:lnTo>
                    <a:pt x="31377" y="442288"/>
                  </a:lnTo>
                  <a:lnTo>
                    <a:pt x="64040" y="465343"/>
                  </a:lnTo>
                  <a:lnTo>
                    <a:pt x="73317" y="464924"/>
                  </a:lnTo>
                  <a:lnTo>
                    <a:pt x="123952" y="434580"/>
                  </a:lnTo>
                  <a:lnTo>
                    <a:pt x="163535" y="406981"/>
                  </a:lnTo>
                  <a:lnTo>
                    <a:pt x="202216" y="378173"/>
                  </a:lnTo>
                  <a:lnTo>
                    <a:pt x="277591" y="318123"/>
                  </a:lnTo>
                  <a:lnTo>
                    <a:pt x="350302" y="257638"/>
                  </a:lnTo>
                  <a:lnTo>
                    <a:pt x="385928" y="226622"/>
                  </a:lnTo>
                  <a:lnTo>
                    <a:pt x="420677" y="194694"/>
                  </a:lnTo>
                  <a:lnTo>
                    <a:pt x="454258" y="161555"/>
                  </a:lnTo>
                  <a:lnTo>
                    <a:pt x="470393" y="125539"/>
                  </a:lnTo>
                  <a:lnTo>
                    <a:pt x="468945" y="117879"/>
                  </a:lnTo>
                  <a:lnTo>
                    <a:pt x="465889" y="110675"/>
                  </a:lnTo>
                  <a:lnTo>
                    <a:pt x="457129" y="97370"/>
                  </a:lnTo>
                  <a:lnTo>
                    <a:pt x="425363" y="57265"/>
                  </a:lnTo>
                  <a:lnTo>
                    <a:pt x="391289" y="18980"/>
                  </a:lnTo>
                  <a:lnTo>
                    <a:pt x="361352" y="0"/>
                  </a:lnTo>
                  <a:close/>
                </a:path>
              </a:pathLst>
            </a:custGeom>
            <a:solidFill>
              <a:srgbClr val="B6E8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635469" y="4148226"/>
              <a:ext cx="481965" cy="478155"/>
            </a:xfrm>
            <a:custGeom>
              <a:avLst/>
              <a:gdLst/>
              <a:ahLst/>
              <a:cxnLst/>
              <a:rect l="l" t="t" r="r" b="b"/>
              <a:pathLst>
                <a:path w="481965" h="478154">
                  <a:moveTo>
                    <a:pt x="224212" y="45182"/>
                  </a:moveTo>
                  <a:lnTo>
                    <a:pt x="186079" y="53001"/>
                  </a:lnTo>
                  <a:lnTo>
                    <a:pt x="141186" y="67649"/>
                  </a:lnTo>
                  <a:lnTo>
                    <a:pt x="96379" y="89762"/>
                  </a:lnTo>
                  <a:lnTo>
                    <a:pt x="67196" y="119177"/>
                  </a:lnTo>
                  <a:lnTo>
                    <a:pt x="60384" y="144104"/>
                  </a:lnTo>
                  <a:lnTo>
                    <a:pt x="60690" y="152344"/>
                  </a:lnTo>
                  <a:lnTo>
                    <a:pt x="61739" y="160441"/>
                  </a:lnTo>
                  <a:lnTo>
                    <a:pt x="64159" y="174230"/>
                  </a:lnTo>
                  <a:lnTo>
                    <a:pt x="65185" y="179753"/>
                  </a:lnTo>
                  <a:lnTo>
                    <a:pt x="65527" y="185304"/>
                  </a:lnTo>
                  <a:lnTo>
                    <a:pt x="55057" y="236045"/>
                  </a:lnTo>
                  <a:lnTo>
                    <a:pt x="14318" y="333491"/>
                  </a:lnTo>
                  <a:lnTo>
                    <a:pt x="8447" y="347971"/>
                  </a:lnTo>
                  <a:lnTo>
                    <a:pt x="3223" y="363695"/>
                  </a:lnTo>
                  <a:lnTo>
                    <a:pt x="0" y="380232"/>
                  </a:lnTo>
                  <a:lnTo>
                    <a:pt x="132" y="397150"/>
                  </a:lnTo>
                  <a:lnTo>
                    <a:pt x="17126" y="435068"/>
                  </a:lnTo>
                  <a:lnTo>
                    <a:pt x="48913" y="467115"/>
                  </a:lnTo>
                  <a:lnTo>
                    <a:pt x="73321" y="477553"/>
                  </a:lnTo>
                  <a:lnTo>
                    <a:pt x="79474" y="477553"/>
                  </a:lnTo>
                  <a:lnTo>
                    <a:pt x="85696" y="475641"/>
                  </a:lnTo>
                  <a:lnTo>
                    <a:pt x="91986" y="471825"/>
                  </a:lnTo>
                  <a:lnTo>
                    <a:pt x="101103" y="465969"/>
                  </a:lnTo>
                  <a:lnTo>
                    <a:pt x="71133" y="465969"/>
                  </a:lnTo>
                  <a:lnTo>
                    <a:pt x="63933" y="463665"/>
                  </a:lnTo>
                  <a:lnTo>
                    <a:pt x="27061" y="429054"/>
                  </a:lnTo>
                  <a:lnTo>
                    <a:pt x="11466" y="380880"/>
                  </a:lnTo>
                  <a:lnTo>
                    <a:pt x="14455" y="366160"/>
                  </a:lnTo>
                  <a:lnTo>
                    <a:pt x="19341" y="351748"/>
                  </a:lnTo>
                  <a:lnTo>
                    <a:pt x="24984" y="337934"/>
                  </a:lnTo>
                  <a:lnTo>
                    <a:pt x="59237" y="256366"/>
                  </a:lnTo>
                  <a:lnTo>
                    <a:pt x="66081" y="239563"/>
                  </a:lnTo>
                  <a:lnTo>
                    <a:pt x="72150" y="221867"/>
                  </a:lnTo>
                  <a:lnTo>
                    <a:pt x="76206" y="203468"/>
                  </a:lnTo>
                  <a:lnTo>
                    <a:pt x="77013" y="184559"/>
                  </a:lnTo>
                  <a:lnTo>
                    <a:pt x="76603" y="178338"/>
                  </a:lnTo>
                  <a:lnTo>
                    <a:pt x="75428" y="171803"/>
                  </a:lnTo>
                  <a:lnTo>
                    <a:pt x="74415" y="166328"/>
                  </a:lnTo>
                  <a:lnTo>
                    <a:pt x="73146" y="158964"/>
                  </a:lnTo>
                  <a:lnTo>
                    <a:pt x="72210" y="151767"/>
                  </a:lnTo>
                  <a:lnTo>
                    <a:pt x="71915" y="144706"/>
                  </a:lnTo>
                  <a:lnTo>
                    <a:pt x="72569" y="137749"/>
                  </a:lnTo>
                  <a:lnTo>
                    <a:pt x="103710" y="98699"/>
                  </a:lnTo>
                  <a:lnTo>
                    <a:pt x="145441" y="78330"/>
                  </a:lnTo>
                  <a:lnTo>
                    <a:pt x="188973" y="64111"/>
                  </a:lnTo>
                  <a:lnTo>
                    <a:pt x="217375" y="57876"/>
                  </a:lnTo>
                  <a:lnTo>
                    <a:pt x="241191" y="57876"/>
                  </a:lnTo>
                  <a:lnTo>
                    <a:pt x="237407" y="51820"/>
                  </a:lnTo>
                  <a:lnTo>
                    <a:pt x="224212" y="45182"/>
                  </a:lnTo>
                  <a:close/>
                </a:path>
                <a:path w="481965" h="478154">
                  <a:moveTo>
                    <a:pt x="390446" y="11483"/>
                  </a:moveTo>
                  <a:lnTo>
                    <a:pt x="361429" y="11483"/>
                  </a:lnTo>
                  <a:lnTo>
                    <a:pt x="368938" y="12573"/>
                  </a:lnTo>
                  <a:lnTo>
                    <a:pt x="376632" y="15861"/>
                  </a:lnTo>
                  <a:lnTo>
                    <a:pt x="410003" y="47932"/>
                  </a:lnTo>
                  <a:lnTo>
                    <a:pt x="442748" y="86948"/>
                  </a:lnTo>
                  <a:lnTo>
                    <a:pt x="466384" y="119368"/>
                  </a:lnTo>
                  <a:lnTo>
                    <a:pt x="470341" y="132096"/>
                  </a:lnTo>
                  <a:lnTo>
                    <a:pt x="469671" y="139861"/>
                  </a:lnTo>
                  <a:lnTo>
                    <a:pt x="422071" y="197076"/>
                  </a:lnTo>
                  <a:lnTo>
                    <a:pt x="387188" y="229125"/>
                  </a:lnTo>
                  <a:lnTo>
                    <a:pt x="351548" y="260139"/>
                  </a:lnTo>
                  <a:lnTo>
                    <a:pt x="315566" y="290329"/>
                  </a:lnTo>
                  <a:lnTo>
                    <a:pt x="279659" y="319909"/>
                  </a:lnTo>
                  <a:lnTo>
                    <a:pt x="243803" y="349013"/>
                  </a:lnTo>
                  <a:lnTo>
                    <a:pt x="206578" y="378233"/>
                  </a:lnTo>
                  <a:lnTo>
                    <a:pt x="167912" y="407108"/>
                  </a:lnTo>
                  <a:lnTo>
                    <a:pt x="127733" y="435179"/>
                  </a:lnTo>
                  <a:lnTo>
                    <a:pt x="85969" y="461986"/>
                  </a:lnTo>
                  <a:lnTo>
                    <a:pt x="71133" y="465969"/>
                  </a:lnTo>
                  <a:lnTo>
                    <a:pt x="101103" y="465969"/>
                  </a:lnTo>
                  <a:lnTo>
                    <a:pt x="134055" y="444805"/>
                  </a:lnTo>
                  <a:lnTo>
                    <a:pt x="174499" y="416534"/>
                  </a:lnTo>
                  <a:lnTo>
                    <a:pt x="213401" y="387472"/>
                  </a:lnTo>
                  <a:lnTo>
                    <a:pt x="250843" y="358078"/>
                  </a:lnTo>
                  <a:lnTo>
                    <a:pt x="286906" y="328809"/>
                  </a:lnTo>
                  <a:lnTo>
                    <a:pt x="322979" y="299104"/>
                  </a:lnTo>
                  <a:lnTo>
                    <a:pt x="359136" y="268778"/>
                  </a:lnTo>
                  <a:lnTo>
                    <a:pt x="394972" y="237602"/>
                  </a:lnTo>
                  <a:lnTo>
                    <a:pt x="430079" y="205353"/>
                  </a:lnTo>
                  <a:lnTo>
                    <a:pt x="464051" y="171803"/>
                  </a:lnTo>
                  <a:lnTo>
                    <a:pt x="481827" y="131474"/>
                  </a:lnTo>
                  <a:lnTo>
                    <a:pt x="480256" y="122857"/>
                  </a:lnTo>
                  <a:lnTo>
                    <a:pt x="451762" y="79824"/>
                  </a:lnTo>
                  <a:lnTo>
                    <a:pt x="418560" y="40307"/>
                  </a:lnTo>
                  <a:lnTo>
                    <a:pt x="391099" y="11921"/>
                  </a:lnTo>
                  <a:lnTo>
                    <a:pt x="390446" y="11483"/>
                  </a:lnTo>
                  <a:close/>
                </a:path>
                <a:path w="481965" h="478154">
                  <a:moveTo>
                    <a:pt x="241191" y="57876"/>
                  </a:moveTo>
                  <a:lnTo>
                    <a:pt x="222503" y="57876"/>
                  </a:lnTo>
                  <a:lnTo>
                    <a:pt x="224554" y="58197"/>
                  </a:lnTo>
                  <a:lnTo>
                    <a:pt x="229339" y="60610"/>
                  </a:lnTo>
                  <a:lnTo>
                    <a:pt x="231535" y="64111"/>
                  </a:lnTo>
                  <a:lnTo>
                    <a:pt x="238911" y="76079"/>
                  </a:lnTo>
                  <a:lnTo>
                    <a:pt x="243150" y="79257"/>
                  </a:lnTo>
                  <a:lnTo>
                    <a:pt x="254166" y="83759"/>
                  </a:lnTo>
                  <a:lnTo>
                    <a:pt x="267028" y="82537"/>
                  </a:lnTo>
                  <a:lnTo>
                    <a:pt x="281146" y="75770"/>
                  </a:lnTo>
                  <a:lnTo>
                    <a:pt x="285102" y="72524"/>
                  </a:lnTo>
                  <a:lnTo>
                    <a:pt x="258346" y="72524"/>
                  </a:lnTo>
                  <a:lnTo>
                    <a:pt x="250055" y="70084"/>
                  </a:lnTo>
                  <a:lnTo>
                    <a:pt x="247526" y="68204"/>
                  </a:lnTo>
                  <a:lnTo>
                    <a:pt x="245680" y="65135"/>
                  </a:lnTo>
                  <a:lnTo>
                    <a:pt x="243629" y="61875"/>
                  </a:lnTo>
                  <a:lnTo>
                    <a:pt x="241191" y="57876"/>
                  </a:lnTo>
                  <a:close/>
                </a:path>
                <a:path w="481965" h="478154">
                  <a:moveTo>
                    <a:pt x="361429" y="0"/>
                  </a:moveTo>
                  <a:lnTo>
                    <a:pt x="361292" y="0"/>
                  </a:lnTo>
                  <a:lnTo>
                    <a:pt x="345659" y="3337"/>
                  </a:lnTo>
                  <a:lnTo>
                    <a:pt x="331141" y="12075"/>
                  </a:lnTo>
                  <a:lnTo>
                    <a:pt x="317239" y="24553"/>
                  </a:lnTo>
                  <a:lnTo>
                    <a:pt x="303452" y="39106"/>
                  </a:lnTo>
                  <a:lnTo>
                    <a:pt x="293196" y="50179"/>
                  </a:lnTo>
                  <a:lnTo>
                    <a:pt x="287795" y="55483"/>
                  </a:lnTo>
                  <a:lnTo>
                    <a:pt x="278235" y="63771"/>
                  </a:lnTo>
                  <a:lnTo>
                    <a:pt x="268079" y="69935"/>
                  </a:lnTo>
                  <a:lnTo>
                    <a:pt x="258346" y="72524"/>
                  </a:lnTo>
                  <a:lnTo>
                    <a:pt x="285102" y="72524"/>
                  </a:lnTo>
                  <a:lnTo>
                    <a:pt x="295931" y="63638"/>
                  </a:lnTo>
                  <a:lnTo>
                    <a:pt x="301420" y="58197"/>
                  </a:lnTo>
                  <a:lnTo>
                    <a:pt x="311861" y="46891"/>
                  </a:lnTo>
                  <a:lnTo>
                    <a:pt x="324326" y="33709"/>
                  </a:lnTo>
                  <a:lnTo>
                    <a:pt x="336611" y="22410"/>
                  </a:lnTo>
                  <a:lnTo>
                    <a:pt x="348896" y="14499"/>
                  </a:lnTo>
                  <a:lnTo>
                    <a:pt x="361361" y="11483"/>
                  </a:lnTo>
                  <a:lnTo>
                    <a:pt x="390446" y="11483"/>
                  </a:lnTo>
                  <a:lnTo>
                    <a:pt x="381188" y="5275"/>
                  </a:lnTo>
                  <a:lnTo>
                    <a:pt x="371327" y="1313"/>
                  </a:lnTo>
                  <a:lnTo>
                    <a:pt x="36142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26361" y="4319449"/>
              <a:ext cx="84436" cy="9819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671324" y="4247211"/>
              <a:ext cx="429895" cy="365125"/>
            </a:xfrm>
            <a:custGeom>
              <a:avLst/>
              <a:gdLst/>
              <a:ahLst/>
              <a:cxnLst/>
              <a:rect l="l" t="t" r="r" b="b"/>
              <a:pathLst>
                <a:path w="429895" h="365125">
                  <a:moveTo>
                    <a:pt x="424641" y="0"/>
                  </a:moveTo>
                  <a:lnTo>
                    <a:pt x="421017" y="157"/>
                  </a:lnTo>
                  <a:lnTo>
                    <a:pt x="383648" y="39635"/>
                  </a:lnTo>
                  <a:lnTo>
                    <a:pt x="346668" y="76692"/>
                  </a:lnTo>
                  <a:lnTo>
                    <a:pt x="307978" y="113571"/>
                  </a:lnTo>
                  <a:lnTo>
                    <a:pt x="267667" y="150188"/>
                  </a:lnTo>
                  <a:lnTo>
                    <a:pt x="225823" y="186459"/>
                  </a:lnTo>
                  <a:lnTo>
                    <a:pt x="174828" y="228487"/>
                  </a:lnTo>
                  <a:lnTo>
                    <a:pt x="79405" y="303124"/>
                  </a:lnTo>
                  <a:lnTo>
                    <a:pt x="40082" y="331974"/>
                  </a:lnTo>
                  <a:lnTo>
                    <a:pt x="1093" y="355566"/>
                  </a:lnTo>
                  <a:lnTo>
                    <a:pt x="0" y="359037"/>
                  </a:lnTo>
                  <a:lnTo>
                    <a:pt x="2529" y="363813"/>
                  </a:lnTo>
                  <a:lnTo>
                    <a:pt x="4512" y="364938"/>
                  </a:lnTo>
                  <a:lnTo>
                    <a:pt x="6563" y="364938"/>
                  </a:lnTo>
                  <a:lnTo>
                    <a:pt x="7452" y="364938"/>
                  </a:lnTo>
                  <a:lnTo>
                    <a:pt x="46433" y="341548"/>
                  </a:lnTo>
                  <a:lnTo>
                    <a:pt x="86305" y="312325"/>
                  </a:lnTo>
                  <a:lnTo>
                    <a:pt x="207966" y="216308"/>
                  </a:lnTo>
                  <a:lnTo>
                    <a:pt x="275289" y="158770"/>
                  </a:lnTo>
                  <a:lnTo>
                    <a:pt x="315825" y="121966"/>
                  </a:lnTo>
                  <a:lnTo>
                    <a:pt x="354731" y="84893"/>
                  </a:lnTo>
                  <a:lnTo>
                    <a:pt x="391920" y="47634"/>
                  </a:lnTo>
                  <a:lnTo>
                    <a:pt x="429427" y="7942"/>
                  </a:lnTo>
                  <a:lnTo>
                    <a:pt x="429290" y="4306"/>
                  </a:lnTo>
                  <a:lnTo>
                    <a:pt x="42464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484818" y="3370672"/>
              <a:ext cx="392430" cy="476884"/>
            </a:xfrm>
            <a:custGeom>
              <a:avLst/>
              <a:gdLst/>
              <a:ahLst/>
              <a:cxnLst/>
              <a:rect l="l" t="t" r="r" b="b"/>
              <a:pathLst>
                <a:path w="392429" h="476885">
                  <a:moveTo>
                    <a:pt x="136838" y="0"/>
                  </a:moveTo>
                  <a:lnTo>
                    <a:pt x="64803" y="29631"/>
                  </a:lnTo>
                  <a:lnTo>
                    <a:pt x="22935" y="54342"/>
                  </a:lnTo>
                  <a:lnTo>
                    <a:pt x="0" y="78539"/>
                  </a:lnTo>
                  <a:lnTo>
                    <a:pt x="1279" y="103344"/>
                  </a:lnTo>
                  <a:lnTo>
                    <a:pt x="17147" y="129213"/>
                  </a:lnTo>
                  <a:lnTo>
                    <a:pt x="37976" y="156601"/>
                  </a:lnTo>
                  <a:lnTo>
                    <a:pt x="44707" y="167643"/>
                  </a:lnTo>
                  <a:lnTo>
                    <a:pt x="49360" y="179671"/>
                  </a:lnTo>
                  <a:lnTo>
                    <a:pt x="50014" y="191187"/>
                  </a:lnTo>
                  <a:lnTo>
                    <a:pt x="44745" y="200690"/>
                  </a:lnTo>
                  <a:lnTo>
                    <a:pt x="39230" y="204187"/>
                  </a:lnTo>
                  <a:lnTo>
                    <a:pt x="27045" y="209361"/>
                  </a:lnTo>
                  <a:lnTo>
                    <a:pt x="22183" y="213473"/>
                  </a:lnTo>
                  <a:lnTo>
                    <a:pt x="18628" y="218053"/>
                  </a:lnTo>
                  <a:lnTo>
                    <a:pt x="19698" y="252107"/>
                  </a:lnTo>
                  <a:lnTo>
                    <a:pt x="22183" y="273719"/>
                  </a:lnTo>
                  <a:lnTo>
                    <a:pt x="31140" y="316347"/>
                  </a:lnTo>
                  <a:lnTo>
                    <a:pt x="46087" y="352225"/>
                  </a:lnTo>
                  <a:lnTo>
                    <a:pt x="84887" y="378839"/>
                  </a:lnTo>
                  <a:lnTo>
                    <a:pt x="119951" y="380396"/>
                  </a:lnTo>
                  <a:lnTo>
                    <a:pt x="136523" y="384088"/>
                  </a:lnTo>
                  <a:lnTo>
                    <a:pt x="152384" y="390607"/>
                  </a:lnTo>
                  <a:lnTo>
                    <a:pt x="182509" y="408148"/>
                  </a:lnTo>
                  <a:lnTo>
                    <a:pt x="267047" y="461577"/>
                  </a:lnTo>
                  <a:lnTo>
                    <a:pt x="280525" y="468745"/>
                  </a:lnTo>
                  <a:lnTo>
                    <a:pt x="294529" y="474069"/>
                  </a:lnTo>
                  <a:lnTo>
                    <a:pt x="309129" y="476572"/>
                  </a:lnTo>
                  <a:lnTo>
                    <a:pt x="328412" y="474472"/>
                  </a:lnTo>
                  <a:lnTo>
                    <a:pt x="363595" y="456866"/>
                  </a:lnTo>
                  <a:lnTo>
                    <a:pt x="391964" y="422248"/>
                  </a:lnTo>
                  <a:lnTo>
                    <a:pt x="389600" y="412386"/>
                  </a:lnTo>
                  <a:lnTo>
                    <a:pt x="366922" y="360303"/>
                  </a:lnTo>
                  <a:lnTo>
                    <a:pt x="341861" y="309315"/>
                  </a:lnTo>
                  <a:lnTo>
                    <a:pt x="315030" y="259212"/>
                  </a:lnTo>
                  <a:lnTo>
                    <a:pt x="258991" y="161509"/>
                  </a:lnTo>
                  <a:lnTo>
                    <a:pt x="230282" y="113666"/>
                  </a:lnTo>
                  <a:lnTo>
                    <a:pt x="200266" y="66681"/>
                  </a:lnTo>
                  <a:lnTo>
                    <a:pt x="168288" y="20985"/>
                  </a:lnTo>
                  <a:lnTo>
                    <a:pt x="145973" y="2481"/>
                  </a:lnTo>
                  <a:lnTo>
                    <a:pt x="136838" y="0"/>
                  </a:lnTo>
                  <a:close/>
                </a:path>
              </a:pathLst>
            </a:custGeom>
            <a:solidFill>
              <a:srgbClr val="B6E8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478013" y="3365272"/>
              <a:ext cx="404495" cy="487680"/>
            </a:xfrm>
            <a:custGeom>
              <a:avLst/>
              <a:gdLst/>
              <a:ahLst/>
              <a:cxnLst/>
              <a:rect l="l" t="t" r="r" b="b"/>
              <a:pathLst>
                <a:path w="404495" h="487679">
                  <a:moveTo>
                    <a:pt x="144327" y="0"/>
                  </a:moveTo>
                  <a:lnTo>
                    <a:pt x="90612" y="18749"/>
                  </a:lnTo>
                  <a:lnTo>
                    <a:pt x="47723" y="42398"/>
                  </a:lnTo>
                  <a:lnTo>
                    <a:pt x="8281" y="70815"/>
                  </a:lnTo>
                  <a:lnTo>
                    <a:pt x="0" y="88178"/>
                  </a:lnTo>
                  <a:lnTo>
                    <a:pt x="582" y="103138"/>
                  </a:lnTo>
                  <a:lnTo>
                    <a:pt x="6452" y="117989"/>
                  </a:lnTo>
                  <a:lnTo>
                    <a:pt x="15950" y="132904"/>
                  </a:lnTo>
                  <a:lnTo>
                    <a:pt x="27416" y="148057"/>
                  </a:lnTo>
                  <a:lnTo>
                    <a:pt x="36235" y="159335"/>
                  </a:lnTo>
                  <a:lnTo>
                    <a:pt x="40337" y="165146"/>
                  </a:lnTo>
                  <a:lnTo>
                    <a:pt x="44369" y="171423"/>
                  </a:lnTo>
                  <a:lnTo>
                    <a:pt x="49362" y="181628"/>
                  </a:lnTo>
                  <a:lnTo>
                    <a:pt x="51740" y="192820"/>
                  </a:lnTo>
                  <a:lnTo>
                    <a:pt x="47926" y="202057"/>
                  </a:lnTo>
                  <a:lnTo>
                    <a:pt x="45739" y="204040"/>
                  </a:lnTo>
                  <a:lnTo>
                    <a:pt x="39107" y="206569"/>
                  </a:lnTo>
                  <a:lnTo>
                    <a:pt x="34116" y="208415"/>
                  </a:lnTo>
                  <a:lnTo>
                    <a:pt x="28578" y="210534"/>
                  </a:lnTo>
                  <a:lnTo>
                    <a:pt x="24681" y="215523"/>
                  </a:lnTo>
                  <a:lnTo>
                    <a:pt x="20032" y="221539"/>
                  </a:lnTo>
                  <a:lnTo>
                    <a:pt x="19896" y="225367"/>
                  </a:lnTo>
                  <a:lnTo>
                    <a:pt x="19786" y="230630"/>
                  </a:lnTo>
                  <a:lnTo>
                    <a:pt x="19895" y="235962"/>
                  </a:lnTo>
                  <a:lnTo>
                    <a:pt x="23630" y="279906"/>
                  </a:lnTo>
                  <a:lnTo>
                    <a:pt x="32748" y="323183"/>
                  </a:lnTo>
                  <a:lnTo>
                    <a:pt x="51370" y="364982"/>
                  </a:lnTo>
                  <a:lnTo>
                    <a:pt x="86301" y="388859"/>
                  </a:lnTo>
                  <a:lnTo>
                    <a:pt x="115407" y="390581"/>
                  </a:lnTo>
                  <a:lnTo>
                    <a:pt x="120808" y="390581"/>
                  </a:lnTo>
                  <a:lnTo>
                    <a:pt x="126253" y="391222"/>
                  </a:lnTo>
                  <a:lnTo>
                    <a:pt x="172473" y="409460"/>
                  </a:lnTo>
                  <a:lnTo>
                    <a:pt x="257888" y="463516"/>
                  </a:lnTo>
                  <a:lnTo>
                    <a:pt x="270587" y="471397"/>
                  </a:lnTo>
                  <a:lnTo>
                    <a:pt x="284561" y="478888"/>
                  </a:lnTo>
                  <a:lnTo>
                    <a:pt x="299625" y="484673"/>
                  </a:lnTo>
                  <a:lnTo>
                    <a:pt x="315592" y="487440"/>
                  </a:lnTo>
                  <a:lnTo>
                    <a:pt x="316754" y="487509"/>
                  </a:lnTo>
                  <a:lnTo>
                    <a:pt x="318942" y="487509"/>
                  </a:lnTo>
                  <a:lnTo>
                    <a:pt x="337875" y="484813"/>
                  </a:lnTo>
                  <a:lnTo>
                    <a:pt x="355750" y="477580"/>
                  </a:lnTo>
                  <a:lnTo>
                    <a:pt x="357403" y="476572"/>
                  </a:lnTo>
                  <a:lnTo>
                    <a:pt x="316207" y="476572"/>
                  </a:lnTo>
                  <a:lnTo>
                    <a:pt x="302196" y="474091"/>
                  </a:lnTo>
                  <a:lnTo>
                    <a:pt x="288723" y="468822"/>
                  </a:lnTo>
                  <a:lnTo>
                    <a:pt x="275865" y="461875"/>
                  </a:lnTo>
                  <a:lnTo>
                    <a:pt x="263700" y="454357"/>
                  </a:lnTo>
                  <a:lnTo>
                    <a:pt x="192254" y="408969"/>
                  </a:lnTo>
                  <a:lnTo>
                    <a:pt x="177520" y="399823"/>
                  </a:lnTo>
                  <a:lnTo>
                    <a:pt x="127371" y="380396"/>
                  </a:lnTo>
                  <a:lnTo>
                    <a:pt x="115475" y="379644"/>
                  </a:lnTo>
                  <a:lnTo>
                    <a:pt x="109732" y="379644"/>
                  </a:lnTo>
                  <a:lnTo>
                    <a:pt x="102545" y="379556"/>
                  </a:lnTo>
                  <a:lnTo>
                    <a:pt x="59430" y="357548"/>
                  </a:lnTo>
                  <a:lnTo>
                    <a:pt x="43209" y="320312"/>
                  </a:lnTo>
                  <a:lnTo>
                    <a:pt x="34406" y="278342"/>
                  </a:lnTo>
                  <a:lnTo>
                    <a:pt x="30834" y="235757"/>
                  </a:lnTo>
                  <a:lnTo>
                    <a:pt x="30834" y="225367"/>
                  </a:lnTo>
                  <a:lnTo>
                    <a:pt x="33295" y="222154"/>
                  </a:lnTo>
                  <a:lnTo>
                    <a:pt x="35278" y="219625"/>
                  </a:lnTo>
                  <a:lnTo>
                    <a:pt x="38833" y="218258"/>
                  </a:lnTo>
                  <a:lnTo>
                    <a:pt x="42935" y="216754"/>
                  </a:lnTo>
                  <a:lnTo>
                    <a:pt x="46969" y="215182"/>
                  </a:lnTo>
                  <a:lnTo>
                    <a:pt x="51482" y="213473"/>
                  </a:lnTo>
                  <a:lnTo>
                    <a:pt x="55174" y="210123"/>
                  </a:lnTo>
                  <a:lnTo>
                    <a:pt x="61311" y="200777"/>
                  </a:lnTo>
                  <a:lnTo>
                    <a:pt x="62327" y="188720"/>
                  </a:lnTo>
                  <a:lnTo>
                    <a:pt x="58279" y="174548"/>
                  </a:lnTo>
                  <a:lnTo>
                    <a:pt x="49225" y="158857"/>
                  </a:lnTo>
                  <a:lnTo>
                    <a:pt x="44986" y="152910"/>
                  </a:lnTo>
                  <a:lnTo>
                    <a:pt x="36030" y="141358"/>
                  </a:lnTo>
                  <a:lnTo>
                    <a:pt x="25617" y="127715"/>
                  </a:lnTo>
                  <a:lnTo>
                    <a:pt x="16972" y="114546"/>
                  </a:lnTo>
                  <a:lnTo>
                    <a:pt x="11533" y="101966"/>
                  </a:lnTo>
                  <a:lnTo>
                    <a:pt x="10733" y="90092"/>
                  </a:lnTo>
                  <a:lnTo>
                    <a:pt x="12969" y="83393"/>
                  </a:lnTo>
                  <a:lnTo>
                    <a:pt x="53239" y="51770"/>
                  </a:lnTo>
                  <a:lnTo>
                    <a:pt x="95596" y="28410"/>
                  </a:lnTo>
                  <a:lnTo>
                    <a:pt x="130226" y="12286"/>
                  </a:lnTo>
                  <a:lnTo>
                    <a:pt x="167704" y="10868"/>
                  </a:lnTo>
                  <a:lnTo>
                    <a:pt x="166222" y="9509"/>
                  </a:lnTo>
                  <a:lnTo>
                    <a:pt x="156307" y="3457"/>
                  </a:lnTo>
                  <a:lnTo>
                    <a:pt x="144327" y="0"/>
                  </a:lnTo>
                  <a:close/>
                </a:path>
                <a:path w="404495" h="487679">
                  <a:moveTo>
                    <a:pt x="167704" y="10868"/>
                  </a:moveTo>
                  <a:lnTo>
                    <a:pt x="142960" y="10868"/>
                  </a:lnTo>
                  <a:lnTo>
                    <a:pt x="150267" y="12786"/>
                  </a:lnTo>
                  <a:lnTo>
                    <a:pt x="157471" y="16678"/>
                  </a:lnTo>
                  <a:lnTo>
                    <a:pt x="202796" y="75575"/>
                  </a:lnTo>
                  <a:lnTo>
                    <a:pt x="232916" y="122714"/>
                  </a:lnTo>
                  <a:lnTo>
                    <a:pt x="261525" y="170392"/>
                  </a:lnTo>
                  <a:lnTo>
                    <a:pt x="289133" y="217916"/>
                  </a:lnTo>
                  <a:lnTo>
                    <a:pt x="316074" y="265423"/>
                  </a:lnTo>
                  <a:lnTo>
                    <a:pt x="342675" y="314929"/>
                  </a:lnTo>
                  <a:lnTo>
                    <a:pt x="368058" y="366409"/>
                  </a:lnTo>
                  <a:lnTo>
                    <a:pt x="391345" y="419837"/>
                  </a:lnTo>
                  <a:lnTo>
                    <a:pt x="393294" y="427341"/>
                  </a:lnTo>
                  <a:lnTo>
                    <a:pt x="392627" y="434038"/>
                  </a:lnTo>
                  <a:lnTo>
                    <a:pt x="350469" y="468070"/>
                  </a:lnTo>
                  <a:lnTo>
                    <a:pt x="316207" y="476572"/>
                  </a:lnTo>
                  <a:lnTo>
                    <a:pt x="357403" y="476572"/>
                  </a:lnTo>
                  <a:lnTo>
                    <a:pt x="389841" y="454630"/>
                  </a:lnTo>
                  <a:lnTo>
                    <a:pt x="404157" y="426715"/>
                  </a:lnTo>
                  <a:lnTo>
                    <a:pt x="401464" y="415736"/>
                  </a:lnTo>
                  <a:lnTo>
                    <a:pt x="377714" y="361384"/>
                  </a:lnTo>
                  <a:lnTo>
                    <a:pt x="351759" y="308871"/>
                  </a:lnTo>
                  <a:lnTo>
                    <a:pt x="324933" y="258986"/>
                  </a:lnTo>
                  <a:lnTo>
                    <a:pt x="298568" y="212516"/>
                  </a:lnTo>
                  <a:lnTo>
                    <a:pt x="270824" y="164754"/>
                  </a:lnTo>
                  <a:lnTo>
                    <a:pt x="242086" y="116844"/>
                  </a:lnTo>
                  <a:lnTo>
                    <a:pt x="211798" y="69435"/>
                  </a:lnTo>
                  <a:lnTo>
                    <a:pt x="179400" y="23172"/>
                  </a:lnTo>
                  <a:lnTo>
                    <a:pt x="173959" y="16600"/>
                  </a:lnTo>
                  <a:lnTo>
                    <a:pt x="167704" y="108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08462" y="3654551"/>
              <a:ext cx="81085" cy="9145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681076" y="2970999"/>
              <a:ext cx="1183640" cy="859155"/>
            </a:xfrm>
            <a:custGeom>
              <a:avLst/>
              <a:gdLst/>
              <a:ahLst/>
              <a:cxnLst/>
              <a:rect l="l" t="t" r="r" b="b"/>
              <a:pathLst>
                <a:path w="1183640" h="859154">
                  <a:moveTo>
                    <a:pt x="362750" y="91008"/>
                  </a:moveTo>
                  <a:lnTo>
                    <a:pt x="362673" y="34874"/>
                  </a:lnTo>
                  <a:lnTo>
                    <a:pt x="362546" y="22352"/>
                  </a:lnTo>
                  <a:lnTo>
                    <a:pt x="362407" y="13741"/>
                  </a:lnTo>
                  <a:lnTo>
                    <a:pt x="362305" y="6159"/>
                  </a:lnTo>
                  <a:lnTo>
                    <a:pt x="361619" y="4787"/>
                  </a:lnTo>
                  <a:lnTo>
                    <a:pt x="359371" y="2946"/>
                  </a:lnTo>
                  <a:lnTo>
                    <a:pt x="357860" y="2540"/>
                  </a:lnTo>
                  <a:lnTo>
                    <a:pt x="356425" y="2806"/>
                  </a:lnTo>
                  <a:lnTo>
                    <a:pt x="352742" y="3390"/>
                  </a:lnTo>
                  <a:lnTo>
                    <a:pt x="352742" y="81915"/>
                  </a:lnTo>
                  <a:lnTo>
                    <a:pt x="352679" y="91008"/>
                  </a:lnTo>
                  <a:lnTo>
                    <a:pt x="350443" y="138798"/>
                  </a:lnTo>
                  <a:lnTo>
                    <a:pt x="337896" y="185318"/>
                  </a:lnTo>
                  <a:lnTo>
                    <a:pt x="311048" y="214198"/>
                  </a:lnTo>
                  <a:lnTo>
                    <a:pt x="239496" y="241223"/>
                  </a:lnTo>
                  <a:lnTo>
                    <a:pt x="197700" y="244856"/>
                  </a:lnTo>
                  <a:lnTo>
                    <a:pt x="156146" y="243509"/>
                  </a:lnTo>
                  <a:lnTo>
                    <a:pt x="116179" y="239458"/>
                  </a:lnTo>
                  <a:lnTo>
                    <a:pt x="65049" y="228765"/>
                  </a:lnTo>
                  <a:lnTo>
                    <a:pt x="26479" y="201930"/>
                  </a:lnTo>
                  <a:lnTo>
                    <a:pt x="10934" y="149148"/>
                  </a:lnTo>
                  <a:lnTo>
                    <a:pt x="9931" y="112750"/>
                  </a:lnTo>
                  <a:lnTo>
                    <a:pt x="10020" y="81915"/>
                  </a:lnTo>
                  <a:lnTo>
                    <a:pt x="10375" y="51587"/>
                  </a:lnTo>
                  <a:lnTo>
                    <a:pt x="10502" y="34874"/>
                  </a:lnTo>
                  <a:lnTo>
                    <a:pt x="10414" y="11696"/>
                  </a:lnTo>
                  <a:lnTo>
                    <a:pt x="53403" y="20523"/>
                  </a:lnTo>
                  <a:lnTo>
                    <a:pt x="98450" y="26504"/>
                  </a:lnTo>
                  <a:lnTo>
                    <a:pt x="145465" y="29654"/>
                  </a:lnTo>
                  <a:lnTo>
                    <a:pt x="194424" y="29946"/>
                  </a:lnTo>
                  <a:lnTo>
                    <a:pt x="245275" y="27393"/>
                  </a:lnTo>
                  <a:lnTo>
                    <a:pt x="297942" y="21983"/>
                  </a:lnTo>
                  <a:lnTo>
                    <a:pt x="311861" y="19888"/>
                  </a:lnTo>
                  <a:lnTo>
                    <a:pt x="352399" y="13741"/>
                  </a:lnTo>
                  <a:lnTo>
                    <a:pt x="352615" y="29946"/>
                  </a:lnTo>
                  <a:lnTo>
                    <a:pt x="352742" y="81915"/>
                  </a:lnTo>
                  <a:lnTo>
                    <a:pt x="352742" y="3390"/>
                  </a:lnTo>
                  <a:lnTo>
                    <a:pt x="300431" y="11518"/>
                  </a:lnTo>
                  <a:lnTo>
                    <a:pt x="246341" y="17208"/>
                  </a:lnTo>
                  <a:lnTo>
                    <a:pt x="194221" y="19888"/>
                  </a:lnTo>
                  <a:lnTo>
                    <a:pt x="144106" y="19532"/>
                  </a:lnTo>
                  <a:lnTo>
                    <a:pt x="96088" y="16154"/>
                  </a:lnTo>
                  <a:lnTo>
                    <a:pt x="64058" y="11696"/>
                  </a:lnTo>
                  <a:lnTo>
                    <a:pt x="50203" y="9766"/>
                  </a:lnTo>
                  <a:lnTo>
                    <a:pt x="6515" y="342"/>
                  </a:lnTo>
                  <a:lnTo>
                    <a:pt x="5003" y="0"/>
                  </a:lnTo>
                  <a:lnTo>
                    <a:pt x="3365" y="342"/>
                  </a:lnTo>
                  <a:lnTo>
                    <a:pt x="901" y="2260"/>
                  </a:lnTo>
                  <a:lnTo>
                    <a:pt x="228" y="3759"/>
                  </a:lnTo>
                  <a:lnTo>
                    <a:pt x="342" y="13741"/>
                  </a:lnTo>
                  <a:lnTo>
                    <a:pt x="444" y="39484"/>
                  </a:lnTo>
                  <a:lnTo>
                    <a:pt x="317" y="53898"/>
                  </a:lnTo>
                  <a:lnTo>
                    <a:pt x="152" y="66725"/>
                  </a:lnTo>
                  <a:lnTo>
                    <a:pt x="0" y="81915"/>
                  </a:lnTo>
                  <a:lnTo>
                    <a:pt x="0" y="121818"/>
                  </a:lnTo>
                  <a:lnTo>
                    <a:pt x="88" y="128447"/>
                  </a:lnTo>
                  <a:lnTo>
                    <a:pt x="3517" y="171411"/>
                  </a:lnTo>
                  <a:lnTo>
                    <a:pt x="18338" y="207810"/>
                  </a:lnTo>
                  <a:lnTo>
                    <a:pt x="60375" y="237718"/>
                  </a:lnTo>
                  <a:lnTo>
                    <a:pt x="115011" y="249428"/>
                  </a:lnTo>
                  <a:lnTo>
                    <a:pt x="171437" y="254508"/>
                  </a:lnTo>
                  <a:lnTo>
                    <a:pt x="190969" y="254965"/>
                  </a:lnTo>
                  <a:lnTo>
                    <a:pt x="214414" y="254203"/>
                  </a:lnTo>
                  <a:lnTo>
                    <a:pt x="261035" y="246951"/>
                  </a:lnTo>
                  <a:lnTo>
                    <a:pt x="300126" y="232460"/>
                  </a:lnTo>
                  <a:lnTo>
                    <a:pt x="333349" y="208127"/>
                  </a:lnTo>
                  <a:lnTo>
                    <a:pt x="353529" y="174409"/>
                  </a:lnTo>
                  <a:lnTo>
                    <a:pt x="361759" y="122428"/>
                  </a:lnTo>
                  <a:lnTo>
                    <a:pt x="362750" y="91008"/>
                  </a:lnTo>
                  <a:close/>
                </a:path>
                <a:path w="1183640" h="859154">
                  <a:moveTo>
                    <a:pt x="1183487" y="854443"/>
                  </a:moveTo>
                  <a:lnTo>
                    <a:pt x="1167206" y="813625"/>
                  </a:lnTo>
                  <a:lnTo>
                    <a:pt x="1075499" y="643890"/>
                  </a:lnTo>
                  <a:lnTo>
                    <a:pt x="1032306" y="572427"/>
                  </a:lnTo>
                  <a:lnTo>
                    <a:pt x="1004214" y="528955"/>
                  </a:lnTo>
                  <a:lnTo>
                    <a:pt x="975601" y="486930"/>
                  </a:lnTo>
                  <a:lnTo>
                    <a:pt x="946531" y="446430"/>
                  </a:lnTo>
                  <a:lnTo>
                    <a:pt x="915212" y="405218"/>
                  </a:lnTo>
                  <a:lnTo>
                    <a:pt x="911796" y="404799"/>
                  </a:lnTo>
                  <a:lnTo>
                    <a:pt x="907072" y="408495"/>
                  </a:lnTo>
                  <a:lnTo>
                    <a:pt x="906589" y="411911"/>
                  </a:lnTo>
                  <a:lnTo>
                    <a:pt x="937818" y="452932"/>
                  </a:lnTo>
                  <a:lnTo>
                    <a:pt x="966736" y="493191"/>
                  </a:lnTo>
                  <a:lnTo>
                    <a:pt x="995172" y="534987"/>
                  </a:lnTo>
                  <a:lnTo>
                    <a:pt x="1023099" y="578231"/>
                  </a:lnTo>
                  <a:lnTo>
                    <a:pt x="1050442" y="622795"/>
                  </a:lnTo>
                  <a:lnTo>
                    <a:pt x="1081659" y="676592"/>
                  </a:lnTo>
                  <a:lnTo>
                    <a:pt x="1136535" y="777049"/>
                  </a:lnTo>
                  <a:lnTo>
                    <a:pt x="1157249" y="818032"/>
                  </a:lnTo>
                  <a:lnTo>
                    <a:pt x="1172959" y="857250"/>
                  </a:lnTo>
                  <a:lnTo>
                    <a:pt x="1175080" y="858748"/>
                  </a:lnTo>
                  <a:lnTo>
                    <a:pt x="1177340" y="858748"/>
                  </a:lnTo>
                  <a:lnTo>
                    <a:pt x="1181912" y="857516"/>
                  </a:lnTo>
                  <a:lnTo>
                    <a:pt x="1183487" y="8544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55032" y="1768904"/>
              <a:ext cx="234070" cy="23575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56556" y="1770955"/>
              <a:ext cx="300093" cy="28504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53841" y="1655571"/>
              <a:ext cx="226575" cy="6890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07403" y="1661295"/>
              <a:ext cx="223704" cy="8484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669751" y="2104050"/>
              <a:ext cx="326390" cy="85725"/>
            </a:xfrm>
            <a:custGeom>
              <a:avLst/>
              <a:gdLst/>
              <a:ahLst/>
              <a:cxnLst/>
              <a:rect l="l" t="t" r="r" b="b"/>
              <a:pathLst>
                <a:path w="326390" h="85725">
                  <a:moveTo>
                    <a:pt x="262537" y="0"/>
                  </a:moveTo>
                  <a:lnTo>
                    <a:pt x="229925" y="4940"/>
                  </a:lnTo>
                  <a:lnTo>
                    <a:pt x="166085" y="21512"/>
                  </a:lnTo>
                  <a:lnTo>
                    <a:pt x="133320" y="26453"/>
                  </a:lnTo>
                  <a:lnTo>
                    <a:pt x="75436" y="30324"/>
                  </a:lnTo>
                  <a:lnTo>
                    <a:pt x="18596" y="52086"/>
                  </a:lnTo>
                  <a:lnTo>
                    <a:pt x="0" y="83393"/>
                  </a:lnTo>
                  <a:lnTo>
                    <a:pt x="47937" y="85155"/>
                  </a:lnTo>
                  <a:lnTo>
                    <a:pt x="95283" y="82465"/>
                  </a:lnTo>
                  <a:lnTo>
                    <a:pt x="142118" y="76104"/>
                  </a:lnTo>
                  <a:lnTo>
                    <a:pt x="188519" y="66850"/>
                  </a:lnTo>
                  <a:lnTo>
                    <a:pt x="234567" y="55483"/>
                  </a:lnTo>
                  <a:lnTo>
                    <a:pt x="325916" y="29529"/>
                  </a:lnTo>
                  <a:lnTo>
                    <a:pt x="315638" y="16398"/>
                  </a:lnTo>
                  <a:lnTo>
                    <a:pt x="301380" y="6715"/>
                  </a:lnTo>
                  <a:lnTo>
                    <a:pt x="283545" y="1057"/>
                  </a:lnTo>
                  <a:lnTo>
                    <a:pt x="2625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665226" y="2099614"/>
              <a:ext cx="342265" cy="194945"/>
            </a:xfrm>
            <a:custGeom>
              <a:avLst/>
              <a:gdLst/>
              <a:ahLst/>
              <a:cxnLst/>
              <a:rect l="l" t="t" r="r" b="b"/>
              <a:pathLst>
                <a:path w="342265" h="194944">
                  <a:moveTo>
                    <a:pt x="342239" y="62572"/>
                  </a:moveTo>
                  <a:lnTo>
                    <a:pt x="340207" y="46494"/>
                  </a:lnTo>
                  <a:lnTo>
                    <a:pt x="337312" y="39230"/>
                  </a:lnTo>
                  <a:lnTo>
                    <a:pt x="335038" y="33591"/>
                  </a:lnTo>
                  <a:lnTo>
                    <a:pt x="335013" y="32943"/>
                  </a:lnTo>
                  <a:lnTo>
                    <a:pt x="334327" y="31788"/>
                  </a:lnTo>
                  <a:lnTo>
                    <a:pt x="333311" y="30010"/>
                  </a:lnTo>
                  <a:lnTo>
                    <a:pt x="332740" y="29781"/>
                  </a:lnTo>
                  <a:lnTo>
                    <a:pt x="323532" y="18059"/>
                  </a:lnTo>
                  <a:lnTo>
                    <a:pt x="323532" y="31369"/>
                  </a:lnTo>
                  <a:lnTo>
                    <a:pt x="318731" y="32766"/>
                  </a:lnTo>
                  <a:lnTo>
                    <a:pt x="267792" y="47472"/>
                  </a:lnTo>
                  <a:lnTo>
                    <a:pt x="216928" y="61036"/>
                  </a:lnTo>
                  <a:lnTo>
                    <a:pt x="165341" y="72555"/>
                  </a:lnTo>
                  <a:lnTo>
                    <a:pt x="113398" y="80860"/>
                  </a:lnTo>
                  <a:lnTo>
                    <a:pt x="60845" y="84899"/>
                  </a:lnTo>
                  <a:lnTo>
                    <a:pt x="36715" y="84416"/>
                  </a:lnTo>
                  <a:lnTo>
                    <a:pt x="10007" y="83616"/>
                  </a:lnTo>
                  <a:lnTo>
                    <a:pt x="12153" y="77520"/>
                  </a:lnTo>
                  <a:lnTo>
                    <a:pt x="49415" y="46748"/>
                  </a:lnTo>
                  <a:lnTo>
                    <a:pt x="95719" y="37579"/>
                  </a:lnTo>
                  <a:lnTo>
                    <a:pt x="132092" y="35674"/>
                  </a:lnTo>
                  <a:lnTo>
                    <a:pt x="138112" y="35267"/>
                  </a:lnTo>
                  <a:lnTo>
                    <a:pt x="155016" y="33401"/>
                  </a:lnTo>
                  <a:lnTo>
                    <a:pt x="171577" y="30238"/>
                  </a:lnTo>
                  <a:lnTo>
                    <a:pt x="187833" y="26238"/>
                  </a:lnTo>
                  <a:lnTo>
                    <a:pt x="219430" y="17627"/>
                  </a:lnTo>
                  <a:lnTo>
                    <a:pt x="235165" y="13766"/>
                  </a:lnTo>
                  <a:lnTo>
                    <a:pt x="251155" y="10693"/>
                  </a:lnTo>
                  <a:lnTo>
                    <a:pt x="267335" y="8890"/>
                  </a:lnTo>
                  <a:lnTo>
                    <a:pt x="284886" y="9461"/>
                  </a:lnTo>
                  <a:lnTo>
                    <a:pt x="300380" y="13538"/>
                  </a:lnTo>
                  <a:lnTo>
                    <a:pt x="313397" y="20904"/>
                  </a:lnTo>
                  <a:lnTo>
                    <a:pt x="323532" y="31369"/>
                  </a:lnTo>
                  <a:lnTo>
                    <a:pt x="323532" y="18059"/>
                  </a:lnTo>
                  <a:lnTo>
                    <a:pt x="322859" y="17195"/>
                  </a:lnTo>
                  <a:lnTo>
                    <a:pt x="310426" y="8890"/>
                  </a:lnTo>
                  <a:lnTo>
                    <a:pt x="307378" y="6845"/>
                  </a:lnTo>
                  <a:lnTo>
                    <a:pt x="288493" y="1016"/>
                  </a:lnTo>
                  <a:lnTo>
                    <a:pt x="266788" y="0"/>
                  </a:lnTo>
                  <a:lnTo>
                    <a:pt x="250012" y="1905"/>
                  </a:lnTo>
                  <a:lnTo>
                    <a:pt x="233553" y="5054"/>
                  </a:lnTo>
                  <a:lnTo>
                    <a:pt x="217373" y="9004"/>
                  </a:lnTo>
                  <a:lnTo>
                    <a:pt x="185788" y="17640"/>
                  </a:lnTo>
                  <a:lnTo>
                    <a:pt x="169964" y="21526"/>
                  </a:lnTo>
                  <a:lnTo>
                    <a:pt x="153873" y="24612"/>
                  </a:lnTo>
                  <a:lnTo>
                    <a:pt x="137566" y="26454"/>
                  </a:lnTo>
                  <a:lnTo>
                    <a:pt x="131622" y="26860"/>
                  </a:lnTo>
                  <a:lnTo>
                    <a:pt x="119443" y="27406"/>
                  </a:lnTo>
                  <a:lnTo>
                    <a:pt x="94335" y="28790"/>
                  </a:lnTo>
                  <a:lnTo>
                    <a:pt x="45681" y="38658"/>
                  </a:lnTo>
                  <a:lnTo>
                    <a:pt x="11823" y="61468"/>
                  </a:lnTo>
                  <a:lnTo>
                    <a:pt x="762" y="84670"/>
                  </a:lnTo>
                  <a:lnTo>
                    <a:pt x="558" y="84823"/>
                  </a:lnTo>
                  <a:lnTo>
                    <a:pt x="139" y="87147"/>
                  </a:lnTo>
                  <a:lnTo>
                    <a:pt x="0" y="88379"/>
                  </a:lnTo>
                  <a:lnTo>
                    <a:pt x="203" y="89331"/>
                  </a:lnTo>
                  <a:lnTo>
                    <a:pt x="939" y="110210"/>
                  </a:lnTo>
                  <a:lnTo>
                    <a:pt x="22263" y="150888"/>
                  </a:lnTo>
                  <a:lnTo>
                    <a:pt x="54419" y="175768"/>
                  </a:lnTo>
                  <a:lnTo>
                    <a:pt x="94284" y="189725"/>
                  </a:lnTo>
                  <a:lnTo>
                    <a:pt x="139217" y="194792"/>
                  </a:lnTo>
                  <a:lnTo>
                    <a:pt x="146519" y="194881"/>
                  </a:lnTo>
                  <a:lnTo>
                    <a:pt x="193065" y="191096"/>
                  </a:lnTo>
                  <a:lnTo>
                    <a:pt x="216230" y="185204"/>
                  </a:lnTo>
                  <a:lnTo>
                    <a:pt x="238112" y="179641"/>
                  </a:lnTo>
                  <a:lnTo>
                    <a:pt x="278726" y="160299"/>
                  </a:lnTo>
                  <a:lnTo>
                    <a:pt x="311962" y="132905"/>
                  </a:lnTo>
                  <a:lnTo>
                    <a:pt x="334873" y="97269"/>
                  </a:lnTo>
                  <a:lnTo>
                    <a:pt x="340461" y="79629"/>
                  </a:lnTo>
                  <a:lnTo>
                    <a:pt x="342239" y="62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74638" y="1952575"/>
              <a:ext cx="71787" cy="136847"/>
            </a:xfrm>
            <a:prstGeom prst="rect">
              <a:avLst/>
            </a:prstGeom>
          </p:spPr>
        </p:pic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615492" y="83921"/>
            <a:ext cx="3002280" cy="190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3175" algn="ctr">
              <a:lnSpc>
                <a:spcPct val="116399"/>
              </a:lnSpc>
              <a:spcBef>
                <a:spcPts val="100"/>
              </a:spcBef>
            </a:pPr>
            <a:r>
              <a:rPr spc="-130" dirty="0"/>
              <a:t>MENGALIR</a:t>
            </a:r>
            <a:r>
              <a:rPr spc="-30" dirty="0"/>
              <a:t> </a:t>
            </a:r>
            <a:r>
              <a:rPr spc="-90" dirty="0"/>
              <a:t>DARI </a:t>
            </a:r>
            <a:r>
              <a:rPr spc="-85" dirty="0"/>
              <a:t> </a:t>
            </a:r>
            <a:r>
              <a:rPr spc="-60" dirty="0"/>
              <a:t>TEMPAT</a:t>
            </a:r>
            <a:r>
              <a:rPr spc="-20" dirty="0"/>
              <a:t> </a:t>
            </a:r>
            <a:r>
              <a:rPr spc="-135" dirty="0"/>
              <a:t>YANG </a:t>
            </a:r>
            <a:r>
              <a:rPr spc="-130" dirty="0"/>
              <a:t> </a:t>
            </a:r>
            <a:r>
              <a:rPr spc="-125" dirty="0"/>
              <a:t>TINGGI</a:t>
            </a:r>
            <a:r>
              <a:rPr spc="-40" dirty="0"/>
              <a:t> KE</a:t>
            </a:r>
            <a:r>
              <a:rPr spc="-45" dirty="0"/>
              <a:t> </a:t>
            </a:r>
            <a:r>
              <a:rPr spc="-60" dirty="0"/>
              <a:t>TEMPAT </a:t>
            </a:r>
            <a:r>
              <a:rPr spc="-645" dirty="0"/>
              <a:t> </a:t>
            </a:r>
            <a:r>
              <a:rPr spc="-100" dirty="0"/>
              <a:t>LEBIH</a:t>
            </a:r>
            <a:r>
              <a:rPr spc="-25" dirty="0"/>
              <a:t> </a:t>
            </a:r>
            <a:r>
              <a:rPr spc="-140" dirty="0"/>
              <a:t>RENDAH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976985" y="2036343"/>
            <a:ext cx="3534410" cy="2515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2800"/>
              </a:lnSpc>
              <a:spcBef>
                <a:spcPts val="100"/>
              </a:spcBef>
            </a:pPr>
            <a:r>
              <a:rPr sz="1900" b="1" spc="-105" dirty="0">
                <a:latin typeface="Tahoma"/>
                <a:cs typeface="Tahoma"/>
              </a:rPr>
              <a:t>Si</a:t>
            </a:r>
            <a:r>
              <a:rPr sz="1900" b="1" spc="-114" dirty="0">
                <a:latin typeface="Tahoma"/>
                <a:cs typeface="Tahoma"/>
              </a:rPr>
              <a:t>f</a:t>
            </a:r>
            <a:r>
              <a:rPr sz="1900" b="1" spc="-254" dirty="0">
                <a:latin typeface="Tahoma"/>
                <a:cs typeface="Tahoma"/>
              </a:rPr>
              <a:t>a</a:t>
            </a:r>
            <a:r>
              <a:rPr sz="1900" b="1" spc="-70" dirty="0">
                <a:latin typeface="Tahoma"/>
                <a:cs typeface="Tahoma"/>
              </a:rPr>
              <a:t>t</a:t>
            </a:r>
            <a:r>
              <a:rPr sz="1900" b="1" spc="75" dirty="0">
                <a:latin typeface="Tahoma"/>
                <a:cs typeface="Tahoma"/>
              </a:rPr>
              <a:t> </a:t>
            </a:r>
            <a:r>
              <a:rPr sz="1900" b="1" spc="-80" dirty="0">
                <a:latin typeface="Tahoma"/>
                <a:cs typeface="Tahoma"/>
              </a:rPr>
              <a:t>air</a:t>
            </a:r>
            <a:r>
              <a:rPr sz="1900" b="1" spc="70" dirty="0">
                <a:latin typeface="Tahoma"/>
                <a:cs typeface="Tahoma"/>
              </a:rPr>
              <a:t> </a:t>
            </a:r>
            <a:r>
              <a:rPr sz="1900" b="1" spc="-225" dirty="0">
                <a:latin typeface="Tahoma"/>
                <a:cs typeface="Tahoma"/>
              </a:rPr>
              <a:t>y</a:t>
            </a:r>
            <a:r>
              <a:rPr sz="1900" b="1" spc="-210" dirty="0">
                <a:latin typeface="Tahoma"/>
                <a:cs typeface="Tahoma"/>
              </a:rPr>
              <a:t>ang</a:t>
            </a:r>
            <a:r>
              <a:rPr sz="1900" b="1" spc="70" dirty="0">
                <a:latin typeface="Tahoma"/>
                <a:cs typeface="Tahoma"/>
              </a:rPr>
              <a:t> </a:t>
            </a:r>
            <a:r>
              <a:rPr sz="1900" b="1" spc="-145" dirty="0">
                <a:latin typeface="Tahoma"/>
                <a:cs typeface="Tahoma"/>
              </a:rPr>
              <a:t>selanjut</a:t>
            </a:r>
            <a:r>
              <a:rPr sz="1900" b="1" spc="-265" dirty="0">
                <a:latin typeface="Tahoma"/>
                <a:cs typeface="Tahoma"/>
              </a:rPr>
              <a:t>n</a:t>
            </a:r>
            <a:r>
              <a:rPr sz="1900" b="1" spc="-225" dirty="0">
                <a:latin typeface="Tahoma"/>
                <a:cs typeface="Tahoma"/>
              </a:rPr>
              <a:t>y</a:t>
            </a:r>
            <a:r>
              <a:rPr sz="1900" b="1" spc="-229" dirty="0">
                <a:latin typeface="Tahoma"/>
                <a:cs typeface="Tahoma"/>
              </a:rPr>
              <a:t>a</a:t>
            </a:r>
            <a:r>
              <a:rPr sz="1900" b="1" spc="90" dirty="0">
                <a:latin typeface="Tahoma"/>
                <a:cs typeface="Tahoma"/>
              </a:rPr>
              <a:t> </a:t>
            </a:r>
            <a:r>
              <a:rPr sz="1900" b="1" spc="-160" dirty="0">
                <a:latin typeface="Tahoma"/>
                <a:cs typeface="Tahoma"/>
              </a:rPr>
              <a:t>adalah  </a:t>
            </a:r>
            <a:r>
              <a:rPr sz="1900" b="1" spc="-195" dirty="0">
                <a:latin typeface="Tahoma"/>
                <a:cs typeface="Tahoma"/>
              </a:rPr>
              <a:t>mengal</a:t>
            </a:r>
            <a:r>
              <a:rPr sz="1900" b="1" spc="-10" dirty="0">
                <a:latin typeface="Tahoma"/>
                <a:cs typeface="Tahoma"/>
              </a:rPr>
              <a:t>i</a:t>
            </a:r>
            <a:r>
              <a:rPr sz="1900" b="1" spc="-5" dirty="0">
                <a:latin typeface="Tahoma"/>
                <a:cs typeface="Tahoma"/>
              </a:rPr>
              <a:t>r</a:t>
            </a:r>
            <a:r>
              <a:rPr sz="1900" b="1" spc="50" dirty="0">
                <a:latin typeface="Tahoma"/>
                <a:cs typeface="Tahoma"/>
              </a:rPr>
              <a:t> </a:t>
            </a:r>
            <a:r>
              <a:rPr sz="1900" b="1" spc="-135" dirty="0">
                <a:latin typeface="Tahoma"/>
                <a:cs typeface="Tahoma"/>
              </a:rPr>
              <a:t>da</a:t>
            </a:r>
            <a:r>
              <a:rPr sz="1900" b="1" spc="-85" dirty="0">
                <a:latin typeface="Tahoma"/>
                <a:cs typeface="Tahoma"/>
              </a:rPr>
              <a:t>r</a:t>
            </a:r>
            <a:r>
              <a:rPr sz="1900" b="1" spc="-40" dirty="0">
                <a:latin typeface="Tahoma"/>
                <a:cs typeface="Tahoma"/>
              </a:rPr>
              <a:t>i</a:t>
            </a:r>
            <a:r>
              <a:rPr sz="1900" b="1" spc="65" dirty="0">
                <a:latin typeface="Tahoma"/>
                <a:cs typeface="Tahoma"/>
              </a:rPr>
              <a:t> </a:t>
            </a:r>
            <a:r>
              <a:rPr sz="1900" b="1" spc="-195" dirty="0">
                <a:latin typeface="Tahoma"/>
                <a:cs typeface="Tahoma"/>
              </a:rPr>
              <a:t>temp</a:t>
            </a:r>
            <a:r>
              <a:rPr sz="1900" b="1" spc="-204" dirty="0">
                <a:latin typeface="Tahoma"/>
                <a:cs typeface="Tahoma"/>
              </a:rPr>
              <a:t>a</a:t>
            </a:r>
            <a:r>
              <a:rPr sz="1900" b="1" spc="-70" dirty="0">
                <a:latin typeface="Tahoma"/>
                <a:cs typeface="Tahoma"/>
              </a:rPr>
              <a:t>t</a:t>
            </a:r>
            <a:r>
              <a:rPr sz="1900" b="1" spc="60" dirty="0">
                <a:latin typeface="Tahoma"/>
                <a:cs typeface="Tahoma"/>
              </a:rPr>
              <a:t> </a:t>
            </a:r>
            <a:r>
              <a:rPr sz="1900" b="1" spc="-225" dirty="0">
                <a:latin typeface="Tahoma"/>
                <a:cs typeface="Tahoma"/>
              </a:rPr>
              <a:t>y</a:t>
            </a:r>
            <a:r>
              <a:rPr sz="1900" b="1" spc="-210" dirty="0">
                <a:latin typeface="Tahoma"/>
                <a:cs typeface="Tahoma"/>
              </a:rPr>
              <a:t>ang</a:t>
            </a:r>
            <a:r>
              <a:rPr sz="1900" b="1" spc="65" dirty="0">
                <a:latin typeface="Tahoma"/>
                <a:cs typeface="Tahoma"/>
              </a:rPr>
              <a:t> </a:t>
            </a:r>
            <a:r>
              <a:rPr sz="1900" b="1" spc="-140" dirty="0">
                <a:latin typeface="Tahoma"/>
                <a:cs typeface="Tahoma"/>
              </a:rPr>
              <a:t>leb</a:t>
            </a:r>
            <a:r>
              <a:rPr sz="1900" b="1" spc="-75" dirty="0">
                <a:latin typeface="Tahoma"/>
                <a:cs typeface="Tahoma"/>
              </a:rPr>
              <a:t>i</a:t>
            </a:r>
            <a:r>
              <a:rPr sz="1900" b="1" spc="-120" dirty="0">
                <a:latin typeface="Tahoma"/>
                <a:cs typeface="Tahoma"/>
              </a:rPr>
              <a:t>h  </a:t>
            </a:r>
            <a:r>
              <a:rPr sz="1900" b="1" spc="-130" dirty="0">
                <a:latin typeface="Tahoma"/>
                <a:cs typeface="Tahoma"/>
              </a:rPr>
              <a:t>tinggi </a:t>
            </a:r>
            <a:r>
              <a:rPr sz="1900" b="1" spc="-185" dirty="0">
                <a:latin typeface="Tahoma"/>
                <a:cs typeface="Tahoma"/>
              </a:rPr>
              <a:t>menuju</a:t>
            </a:r>
            <a:r>
              <a:rPr sz="1900" b="1" spc="-180" dirty="0">
                <a:latin typeface="Tahoma"/>
                <a:cs typeface="Tahoma"/>
              </a:rPr>
              <a:t> </a:t>
            </a:r>
            <a:r>
              <a:rPr sz="1900" b="1" spc="-185" dirty="0">
                <a:latin typeface="Tahoma"/>
                <a:cs typeface="Tahoma"/>
              </a:rPr>
              <a:t>ke</a:t>
            </a:r>
            <a:r>
              <a:rPr sz="1900" b="1" spc="-180" dirty="0">
                <a:latin typeface="Tahoma"/>
                <a:cs typeface="Tahoma"/>
              </a:rPr>
              <a:t> </a:t>
            </a:r>
            <a:r>
              <a:rPr sz="1900" b="1" spc="-175" dirty="0">
                <a:latin typeface="Tahoma"/>
                <a:cs typeface="Tahoma"/>
              </a:rPr>
              <a:t>tempat</a:t>
            </a:r>
            <a:r>
              <a:rPr sz="1900" b="1" spc="-170" dirty="0">
                <a:latin typeface="Tahoma"/>
                <a:cs typeface="Tahoma"/>
              </a:rPr>
              <a:t> </a:t>
            </a:r>
            <a:r>
              <a:rPr sz="1900" b="1" spc="-135" dirty="0">
                <a:latin typeface="Tahoma"/>
                <a:cs typeface="Tahoma"/>
              </a:rPr>
              <a:t>lebih </a:t>
            </a:r>
            <a:r>
              <a:rPr sz="1900" b="1" spc="-130" dirty="0">
                <a:latin typeface="Tahoma"/>
                <a:cs typeface="Tahoma"/>
              </a:rPr>
              <a:t> </a:t>
            </a:r>
            <a:r>
              <a:rPr sz="1900" b="1" spc="-160" dirty="0">
                <a:latin typeface="Tahoma"/>
                <a:cs typeface="Tahoma"/>
              </a:rPr>
              <a:t>renda</a:t>
            </a:r>
            <a:r>
              <a:rPr sz="1900" b="1" spc="-175" dirty="0">
                <a:latin typeface="Tahoma"/>
                <a:cs typeface="Tahoma"/>
              </a:rPr>
              <a:t>h</a:t>
            </a:r>
            <a:r>
              <a:rPr sz="1900" b="1" spc="-75" dirty="0">
                <a:latin typeface="Tahoma"/>
                <a:cs typeface="Tahoma"/>
              </a:rPr>
              <a:t>.</a:t>
            </a:r>
            <a:r>
              <a:rPr sz="1900" b="1" spc="-35" dirty="0">
                <a:latin typeface="Tahoma"/>
                <a:cs typeface="Tahoma"/>
              </a:rPr>
              <a:t> </a:t>
            </a:r>
            <a:r>
              <a:rPr sz="1900" b="1" spc="-195" dirty="0">
                <a:latin typeface="Tahoma"/>
                <a:cs typeface="Tahoma"/>
              </a:rPr>
              <a:t>Ha</a:t>
            </a:r>
            <a:r>
              <a:rPr sz="1900" b="1" spc="-85" dirty="0">
                <a:latin typeface="Tahoma"/>
                <a:cs typeface="Tahoma"/>
              </a:rPr>
              <a:t>l</a:t>
            </a:r>
            <a:r>
              <a:rPr sz="1900" b="1" spc="60" dirty="0">
                <a:latin typeface="Tahoma"/>
                <a:cs typeface="Tahoma"/>
              </a:rPr>
              <a:t> </a:t>
            </a:r>
            <a:r>
              <a:rPr sz="1900" b="1" spc="-105" dirty="0">
                <a:latin typeface="Tahoma"/>
                <a:cs typeface="Tahoma"/>
              </a:rPr>
              <a:t>in</a:t>
            </a:r>
            <a:r>
              <a:rPr sz="1900" b="1" spc="-65" dirty="0">
                <a:latin typeface="Tahoma"/>
                <a:cs typeface="Tahoma"/>
              </a:rPr>
              <a:t>i</a:t>
            </a:r>
            <a:r>
              <a:rPr sz="1900" b="1" spc="70" dirty="0">
                <a:latin typeface="Tahoma"/>
                <a:cs typeface="Tahoma"/>
              </a:rPr>
              <a:t> </a:t>
            </a:r>
            <a:r>
              <a:rPr sz="1900" b="1" spc="-155" dirty="0">
                <a:latin typeface="Tahoma"/>
                <a:cs typeface="Tahoma"/>
              </a:rPr>
              <a:t>bisa</a:t>
            </a:r>
            <a:r>
              <a:rPr sz="1900" b="1" spc="55" dirty="0">
                <a:latin typeface="Tahoma"/>
                <a:cs typeface="Tahoma"/>
              </a:rPr>
              <a:t> </a:t>
            </a:r>
            <a:r>
              <a:rPr sz="1900" b="1" spc="-90" dirty="0">
                <a:latin typeface="Tahoma"/>
                <a:cs typeface="Tahoma"/>
              </a:rPr>
              <a:t>di</a:t>
            </a:r>
            <a:r>
              <a:rPr sz="1900" b="1" spc="-55" dirty="0">
                <a:latin typeface="Tahoma"/>
                <a:cs typeface="Tahoma"/>
              </a:rPr>
              <a:t>l</a:t>
            </a:r>
            <a:r>
              <a:rPr sz="1900" b="1" spc="-145" dirty="0">
                <a:latin typeface="Tahoma"/>
                <a:cs typeface="Tahoma"/>
              </a:rPr>
              <a:t>ih</a:t>
            </a:r>
            <a:r>
              <a:rPr sz="1900" b="1" spc="-200" dirty="0">
                <a:latin typeface="Tahoma"/>
                <a:cs typeface="Tahoma"/>
              </a:rPr>
              <a:t>a</a:t>
            </a:r>
            <a:r>
              <a:rPr sz="1900" b="1" spc="-70" dirty="0">
                <a:latin typeface="Tahoma"/>
                <a:cs typeface="Tahoma"/>
              </a:rPr>
              <a:t>t</a:t>
            </a:r>
            <a:r>
              <a:rPr sz="1900" b="1" spc="65" dirty="0">
                <a:latin typeface="Tahoma"/>
                <a:cs typeface="Tahoma"/>
              </a:rPr>
              <a:t> </a:t>
            </a:r>
            <a:r>
              <a:rPr sz="1900" b="1" spc="-120" dirty="0">
                <a:latin typeface="Tahoma"/>
                <a:cs typeface="Tahoma"/>
              </a:rPr>
              <a:t>dar</a:t>
            </a:r>
            <a:r>
              <a:rPr sz="1900" b="1" spc="-40" dirty="0">
                <a:latin typeface="Tahoma"/>
                <a:cs typeface="Tahoma"/>
              </a:rPr>
              <a:t>i  </a:t>
            </a:r>
            <a:r>
              <a:rPr sz="1900" b="1" spc="-120" dirty="0">
                <a:latin typeface="Tahoma"/>
                <a:cs typeface="Tahoma"/>
              </a:rPr>
              <a:t>bukti</a:t>
            </a:r>
            <a:r>
              <a:rPr sz="1900" b="1" spc="50" dirty="0">
                <a:latin typeface="Tahoma"/>
                <a:cs typeface="Tahoma"/>
              </a:rPr>
              <a:t> </a:t>
            </a:r>
            <a:r>
              <a:rPr sz="1900" b="1" spc="-10" dirty="0">
                <a:latin typeface="Tahoma"/>
                <a:cs typeface="Tahoma"/>
              </a:rPr>
              <a:t>f</a:t>
            </a:r>
            <a:r>
              <a:rPr sz="1900" b="1" spc="-225" dirty="0">
                <a:latin typeface="Tahoma"/>
                <a:cs typeface="Tahoma"/>
              </a:rPr>
              <a:t>en</a:t>
            </a:r>
            <a:r>
              <a:rPr sz="1900" b="1" spc="-229" dirty="0">
                <a:latin typeface="Tahoma"/>
                <a:cs typeface="Tahoma"/>
              </a:rPr>
              <a:t>omena</a:t>
            </a:r>
            <a:r>
              <a:rPr sz="1900" b="1" spc="90" dirty="0">
                <a:latin typeface="Tahoma"/>
                <a:cs typeface="Tahoma"/>
              </a:rPr>
              <a:t> </a:t>
            </a:r>
            <a:r>
              <a:rPr sz="1900" b="1" spc="-190" dirty="0">
                <a:latin typeface="Tahoma"/>
                <a:cs typeface="Tahoma"/>
              </a:rPr>
              <a:t>alam</a:t>
            </a:r>
            <a:r>
              <a:rPr sz="1900" b="1" spc="60" dirty="0">
                <a:latin typeface="Tahoma"/>
                <a:cs typeface="Tahoma"/>
              </a:rPr>
              <a:t> </a:t>
            </a:r>
            <a:r>
              <a:rPr sz="1900" b="1" spc="-225" dirty="0">
                <a:latin typeface="Tahoma"/>
                <a:cs typeface="Tahoma"/>
              </a:rPr>
              <a:t>y</a:t>
            </a:r>
            <a:r>
              <a:rPr sz="1900" b="1" spc="-210" dirty="0">
                <a:latin typeface="Tahoma"/>
                <a:cs typeface="Tahoma"/>
              </a:rPr>
              <a:t>ang</a:t>
            </a:r>
            <a:r>
              <a:rPr sz="1900" b="1" spc="65" dirty="0">
                <a:latin typeface="Tahoma"/>
                <a:cs typeface="Tahoma"/>
              </a:rPr>
              <a:t> </a:t>
            </a:r>
            <a:r>
              <a:rPr sz="1900" b="1" spc="-120" dirty="0">
                <a:latin typeface="Tahoma"/>
                <a:cs typeface="Tahoma"/>
              </a:rPr>
              <a:t>ser</a:t>
            </a:r>
            <a:r>
              <a:rPr sz="1900" b="1" spc="-65" dirty="0">
                <a:latin typeface="Tahoma"/>
                <a:cs typeface="Tahoma"/>
              </a:rPr>
              <a:t>i</a:t>
            </a:r>
            <a:r>
              <a:rPr sz="1900" b="1" spc="-145" dirty="0">
                <a:latin typeface="Tahoma"/>
                <a:cs typeface="Tahoma"/>
              </a:rPr>
              <a:t>ng  </a:t>
            </a:r>
            <a:r>
              <a:rPr sz="1900" b="1" spc="-105" dirty="0">
                <a:latin typeface="Tahoma"/>
                <a:cs typeface="Tahoma"/>
              </a:rPr>
              <a:t>terjadi</a:t>
            </a:r>
            <a:r>
              <a:rPr sz="1900" b="1" spc="60" dirty="0">
                <a:latin typeface="Tahoma"/>
                <a:cs typeface="Tahoma"/>
              </a:rPr>
              <a:t> </a:t>
            </a:r>
            <a:r>
              <a:rPr sz="1900" b="1" spc="-185" dirty="0">
                <a:latin typeface="Tahoma"/>
                <a:cs typeface="Tahoma"/>
              </a:rPr>
              <a:t>dalam</a:t>
            </a:r>
            <a:r>
              <a:rPr sz="1900" b="1" spc="50" dirty="0">
                <a:latin typeface="Tahoma"/>
                <a:cs typeface="Tahoma"/>
              </a:rPr>
              <a:t> </a:t>
            </a:r>
            <a:r>
              <a:rPr sz="1900" b="1" spc="-170" dirty="0">
                <a:latin typeface="Tahoma"/>
                <a:cs typeface="Tahoma"/>
              </a:rPr>
              <a:t>kehidupan</a:t>
            </a:r>
            <a:r>
              <a:rPr sz="1900" b="1" spc="60" dirty="0">
                <a:latin typeface="Tahoma"/>
                <a:cs typeface="Tahoma"/>
              </a:rPr>
              <a:t> </a:t>
            </a:r>
            <a:r>
              <a:rPr sz="1900" b="1" spc="-150" dirty="0">
                <a:latin typeface="Tahoma"/>
                <a:cs typeface="Tahoma"/>
              </a:rPr>
              <a:t>sehar</a:t>
            </a:r>
            <a:r>
              <a:rPr sz="1900" b="1" spc="-80" dirty="0">
                <a:latin typeface="Tahoma"/>
                <a:cs typeface="Tahoma"/>
              </a:rPr>
              <a:t>i</a:t>
            </a:r>
            <a:r>
              <a:rPr sz="1900" b="1" spc="-225" dirty="0">
                <a:latin typeface="Tahoma"/>
                <a:cs typeface="Tahoma"/>
              </a:rPr>
              <a:t>-  </a:t>
            </a:r>
            <a:r>
              <a:rPr sz="1900" b="1" spc="-100" dirty="0">
                <a:latin typeface="Tahoma"/>
                <a:cs typeface="Tahoma"/>
              </a:rPr>
              <a:t>hari.</a:t>
            </a:r>
            <a:endParaRPr sz="1900">
              <a:latin typeface="Tahoma"/>
              <a:cs typeface="Tahom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6168" y="0"/>
            <a:ext cx="9051925" cy="3093720"/>
            <a:chOff x="16168" y="0"/>
            <a:chExt cx="9051925" cy="3093720"/>
          </a:xfrm>
        </p:grpSpPr>
        <p:sp>
          <p:nvSpPr>
            <p:cNvPr id="30" name="object 30"/>
            <p:cNvSpPr/>
            <p:nvPr/>
          </p:nvSpPr>
          <p:spPr>
            <a:xfrm>
              <a:off x="8356867" y="12"/>
              <a:ext cx="669925" cy="516890"/>
            </a:xfrm>
            <a:custGeom>
              <a:avLst/>
              <a:gdLst/>
              <a:ahLst/>
              <a:cxnLst/>
              <a:rect l="l" t="t" r="r" b="b"/>
              <a:pathLst>
                <a:path w="669925" h="516890">
                  <a:moveTo>
                    <a:pt x="91884" y="70739"/>
                  </a:moveTo>
                  <a:lnTo>
                    <a:pt x="0" y="70739"/>
                  </a:lnTo>
                  <a:lnTo>
                    <a:pt x="0" y="373176"/>
                  </a:lnTo>
                  <a:lnTo>
                    <a:pt x="91884" y="373176"/>
                  </a:lnTo>
                  <a:lnTo>
                    <a:pt x="91884" y="70739"/>
                  </a:lnTo>
                  <a:close/>
                </a:path>
                <a:path w="669925" h="516890">
                  <a:moveTo>
                    <a:pt x="324281" y="0"/>
                  </a:moveTo>
                  <a:lnTo>
                    <a:pt x="225907" y="0"/>
                  </a:lnTo>
                  <a:lnTo>
                    <a:pt x="129717" y="70739"/>
                  </a:lnTo>
                  <a:lnTo>
                    <a:pt x="129717" y="373176"/>
                  </a:lnTo>
                  <a:lnTo>
                    <a:pt x="324281" y="516293"/>
                  </a:lnTo>
                  <a:lnTo>
                    <a:pt x="324281" y="0"/>
                  </a:lnTo>
                  <a:close/>
                </a:path>
                <a:path w="669925" h="516890">
                  <a:moveTo>
                    <a:pt x="424243" y="221957"/>
                  </a:moveTo>
                  <a:lnTo>
                    <a:pt x="415404" y="177304"/>
                  </a:lnTo>
                  <a:lnTo>
                    <a:pt x="390042" y="139484"/>
                  </a:lnTo>
                  <a:lnTo>
                    <a:pt x="378574" y="134747"/>
                  </a:lnTo>
                  <a:lnTo>
                    <a:pt x="372478" y="135928"/>
                  </a:lnTo>
                  <a:lnTo>
                    <a:pt x="367106" y="139484"/>
                  </a:lnTo>
                  <a:lnTo>
                    <a:pt x="363550" y="144843"/>
                  </a:lnTo>
                  <a:lnTo>
                    <a:pt x="362356" y="150939"/>
                  </a:lnTo>
                  <a:lnTo>
                    <a:pt x="363550" y="157035"/>
                  </a:lnTo>
                  <a:lnTo>
                    <a:pt x="367118" y="162407"/>
                  </a:lnTo>
                  <a:lnTo>
                    <a:pt x="377685" y="175260"/>
                  </a:lnTo>
                  <a:lnTo>
                    <a:pt x="385432" y="189712"/>
                  </a:lnTo>
                  <a:lnTo>
                    <a:pt x="390194" y="205397"/>
                  </a:lnTo>
                  <a:lnTo>
                    <a:pt x="391807" y="221957"/>
                  </a:lnTo>
                  <a:lnTo>
                    <a:pt x="390194" y="238518"/>
                  </a:lnTo>
                  <a:lnTo>
                    <a:pt x="385432" y="254215"/>
                  </a:lnTo>
                  <a:lnTo>
                    <a:pt x="377685" y="268668"/>
                  </a:lnTo>
                  <a:lnTo>
                    <a:pt x="367118" y="281533"/>
                  </a:lnTo>
                  <a:lnTo>
                    <a:pt x="363550" y="286880"/>
                  </a:lnTo>
                  <a:lnTo>
                    <a:pt x="362356" y="292989"/>
                  </a:lnTo>
                  <a:lnTo>
                    <a:pt x="363550" y="299085"/>
                  </a:lnTo>
                  <a:lnTo>
                    <a:pt x="367118" y="304444"/>
                  </a:lnTo>
                  <a:lnTo>
                    <a:pt x="370281" y="307606"/>
                  </a:lnTo>
                  <a:lnTo>
                    <a:pt x="374434" y="309181"/>
                  </a:lnTo>
                  <a:lnTo>
                    <a:pt x="382727" y="309181"/>
                  </a:lnTo>
                  <a:lnTo>
                    <a:pt x="415404" y="266623"/>
                  </a:lnTo>
                  <a:lnTo>
                    <a:pt x="421995" y="244894"/>
                  </a:lnTo>
                  <a:lnTo>
                    <a:pt x="424243" y="221957"/>
                  </a:lnTo>
                  <a:close/>
                </a:path>
                <a:path w="669925" h="516890">
                  <a:moveTo>
                    <a:pt x="547103" y="221957"/>
                  </a:moveTo>
                  <a:lnTo>
                    <a:pt x="542505" y="174904"/>
                  </a:lnTo>
                  <a:lnTo>
                    <a:pt x="528993" y="130314"/>
                  </a:lnTo>
                  <a:lnTo>
                    <a:pt x="506984" y="89217"/>
                  </a:lnTo>
                  <a:lnTo>
                    <a:pt x="476923" y="52666"/>
                  </a:lnTo>
                  <a:lnTo>
                    <a:pt x="465480" y="47904"/>
                  </a:lnTo>
                  <a:lnTo>
                    <a:pt x="459371" y="49098"/>
                  </a:lnTo>
                  <a:lnTo>
                    <a:pt x="453999" y="52666"/>
                  </a:lnTo>
                  <a:lnTo>
                    <a:pt x="450456" y="58013"/>
                  </a:lnTo>
                  <a:lnTo>
                    <a:pt x="449275" y="64096"/>
                  </a:lnTo>
                  <a:lnTo>
                    <a:pt x="450456" y="70205"/>
                  </a:lnTo>
                  <a:lnTo>
                    <a:pt x="453999" y="75565"/>
                  </a:lnTo>
                  <a:lnTo>
                    <a:pt x="479996" y="107175"/>
                  </a:lnTo>
                  <a:lnTo>
                    <a:pt x="499008" y="142709"/>
                  </a:lnTo>
                  <a:lnTo>
                    <a:pt x="510692" y="181267"/>
                  </a:lnTo>
                  <a:lnTo>
                    <a:pt x="514667" y="221957"/>
                  </a:lnTo>
                  <a:lnTo>
                    <a:pt x="510692" y="262648"/>
                  </a:lnTo>
                  <a:lnTo>
                    <a:pt x="499008" y="301205"/>
                  </a:lnTo>
                  <a:lnTo>
                    <a:pt x="479996" y="336740"/>
                  </a:lnTo>
                  <a:lnTo>
                    <a:pt x="453999" y="368338"/>
                  </a:lnTo>
                  <a:lnTo>
                    <a:pt x="450456" y="373710"/>
                  </a:lnTo>
                  <a:lnTo>
                    <a:pt x="449275" y="379806"/>
                  </a:lnTo>
                  <a:lnTo>
                    <a:pt x="450456" y="385902"/>
                  </a:lnTo>
                  <a:lnTo>
                    <a:pt x="453999" y="391261"/>
                  </a:lnTo>
                  <a:lnTo>
                    <a:pt x="457200" y="394423"/>
                  </a:lnTo>
                  <a:lnTo>
                    <a:pt x="461340" y="395998"/>
                  </a:lnTo>
                  <a:lnTo>
                    <a:pt x="469633" y="395998"/>
                  </a:lnTo>
                  <a:lnTo>
                    <a:pt x="506984" y="354698"/>
                  </a:lnTo>
                  <a:lnTo>
                    <a:pt x="528993" y="313601"/>
                  </a:lnTo>
                  <a:lnTo>
                    <a:pt x="542505" y="269011"/>
                  </a:lnTo>
                  <a:lnTo>
                    <a:pt x="547103" y="221957"/>
                  </a:lnTo>
                  <a:close/>
                </a:path>
                <a:path w="669925" h="516890">
                  <a:moveTo>
                    <a:pt x="669925" y="221957"/>
                  </a:moveTo>
                  <a:lnTo>
                    <a:pt x="666813" y="174155"/>
                  </a:lnTo>
                  <a:lnTo>
                    <a:pt x="657618" y="127774"/>
                  </a:lnTo>
                  <a:lnTo>
                    <a:pt x="642518" y="83286"/>
                  </a:lnTo>
                  <a:lnTo>
                    <a:pt x="621715" y="41160"/>
                  </a:lnTo>
                  <a:lnTo>
                    <a:pt x="593737" y="0"/>
                  </a:lnTo>
                  <a:lnTo>
                    <a:pt x="550418" y="0"/>
                  </a:lnTo>
                  <a:lnTo>
                    <a:pt x="574827" y="28511"/>
                  </a:lnTo>
                  <a:lnTo>
                    <a:pt x="601789" y="72415"/>
                  </a:lnTo>
                  <a:lnTo>
                    <a:pt x="621423" y="119773"/>
                  </a:lnTo>
                  <a:lnTo>
                    <a:pt x="633425" y="169862"/>
                  </a:lnTo>
                  <a:lnTo>
                    <a:pt x="637489" y="221957"/>
                  </a:lnTo>
                  <a:lnTo>
                    <a:pt x="633425" y="274053"/>
                  </a:lnTo>
                  <a:lnTo>
                    <a:pt x="621423" y="324142"/>
                  </a:lnTo>
                  <a:lnTo>
                    <a:pt x="601789" y="371513"/>
                  </a:lnTo>
                  <a:lnTo>
                    <a:pt x="574827" y="415417"/>
                  </a:lnTo>
                  <a:lnTo>
                    <a:pt x="540842" y="455142"/>
                  </a:lnTo>
                  <a:lnTo>
                    <a:pt x="537260" y="460502"/>
                  </a:lnTo>
                  <a:lnTo>
                    <a:pt x="536079" y="466598"/>
                  </a:lnTo>
                  <a:lnTo>
                    <a:pt x="537260" y="472694"/>
                  </a:lnTo>
                  <a:lnTo>
                    <a:pt x="540842" y="478053"/>
                  </a:lnTo>
                  <a:lnTo>
                    <a:pt x="543991" y="481215"/>
                  </a:lnTo>
                  <a:lnTo>
                    <a:pt x="548182" y="482790"/>
                  </a:lnTo>
                  <a:lnTo>
                    <a:pt x="556463" y="482790"/>
                  </a:lnTo>
                  <a:lnTo>
                    <a:pt x="595401" y="442036"/>
                  </a:lnTo>
                  <a:lnTo>
                    <a:pt x="621715" y="402742"/>
                  </a:lnTo>
                  <a:lnTo>
                    <a:pt x="642518" y="360616"/>
                  </a:lnTo>
                  <a:lnTo>
                    <a:pt x="657618" y="316141"/>
                  </a:lnTo>
                  <a:lnTo>
                    <a:pt x="666813" y="269760"/>
                  </a:lnTo>
                  <a:lnTo>
                    <a:pt x="669925" y="221957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486416" y="193065"/>
              <a:ext cx="678180" cy="643255"/>
            </a:xfrm>
            <a:custGeom>
              <a:avLst/>
              <a:gdLst/>
              <a:ahLst/>
              <a:cxnLst/>
              <a:rect l="l" t="t" r="r" b="b"/>
              <a:pathLst>
                <a:path w="678179" h="643255">
                  <a:moveTo>
                    <a:pt x="186575" y="43154"/>
                  </a:moveTo>
                  <a:lnTo>
                    <a:pt x="100977" y="43154"/>
                  </a:lnTo>
                  <a:lnTo>
                    <a:pt x="100977" y="170827"/>
                  </a:lnTo>
                  <a:lnTo>
                    <a:pt x="185813" y="93980"/>
                  </a:lnTo>
                  <a:lnTo>
                    <a:pt x="186575" y="43154"/>
                  </a:lnTo>
                  <a:close/>
                </a:path>
                <a:path w="678179" h="643255">
                  <a:moveTo>
                    <a:pt x="576999" y="326898"/>
                  </a:moveTo>
                  <a:lnTo>
                    <a:pt x="339051" y="115620"/>
                  </a:lnTo>
                  <a:lnTo>
                    <a:pt x="100977" y="326986"/>
                  </a:lnTo>
                  <a:lnTo>
                    <a:pt x="100977" y="636816"/>
                  </a:lnTo>
                  <a:lnTo>
                    <a:pt x="107264" y="643064"/>
                  </a:lnTo>
                  <a:lnTo>
                    <a:pt x="263829" y="643064"/>
                  </a:lnTo>
                  <a:lnTo>
                    <a:pt x="263829" y="502843"/>
                  </a:lnTo>
                  <a:lnTo>
                    <a:pt x="270065" y="496544"/>
                  </a:lnTo>
                  <a:lnTo>
                    <a:pt x="407885" y="496544"/>
                  </a:lnTo>
                  <a:lnTo>
                    <a:pt x="414134" y="502843"/>
                  </a:lnTo>
                  <a:lnTo>
                    <a:pt x="414134" y="643064"/>
                  </a:lnTo>
                  <a:lnTo>
                    <a:pt x="570738" y="643077"/>
                  </a:lnTo>
                  <a:lnTo>
                    <a:pt x="576986" y="636816"/>
                  </a:lnTo>
                  <a:lnTo>
                    <a:pt x="576999" y="326898"/>
                  </a:lnTo>
                  <a:close/>
                </a:path>
                <a:path w="678179" h="643255">
                  <a:moveTo>
                    <a:pt x="677964" y="299758"/>
                  </a:moveTo>
                  <a:lnTo>
                    <a:pt x="340372" y="0"/>
                  </a:lnTo>
                  <a:lnTo>
                    <a:pt x="339051" y="1524"/>
                  </a:lnTo>
                  <a:lnTo>
                    <a:pt x="337667" y="0"/>
                  </a:lnTo>
                  <a:lnTo>
                    <a:pt x="0" y="299758"/>
                  </a:lnTo>
                  <a:lnTo>
                    <a:pt x="35572" y="339991"/>
                  </a:lnTo>
                  <a:lnTo>
                    <a:pt x="339051" y="70561"/>
                  </a:lnTo>
                  <a:lnTo>
                    <a:pt x="642454" y="339991"/>
                  </a:lnTo>
                  <a:lnTo>
                    <a:pt x="677964" y="2997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6168" y="2096412"/>
              <a:ext cx="996950" cy="996950"/>
            </a:xfrm>
            <a:custGeom>
              <a:avLst/>
              <a:gdLst/>
              <a:ahLst/>
              <a:cxnLst/>
              <a:rect l="l" t="t" r="r" b="b"/>
              <a:pathLst>
                <a:path w="996950" h="996950">
                  <a:moveTo>
                    <a:pt x="498164" y="0"/>
                  </a:moveTo>
                  <a:lnTo>
                    <a:pt x="546141" y="2281"/>
                  </a:lnTo>
                  <a:lnTo>
                    <a:pt x="592827" y="8988"/>
                  </a:lnTo>
                  <a:lnTo>
                    <a:pt x="638014" y="19909"/>
                  </a:lnTo>
                  <a:lnTo>
                    <a:pt x="681494" y="34837"/>
                  </a:lnTo>
                  <a:lnTo>
                    <a:pt x="723057" y="53563"/>
                  </a:lnTo>
                  <a:lnTo>
                    <a:pt x="762494" y="75877"/>
                  </a:lnTo>
                  <a:lnTo>
                    <a:pt x="799598" y="101571"/>
                  </a:lnTo>
                  <a:lnTo>
                    <a:pt x="834159" y="130436"/>
                  </a:lnTo>
                  <a:lnTo>
                    <a:pt x="865968" y="162262"/>
                  </a:lnTo>
                  <a:lnTo>
                    <a:pt x="894816" y="196842"/>
                  </a:lnTo>
                  <a:lnTo>
                    <a:pt x="920496" y="233965"/>
                  </a:lnTo>
                  <a:lnTo>
                    <a:pt x="942797" y="273423"/>
                  </a:lnTo>
                  <a:lnTo>
                    <a:pt x="961512" y="315007"/>
                  </a:lnTo>
                  <a:lnTo>
                    <a:pt x="976432" y="358508"/>
                  </a:lnTo>
                  <a:lnTo>
                    <a:pt x="987347" y="403717"/>
                  </a:lnTo>
                  <a:lnTo>
                    <a:pt x="994049" y="450426"/>
                  </a:lnTo>
                  <a:lnTo>
                    <a:pt x="996330" y="498424"/>
                  </a:lnTo>
                  <a:lnTo>
                    <a:pt x="994049" y="546423"/>
                  </a:lnTo>
                  <a:lnTo>
                    <a:pt x="987347" y="593130"/>
                  </a:lnTo>
                  <a:lnTo>
                    <a:pt x="976432" y="638338"/>
                  </a:lnTo>
                  <a:lnTo>
                    <a:pt x="961512" y="681837"/>
                  </a:lnTo>
                  <a:lnTo>
                    <a:pt x="942797" y="723419"/>
                  </a:lnTo>
                  <a:lnTo>
                    <a:pt x="920496" y="762875"/>
                  </a:lnTo>
                  <a:lnTo>
                    <a:pt x="894816" y="799996"/>
                  </a:lnTo>
                  <a:lnTo>
                    <a:pt x="865968" y="834572"/>
                  </a:lnTo>
                  <a:lnTo>
                    <a:pt x="834159" y="866396"/>
                  </a:lnTo>
                  <a:lnTo>
                    <a:pt x="799598" y="895258"/>
                  </a:lnTo>
                  <a:lnTo>
                    <a:pt x="762494" y="920949"/>
                  </a:lnTo>
                  <a:lnTo>
                    <a:pt x="723057" y="943261"/>
                  </a:lnTo>
                  <a:lnTo>
                    <a:pt x="681494" y="961984"/>
                  </a:lnTo>
                  <a:lnTo>
                    <a:pt x="638015" y="976911"/>
                  </a:lnTo>
                  <a:lnTo>
                    <a:pt x="592827" y="987831"/>
                  </a:lnTo>
                  <a:lnTo>
                    <a:pt x="546141" y="994536"/>
                  </a:lnTo>
                  <a:lnTo>
                    <a:pt x="498165" y="996818"/>
                  </a:lnTo>
                  <a:lnTo>
                    <a:pt x="450188" y="994536"/>
                  </a:lnTo>
                  <a:lnTo>
                    <a:pt x="403502" y="987831"/>
                  </a:lnTo>
                  <a:lnTo>
                    <a:pt x="358315" y="976911"/>
                  </a:lnTo>
                  <a:lnTo>
                    <a:pt x="314835" y="961984"/>
                  </a:lnTo>
                  <a:lnTo>
                    <a:pt x="273272" y="943261"/>
                  </a:lnTo>
                  <a:lnTo>
                    <a:pt x="233835" y="920949"/>
                  </a:lnTo>
                  <a:lnTo>
                    <a:pt x="196731" y="895258"/>
                  </a:lnTo>
                  <a:lnTo>
                    <a:pt x="162170" y="866396"/>
                  </a:lnTo>
                  <a:lnTo>
                    <a:pt x="130361" y="834572"/>
                  </a:lnTo>
                  <a:lnTo>
                    <a:pt x="101513" y="799996"/>
                  </a:lnTo>
                  <a:lnTo>
                    <a:pt x="75833" y="762875"/>
                  </a:lnTo>
                  <a:lnTo>
                    <a:pt x="53532" y="723419"/>
                  </a:lnTo>
                  <a:lnTo>
                    <a:pt x="34817" y="681837"/>
                  </a:lnTo>
                  <a:lnTo>
                    <a:pt x="19897" y="638338"/>
                  </a:lnTo>
                  <a:lnTo>
                    <a:pt x="8982" y="593130"/>
                  </a:lnTo>
                  <a:lnTo>
                    <a:pt x="2280" y="546423"/>
                  </a:lnTo>
                  <a:lnTo>
                    <a:pt x="0" y="498424"/>
                  </a:lnTo>
                  <a:lnTo>
                    <a:pt x="2280" y="450426"/>
                  </a:lnTo>
                  <a:lnTo>
                    <a:pt x="8982" y="403717"/>
                  </a:lnTo>
                  <a:lnTo>
                    <a:pt x="19897" y="358508"/>
                  </a:lnTo>
                  <a:lnTo>
                    <a:pt x="34817" y="315007"/>
                  </a:lnTo>
                  <a:lnTo>
                    <a:pt x="53532" y="273423"/>
                  </a:lnTo>
                  <a:lnTo>
                    <a:pt x="75833" y="233965"/>
                  </a:lnTo>
                  <a:lnTo>
                    <a:pt x="101513" y="196842"/>
                  </a:lnTo>
                  <a:lnTo>
                    <a:pt x="130361" y="162262"/>
                  </a:lnTo>
                  <a:lnTo>
                    <a:pt x="162170" y="130436"/>
                  </a:lnTo>
                  <a:lnTo>
                    <a:pt x="196731" y="101571"/>
                  </a:lnTo>
                  <a:lnTo>
                    <a:pt x="233835" y="75877"/>
                  </a:lnTo>
                  <a:lnTo>
                    <a:pt x="273272" y="53563"/>
                  </a:lnTo>
                  <a:lnTo>
                    <a:pt x="314835" y="34837"/>
                  </a:lnTo>
                  <a:lnTo>
                    <a:pt x="358314" y="19909"/>
                  </a:lnTo>
                  <a:lnTo>
                    <a:pt x="403502" y="8988"/>
                  </a:lnTo>
                  <a:lnTo>
                    <a:pt x="450188" y="2281"/>
                  </a:lnTo>
                  <a:lnTo>
                    <a:pt x="498164" y="0"/>
                  </a:lnTo>
                  <a:close/>
                </a:path>
              </a:pathLst>
            </a:custGeom>
            <a:solidFill>
              <a:srgbClr val="FFD2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35242" y="2326512"/>
              <a:ext cx="558800" cy="536575"/>
            </a:xfrm>
            <a:custGeom>
              <a:avLst/>
              <a:gdLst/>
              <a:ahLst/>
              <a:cxnLst/>
              <a:rect l="l" t="t" r="r" b="b"/>
              <a:pathLst>
                <a:path w="558800" h="536575">
                  <a:moveTo>
                    <a:pt x="299847" y="485127"/>
                  </a:moveTo>
                  <a:lnTo>
                    <a:pt x="297002" y="464413"/>
                  </a:lnTo>
                  <a:lnTo>
                    <a:pt x="286080" y="445477"/>
                  </a:lnTo>
                  <a:lnTo>
                    <a:pt x="128028" y="268325"/>
                  </a:lnTo>
                  <a:lnTo>
                    <a:pt x="285089" y="91198"/>
                  </a:lnTo>
                  <a:lnTo>
                    <a:pt x="296138" y="72682"/>
                  </a:lnTo>
                  <a:lnTo>
                    <a:pt x="299212" y="51904"/>
                  </a:lnTo>
                  <a:lnTo>
                    <a:pt x="294233" y="31521"/>
                  </a:lnTo>
                  <a:lnTo>
                    <a:pt x="281089" y="14135"/>
                  </a:lnTo>
                  <a:lnTo>
                    <a:pt x="262585" y="3073"/>
                  </a:lnTo>
                  <a:lnTo>
                    <a:pt x="241820" y="0"/>
                  </a:lnTo>
                  <a:lnTo>
                    <a:pt x="221437" y="4991"/>
                  </a:lnTo>
                  <a:lnTo>
                    <a:pt x="204063" y="18135"/>
                  </a:lnTo>
                  <a:lnTo>
                    <a:pt x="13004" y="232308"/>
                  </a:lnTo>
                  <a:lnTo>
                    <a:pt x="13004" y="233299"/>
                  </a:lnTo>
                  <a:lnTo>
                    <a:pt x="11988" y="234302"/>
                  </a:lnTo>
                  <a:lnTo>
                    <a:pt x="10998" y="236308"/>
                  </a:lnTo>
                  <a:lnTo>
                    <a:pt x="9994" y="237312"/>
                  </a:lnTo>
                  <a:lnTo>
                    <a:pt x="8991" y="239306"/>
                  </a:lnTo>
                  <a:lnTo>
                    <a:pt x="6997" y="241312"/>
                  </a:lnTo>
                  <a:lnTo>
                    <a:pt x="4991" y="245313"/>
                  </a:lnTo>
                  <a:lnTo>
                    <a:pt x="4991" y="246316"/>
                  </a:lnTo>
                  <a:lnTo>
                    <a:pt x="2997" y="250317"/>
                  </a:lnTo>
                  <a:lnTo>
                    <a:pt x="1993" y="251320"/>
                  </a:lnTo>
                  <a:lnTo>
                    <a:pt x="1993" y="255320"/>
                  </a:lnTo>
                  <a:lnTo>
                    <a:pt x="990" y="256324"/>
                  </a:lnTo>
                  <a:lnTo>
                    <a:pt x="990" y="258318"/>
                  </a:lnTo>
                  <a:lnTo>
                    <a:pt x="0" y="260324"/>
                  </a:lnTo>
                  <a:lnTo>
                    <a:pt x="0" y="266331"/>
                  </a:lnTo>
                  <a:lnTo>
                    <a:pt x="990" y="269341"/>
                  </a:lnTo>
                  <a:lnTo>
                    <a:pt x="990" y="276339"/>
                  </a:lnTo>
                  <a:lnTo>
                    <a:pt x="1993" y="277342"/>
                  </a:lnTo>
                  <a:lnTo>
                    <a:pt x="1993" y="281343"/>
                  </a:lnTo>
                  <a:lnTo>
                    <a:pt x="2997" y="282346"/>
                  </a:lnTo>
                  <a:lnTo>
                    <a:pt x="2997" y="284340"/>
                  </a:lnTo>
                  <a:lnTo>
                    <a:pt x="3987" y="286346"/>
                  </a:lnTo>
                  <a:lnTo>
                    <a:pt x="3987" y="287350"/>
                  </a:lnTo>
                  <a:lnTo>
                    <a:pt x="4991" y="289344"/>
                  </a:lnTo>
                  <a:lnTo>
                    <a:pt x="4991" y="291350"/>
                  </a:lnTo>
                  <a:lnTo>
                    <a:pt x="5994" y="292354"/>
                  </a:lnTo>
                  <a:lnTo>
                    <a:pt x="6997" y="294360"/>
                  </a:lnTo>
                  <a:lnTo>
                    <a:pt x="7988" y="295351"/>
                  </a:lnTo>
                  <a:lnTo>
                    <a:pt x="8991" y="297357"/>
                  </a:lnTo>
                  <a:lnTo>
                    <a:pt x="9994" y="298361"/>
                  </a:lnTo>
                  <a:lnTo>
                    <a:pt x="10998" y="300355"/>
                  </a:lnTo>
                  <a:lnTo>
                    <a:pt x="11988" y="301358"/>
                  </a:lnTo>
                  <a:lnTo>
                    <a:pt x="13004" y="303364"/>
                  </a:lnTo>
                  <a:lnTo>
                    <a:pt x="13004" y="304368"/>
                  </a:lnTo>
                  <a:lnTo>
                    <a:pt x="13995" y="305358"/>
                  </a:lnTo>
                  <a:lnTo>
                    <a:pt x="205054" y="518528"/>
                  </a:lnTo>
                  <a:lnTo>
                    <a:pt x="214007" y="526415"/>
                  </a:lnTo>
                  <a:lnTo>
                    <a:pt x="224066" y="532041"/>
                  </a:lnTo>
                  <a:lnTo>
                    <a:pt x="234886" y="535419"/>
                  </a:lnTo>
                  <a:lnTo>
                    <a:pt x="246075" y="536536"/>
                  </a:lnTo>
                  <a:lnTo>
                    <a:pt x="255778" y="535622"/>
                  </a:lnTo>
                  <a:lnTo>
                    <a:pt x="265201" y="532917"/>
                  </a:lnTo>
                  <a:lnTo>
                    <a:pt x="274066" y="528523"/>
                  </a:lnTo>
                  <a:lnTo>
                    <a:pt x="282079" y="522541"/>
                  </a:lnTo>
                  <a:lnTo>
                    <a:pt x="294805" y="505282"/>
                  </a:lnTo>
                  <a:lnTo>
                    <a:pt x="299847" y="485127"/>
                  </a:lnTo>
                  <a:close/>
                </a:path>
                <a:path w="558800" h="536575">
                  <a:moveTo>
                    <a:pt x="558304" y="51904"/>
                  </a:moveTo>
                  <a:lnTo>
                    <a:pt x="553313" y="31521"/>
                  </a:lnTo>
                  <a:lnTo>
                    <a:pt x="540169" y="14135"/>
                  </a:lnTo>
                  <a:lnTo>
                    <a:pt x="521665" y="3073"/>
                  </a:lnTo>
                  <a:lnTo>
                    <a:pt x="500913" y="0"/>
                  </a:lnTo>
                  <a:lnTo>
                    <a:pt x="480529" y="4991"/>
                  </a:lnTo>
                  <a:lnTo>
                    <a:pt x="463143" y="18135"/>
                  </a:lnTo>
                  <a:lnTo>
                    <a:pt x="272084" y="233299"/>
                  </a:lnTo>
                  <a:lnTo>
                    <a:pt x="272084" y="234302"/>
                  </a:lnTo>
                  <a:lnTo>
                    <a:pt x="271081" y="235305"/>
                  </a:lnTo>
                  <a:lnTo>
                    <a:pt x="270090" y="237312"/>
                  </a:lnTo>
                  <a:lnTo>
                    <a:pt x="269074" y="238315"/>
                  </a:lnTo>
                  <a:lnTo>
                    <a:pt x="268084" y="240309"/>
                  </a:lnTo>
                  <a:lnTo>
                    <a:pt x="266077" y="242316"/>
                  </a:lnTo>
                  <a:lnTo>
                    <a:pt x="264083" y="246316"/>
                  </a:lnTo>
                  <a:lnTo>
                    <a:pt x="264083" y="247319"/>
                  </a:lnTo>
                  <a:lnTo>
                    <a:pt x="262077" y="251320"/>
                  </a:lnTo>
                  <a:lnTo>
                    <a:pt x="261073" y="252323"/>
                  </a:lnTo>
                  <a:lnTo>
                    <a:pt x="261073" y="256324"/>
                  </a:lnTo>
                  <a:lnTo>
                    <a:pt x="260083" y="257327"/>
                  </a:lnTo>
                  <a:lnTo>
                    <a:pt x="260083" y="259321"/>
                  </a:lnTo>
                  <a:lnTo>
                    <a:pt x="259080" y="261327"/>
                  </a:lnTo>
                  <a:lnTo>
                    <a:pt x="259080" y="276339"/>
                  </a:lnTo>
                  <a:lnTo>
                    <a:pt x="260083" y="277342"/>
                  </a:lnTo>
                  <a:lnTo>
                    <a:pt x="260083" y="281343"/>
                  </a:lnTo>
                  <a:lnTo>
                    <a:pt x="261073" y="282346"/>
                  </a:lnTo>
                  <a:lnTo>
                    <a:pt x="261073" y="284340"/>
                  </a:lnTo>
                  <a:lnTo>
                    <a:pt x="262077" y="286346"/>
                  </a:lnTo>
                  <a:lnTo>
                    <a:pt x="262077" y="287350"/>
                  </a:lnTo>
                  <a:lnTo>
                    <a:pt x="263080" y="289344"/>
                  </a:lnTo>
                  <a:lnTo>
                    <a:pt x="263080" y="291350"/>
                  </a:lnTo>
                  <a:lnTo>
                    <a:pt x="264083" y="292354"/>
                  </a:lnTo>
                  <a:lnTo>
                    <a:pt x="265074" y="294360"/>
                  </a:lnTo>
                  <a:lnTo>
                    <a:pt x="266077" y="295351"/>
                  </a:lnTo>
                  <a:lnTo>
                    <a:pt x="267081" y="297357"/>
                  </a:lnTo>
                  <a:lnTo>
                    <a:pt x="268084" y="298361"/>
                  </a:lnTo>
                  <a:lnTo>
                    <a:pt x="269074" y="300355"/>
                  </a:lnTo>
                  <a:lnTo>
                    <a:pt x="270090" y="301358"/>
                  </a:lnTo>
                  <a:lnTo>
                    <a:pt x="271081" y="303364"/>
                  </a:lnTo>
                  <a:lnTo>
                    <a:pt x="271081" y="304368"/>
                  </a:lnTo>
                  <a:lnTo>
                    <a:pt x="272084" y="305358"/>
                  </a:lnTo>
                  <a:lnTo>
                    <a:pt x="463143" y="518528"/>
                  </a:lnTo>
                  <a:lnTo>
                    <a:pt x="504151" y="536536"/>
                  </a:lnTo>
                  <a:lnTo>
                    <a:pt x="513867" y="535622"/>
                  </a:lnTo>
                  <a:lnTo>
                    <a:pt x="552894" y="505282"/>
                  </a:lnTo>
                  <a:lnTo>
                    <a:pt x="557923" y="485127"/>
                  </a:lnTo>
                  <a:lnTo>
                    <a:pt x="555078" y="464413"/>
                  </a:lnTo>
                  <a:lnTo>
                    <a:pt x="544169" y="445477"/>
                  </a:lnTo>
                  <a:lnTo>
                    <a:pt x="386118" y="268325"/>
                  </a:lnTo>
                  <a:lnTo>
                    <a:pt x="544169" y="91198"/>
                  </a:lnTo>
                  <a:lnTo>
                    <a:pt x="555218" y="72682"/>
                  </a:lnTo>
                  <a:lnTo>
                    <a:pt x="558304" y="519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011531" y="2035939"/>
              <a:ext cx="1056640" cy="1057275"/>
            </a:xfrm>
            <a:custGeom>
              <a:avLst/>
              <a:gdLst/>
              <a:ahLst/>
              <a:cxnLst/>
              <a:rect l="l" t="t" r="r" b="b"/>
              <a:pathLst>
                <a:path w="1056640" h="1057275">
                  <a:moveTo>
                    <a:pt x="528279" y="0"/>
                  </a:moveTo>
                  <a:lnTo>
                    <a:pt x="480195" y="2160"/>
                  </a:lnTo>
                  <a:lnTo>
                    <a:pt x="433321" y="8516"/>
                  </a:lnTo>
                  <a:lnTo>
                    <a:pt x="387842" y="18881"/>
                  </a:lnTo>
                  <a:lnTo>
                    <a:pt x="343946" y="33070"/>
                  </a:lnTo>
                  <a:lnTo>
                    <a:pt x="301818" y="50894"/>
                  </a:lnTo>
                  <a:lnTo>
                    <a:pt x="261647" y="72167"/>
                  </a:lnTo>
                  <a:lnTo>
                    <a:pt x="223617" y="96704"/>
                  </a:lnTo>
                  <a:lnTo>
                    <a:pt x="187916" y="124316"/>
                  </a:lnTo>
                  <a:lnTo>
                    <a:pt x="154729" y="154817"/>
                  </a:lnTo>
                  <a:lnTo>
                    <a:pt x="124244" y="188022"/>
                  </a:lnTo>
                  <a:lnTo>
                    <a:pt x="96648" y="223742"/>
                  </a:lnTo>
                  <a:lnTo>
                    <a:pt x="72125" y="261792"/>
                  </a:lnTo>
                  <a:lnTo>
                    <a:pt x="50864" y="301984"/>
                  </a:lnTo>
                  <a:lnTo>
                    <a:pt x="33050" y="344133"/>
                  </a:lnTo>
                  <a:lnTo>
                    <a:pt x="18870" y="388051"/>
                  </a:lnTo>
                  <a:lnTo>
                    <a:pt x="8511" y="433552"/>
                  </a:lnTo>
                  <a:lnTo>
                    <a:pt x="2158" y="480449"/>
                  </a:lnTo>
                  <a:lnTo>
                    <a:pt x="0" y="528555"/>
                  </a:lnTo>
                  <a:lnTo>
                    <a:pt x="2158" y="576661"/>
                  </a:lnTo>
                  <a:lnTo>
                    <a:pt x="8511" y="623557"/>
                  </a:lnTo>
                  <a:lnTo>
                    <a:pt x="18870" y="669057"/>
                  </a:lnTo>
                  <a:lnTo>
                    <a:pt x="33050" y="712973"/>
                  </a:lnTo>
                  <a:lnTo>
                    <a:pt x="50864" y="755119"/>
                  </a:lnTo>
                  <a:lnTo>
                    <a:pt x="72126" y="795310"/>
                  </a:lnTo>
                  <a:lnTo>
                    <a:pt x="96648" y="833357"/>
                  </a:lnTo>
                  <a:lnTo>
                    <a:pt x="124245" y="869075"/>
                  </a:lnTo>
                  <a:lnTo>
                    <a:pt x="154730" y="902276"/>
                  </a:lnTo>
                  <a:lnTo>
                    <a:pt x="187916" y="932775"/>
                  </a:lnTo>
                  <a:lnTo>
                    <a:pt x="223617" y="960385"/>
                  </a:lnTo>
                  <a:lnTo>
                    <a:pt x="261647" y="984918"/>
                  </a:lnTo>
                  <a:lnTo>
                    <a:pt x="301819" y="1006189"/>
                  </a:lnTo>
                  <a:lnTo>
                    <a:pt x="343946" y="1024012"/>
                  </a:lnTo>
                  <a:lnTo>
                    <a:pt x="387842" y="1038198"/>
                  </a:lnTo>
                  <a:lnTo>
                    <a:pt x="433321" y="1048562"/>
                  </a:lnTo>
                  <a:lnTo>
                    <a:pt x="480196" y="1054918"/>
                  </a:lnTo>
                  <a:lnTo>
                    <a:pt x="528280" y="1057077"/>
                  </a:lnTo>
                  <a:lnTo>
                    <a:pt x="576364" y="1054918"/>
                  </a:lnTo>
                  <a:lnTo>
                    <a:pt x="623239" y="1048562"/>
                  </a:lnTo>
                  <a:lnTo>
                    <a:pt x="668717" y="1038198"/>
                  </a:lnTo>
                  <a:lnTo>
                    <a:pt x="712614" y="1024012"/>
                  </a:lnTo>
                  <a:lnTo>
                    <a:pt x="754741" y="1006189"/>
                  </a:lnTo>
                  <a:lnTo>
                    <a:pt x="794913" y="984918"/>
                  </a:lnTo>
                  <a:lnTo>
                    <a:pt x="832942" y="960385"/>
                  </a:lnTo>
                  <a:lnTo>
                    <a:pt x="868644" y="932775"/>
                  </a:lnTo>
                  <a:lnTo>
                    <a:pt x="901830" y="902276"/>
                  </a:lnTo>
                  <a:lnTo>
                    <a:pt x="932315" y="869075"/>
                  </a:lnTo>
                  <a:lnTo>
                    <a:pt x="959912" y="833357"/>
                  </a:lnTo>
                  <a:lnTo>
                    <a:pt x="984434" y="795310"/>
                  </a:lnTo>
                  <a:lnTo>
                    <a:pt x="1005695" y="755120"/>
                  </a:lnTo>
                  <a:lnTo>
                    <a:pt x="1023509" y="712973"/>
                  </a:lnTo>
                  <a:lnTo>
                    <a:pt x="1037689" y="669057"/>
                  </a:lnTo>
                  <a:lnTo>
                    <a:pt x="1048048" y="623557"/>
                  </a:lnTo>
                  <a:lnTo>
                    <a:pt x="1054401" y="576661"/>
                  </a:lnTo>
                  <a:lnTo>
                    <a:pt x="1056560" y="528555"/>
                  </a:lnTo>
                  <a:lnTo>
                    <a:pt x="1054401" y="480449"/>
                  </a:lnTo>
                  <a:lnTo>
                    <a:pt x="1048048" y="433552"/>
                  </a:lnTo>
                  <a:lnTo>
                    <a:pt x="1037689" y="388051"/>
                  </a:lnTo>
                  <a:lnTo>
                    <a:pt x="1023509" y="344133"/>
                  </a:lnTo>
                  <a:lnTo>
                    <a:pt x="1005695" y="301985"/>
                  </a:lnTo>
                  <a:lnTo>
                    <a:pt x="984434" y="261792"/>
                  </a:lnTo>
                  <a:lnTo>
                    <a:pt x="959911" y="223742"/>
                  </a:lnTo>
                  <a:lnTo>
                    <a:pt x="932314" y="188022"/>
                  </a:lnTo>
                  <a:lnTo>
                    <a:pt x="901830" y="154818"/>
                  </a:lnTo>
                  <a:lnTo>
                    <a:pt x="868643" y="124316"/>
                  </a:lnTo>
                  <a:lnTo>
                    <a:pt x="832942" y="96704"/>
                  </a:lnTo>
                  <a:lnTo>
                    <a:pt x="794912" y="72167"/>
                  </a:lnTo>
                  <a:lnTo>
                    <a:pt x="754740" y="50894"/>
                  </a:lnTo>
                  <a:lnTo>
                    <a:pt x="712613" y="33070"/>
                  </a:lnTo>
                  <a:lnTo>
                    <a:pt x="668717" y="18881"/>
                  </a:lnTo>
                  <a:lnTo>
                    <a:pt x="623238" y="8516"/>
                  </a:lnTo>
                  <a:lnTo>
                    <a:pt x="576363" y="2160"/>
                  </a:lnTo>
                  <a:lnTo>
                    <a:pt x="528279" y="0"/>
                  </a:lnTo>
                  <a:close/>
                </a:path>
              </a:pathLst>
            </a:custGeom>
            <a:solidFill>
              <a:srgbClr val="FFD2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243709" y="2279941"/>
              <a:ext cx="592455" cy="569595"/>
            </a:xfrm>
            <a:custGeom>
              <a:avLst/>
              <a:gdLst/>
              <a:ahLst/>
              <a:cxnLst/>
              <a:rect l="l" t="t" r="r" b="b"/>
              <a:pathLst>
                <a:path w="592454" h="569594">
                  <a:moveTo>
                    <a:pt x="317309" y="277139"/>
                  </a:moveTo>
                  <a:lnTo>
                    <a:pt x="316255" y="275005"/>
                  </a:lnTo>
                  <a:lnTo>
                    <a:pt x="316255" y="272884"/>
                  </a:lnTo>
                  <a:lnTo>
                    <a:pt x="315188" y="271818"/>
                  </a:lnTo>
                  <a:lnTo>
                    <a:pt x="315188" y="267589"/>
                  </a:lnTo>
                  <a:lnTo>
                    <a:pt x="314121" y="266522"/>
                  </a:lnTo>
                  <a:lnTo>
                    <a:pt x="312000" y="262267"/>
                  </a:lnTo>
                  <a:lnTo>
                    <a:pt x="312000" y="261213"/>
                  </a:lnTo>
                  <a:lnTo>
                    <a:pt x="309880" y="256971"/>
                  </a:lnTo>
                  <a:lnTo>
                    <a:pt x="307759" y="254850"/>
                  </a:lnTo>
                  <a:lnTo>
                    <a:pt x="306705" y="252730"/>
                  </a:lnTo>
                  <a:lnTo>
                    <a:pt x="305638" y="251663"/>
                  </a:lnTo>
                  <a:lnTo>
                    <a:pt x="304584" y="249542"/>
                  </a:lnTo>
                  <a:lnTo>
                    <a:pt x="303517" y="248475"/>
                  </a:lnTo>
                  <a:lnTo>
                    <a:pt x="303517" y="247408"/>
                  </a:lnTo>
                  <a:lnTo>
                    <a:pt x="100901" y="19240"/>
                  </a:lnTo>
                  <a:lnTo>
                    <a:pt x="82473" y="5295"/>
                  </a:lnTo>
                  <a:lnTo>
                    <a:pt x="60858" y="0"/>
                  </a:lnTo>
                  <a:lnTo>
                    <a:pt x="38849" y="3276"/>
                  </a:lnTo>
                  <a:lnTo>
                    <a:pt x="19227" y="14998"/>
                  </a:lnTo>
                  <a:lnTo>
                    <a:pt x="5283" y="33439"/>
                  </a:lnTo>
                  <a:lnTo>
                    <a:pt x="0" y="55054"/>
                  </a:lnTo>
                  <a:lnTo>
                    <a:pt x="3263" y="77076"/>
                  </a:lnTo>
                  <a:lnTo>
                    <a:pt x="14986" y="96710"/>
                  </a:lnTo>
                  <a:lnTo>
                    <a:pt x="182587" y="284556"/>
                  </a:lnTo>
                  <a:lnTo>
                    <a:pt x="14986" y="472414"/>
                  </a:lnTo>
                  <a:lnTo>
                    <a:pt x="3416" y="492493"/>
                  </a:lnTo>
                  <a:lnTo>
                    <a:pt x="393" y="514464"/>
                  </a:lnTo>
                  <a:lnTo>
                    <a:pt x="5740" y="535838"/>
                  </a:lnTo>
                  <a:lnTo>
                    <a:pt x="37122" y="565137"/>
                  </a:lnTo>
                  <a:lnTo>
                    <a:pt x="57416" y="568985"/>
                  </a:lnTo>
                  <a:lnTo>
                    <a:pt x="69291" y="567791"/>
                  </a:lnTo>
                  <a:lnTo>
                    <a:pt x="80759" y="564210"/>
                  </a:lnTo>
                  <a:lnTo>
                    <a:pt x="91427" y="558241"/>
                  </a:lnTo>
                  <a:lnTo>
                    <a:pt x="100901" y="549884"/>
                  </a:lnTo>
                  <a:lnTo>
                    <a:pt x="303517" y="323824"/>
                  </a:lnTo>
                  <a:lnTo>
                    <a:pt x="304584" y="322770"/>
                  </a:lnTo>
                  <a:lnTo>
                    <a:pt x="304584" y="321703"/>
                  </a:lnTo>
                  <a:lnTo>
                    <a:pt x="305638" y="319582"/>
                  </a:lnTo>
                  <a:lnTo>
                    <a:pt x="306705" y="318528"/>
                  </a:lnTo>
                  <a:lnTo>
                    <a:pt x="307759" y="316407"/>
                  </a:lnTo>
                  <a:lnTo>
                    <a:pt x="308825" y="315341"/>
                  </a:lnTo>
                  <a:lnTo>
                    <a:pt x="309880" y="313220"/>
                  </a:lnTo>
                  <a:lnTo>
                    <a:pt x="310946" y="312153"/>
                  </a:lnTo>
                  <a:lnTo>
                    <a:pt x="312000" y="310032"/>
                  </a:lnTo>
                  <a:lnTo>
                    <a:pt x="313067" y="308965"/>
                  </a:lnTo>
                  <a:lnTo>
                    <a:pt x="313067" y="306844"/>
                  </a:lnTo>
                  <a:lnTo>
                    <a:pt x="314121" y="304723"/>
                  </a:lnTo>
                  <a:lnTo>
                    <a:pt x="314121" y="303669"/>
                  </a:lnTo>
                  <a:lnTo>
                    <a:pt x="315188" y="301548"/>
                  </a:lnTo>
                  <a:lnTo>
                    <a:pt x="315188" y="299415"/>
                  </a:lnTo>
                  <a:lnTo>
                    <a:pt x="316255" y="298348"/>
                  </a:lnTo>
                  <a:lnTo>
                    <a:pt x="316255" y="294119"/>
                  </a:lnTo>
                  <a:lnTo>
                    <a:pt x="317309" y="293052"/>
                  </a:lnTo>
                  <a:lnTo>
                    <a:pt x="317309" y="277139"/>
                  </a:lnTo>
                  <a:close/>
                </a:path>
                <a:path w="592454" h="569594">
                  <a:moveTo>
                    <a:pt x="592061" y="276072"/>
                  </a:moveTo>
                  <a:lnTo>
                    <a:pt x="590994" y="273939"/>
                  </a:lnTo>
                  <a:lnTo>
                    <a:pt x="590994" y="271818"/>
                  </a:lnTo>
                  <a:lnTo>
                    <a:pt x="589927" y="270764"/>
                  </a:lnTo>
                  <a:lnTo>
                    <a:pt x="589927" y="266522"/>
                  </a:lnTo>
                  <a:lnTo>
                    <a:pt x="588873" y="265468"/>
                  </a:lnTo>
                  <a:lnTo>
                    <a:pt x="586752" y="261213"/>
                  </a:lnTo>
                  <a:lnTo>
                    <a:pt x="586752" y="260146"/>
                  </a:lnTo>
                  <a:lnTo>
                    <a:pt x="584631" y="255905"/>
                  </a:lnTo>
                  <a:lnTo>
                    <a:pt x="582510" y="253784"/>
                  </a:lnTo>
                  <a:lnTo>
                    <a:pt x="581456" y="251663"/>
                  </a:lnTo>
                  <a:lnTo>
                    <a:pt x="580390" y="250596"/>
                  </a:lnTo>
                  <a:lnTo>
                    <a:pt x="579335" y="248475"/>
                  </a:lnTo>
                  <a:lnTo>
                    <a:pt x="578269" y="247408"/>
                  </a:lnTo>
                  <a:lnTo>
                    <a:pt x="578269" y="246354"/>
                  </a:lnTo>
                  <a:lnTo>
                    <a:pt x="375653" y="19240"/>
                  </a:lnTo>
                  <a:lnTo>
                    <a:pt x="357225" y="5295"/>
                  </a:lnTo>
                  <a:lnTo>
                    <a:pt x="335610" y="0"/>
                  </a:lnTo>
                  <a:lnTo>
                    <a:pt x="313601" y="3276"/>
                  </a:lnTo>
                  <a:lnTo>
                    <a:pt x="293979" y="14998"/>
                  </a:lnTo>
                  <a:lnTo>
                    <a:pt x="280035" y="33439"/>
                  </a:lnTo>
                  <a:lnTo>
                    <a:pt x="274739" y="55054"/>
                  </a:lnTo>
                  <a:lnTo>
                    <a:pt x="278015" y="77076"/>
                  </a:lnTo>
                  <a:lnTo>
                    <a:pt x="289725" y="96710"/>
                  </a:lnTo>
                  <a:lnTo>
                    <a:pt x="456272" y="284556"/>
                  </a:lnTo>
                  <a:lnTo>
                    <a:pt x="288671" y="472414"/>
                  </a:lnTo>
                  <a:lnTo>
                    <a:pt x="277101" y="492493"/>
                  </a:lnTo>
                  <a:lnTo>
                    <a:pt x="274091" y="514464"/>
                  </a:lnTo>
                  <a:lnTo>
                    <a:pt x="279425" y="535838"/>
                  </a:lnTo>
                  <a:lnTo>
                    <a:pt x="310819" y="565137"/>
                  </a:lnTo>
                  <a:lnTo>
                    <a:pt x="331101" y="568985"/>
                  </a:lnTo>
                  <a:lnTo>
                    <a:pt x="342963" y="567791"/>
                  </a:lnTo>
                  <a:lnTo>
                    <a:pt x="354444" y="564210"/>
                  </a:lnTo>
                  <a:lnTo>
                    <a:pt x="365112" y="558241"/>
                  </a:lnTo>
                  <a:lnTo>
                    <a:pt x="374599" y="549884"/>
                  </a:lnTo>
                  <a:lnTo>
                    <a:pt x="577215" y="323824"/>
                  </a:lnTo>
                  <a:lnTo>
                    <a:pt x="578269" y="322770"/>
                  </a:lnTo>
                  <a:lnTo>
                    <a:pt x="578269" y="321703"/>
                  </a:lnTo>
                  <a:lnTo>
                    <a:pt x="579335" y="319582"/>
                  </a:lnTo>
                  <a:lnTo>
                    <a:pt x="580390" y="318528"/>
                  </a:lnTo>
                  <a:lnTo>
                    <a:pt x="581456" y="316407"/>
                  </a:lnTo>
                  <a:lnTo>
                    <a:pt x="582510" y="315341"/>
                  </a:lnTo>
                  <a:lnTo>
                    <a:pt x="583577" y="313220"/>
                  </a:lnTo>
                  <a:lnTo>
                    <a:pt x="584631" y="312153"/>
                  </a:lnTo>
                  <a:lnTo>
                    <a:pt x="585698" y="310032"/>
                  </a:lnTo>
                  <a:lnTo>
                    <a:pt x="586752" y="308965"/>
                  </a:lnTo>
                  <a:lnTo>
                    <a:pt x="586752" y="306844"/>
                  </a:lnTo>
                  <a:lnTo>
                    <a:pt x="587819" y="304723"/>
                  </a:lnTo>
                  <a:lnTo>
                    <a:pt x="587819" y="303669"/>
                  </a:lnTo>
                  <a:lnTo>
                    <a:pt x="588873" y="301548"/>
                  </a:lnTo>
                  <a:lnTo>
                    <a:pt x="588873" y="299415"/>
                  </a:lnTo>
                  <a:lnTo>
                    <a:pt x="589927" y="298348"/>
                  </a:lnTo>
                  <a:lnTo>
                    <a:pt x="589927" y="294119"/>
                  </a:lnTo>
                  <a:lnTo>
                    <a:pt x="590994" y="293052"/>
                  </a:lnTo>
                  <a:lnTo>
                    <a:pt x="590994" y="285623"/>
                  </a:lnTo>
                  <a:lnTo>
                    <a:pt x="592061" y="282435"/>
                  </a:lnTo>
                  <a:lnTo>
                    <a:pt x="592061" y="2760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290060" cy="5143500"/>
          </a:xfrm>
          <a:custGeom>
            <a:avLst/>
            <a:gdLst/>
            <a:ahLst/>
            <a:cxnLst/>
            <a:rect l="l" t="t" r="r" b="b"/>
            <a:pathLst>
              <a:path w="4290060" h="5143500">
                <a:moveTo>
                  <a:pt x="0" y="5143500"/>
                </a:moveTo>
                <a:lnTo>
                  <a:pt x="4290060" y="5143500"/>
                </a:lnTo>
                <a:lnTo>
                  <a:pt x="429006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2F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015995" y="0"/>
            <a:ext cx="6128385" cy="5143500"/>
            <a:chOff x="3015995" y="0"/>
            <a:chExt cx="6128385" cy="5143500"/>
          </a:xfrm>
        </p:grpSpPr>
        <p:sp>
          <p:nvSpPr>
            <p:cNvPr id="4" name="object 4"/>
            <p:cNvSpPr/>
            <p:nvPr/>
          </p:nvSpPr>
          <p:spPr>
            <a:xfrm>
              <a:off x="4290059" y="0"/>
              <a:ext cx="4853940" cy="5143500"/>
            </a:xfrm>
            <a:custGeom>
              <a:avLst/>
              <a:gdLst/>
              <a:ahLst/>
              <a:cxnLst/>
              <a:rect l="l" t="t" r="r" b="b"/>
              <a:pathLst>
                <a:path w="4853940" h="5143500">
                  <a:moveTo>
                    <a:pt x="4853940" y="5143498"/>
                  </a:moveTo>
                  <a:lnTo>
                    <a:pt x="4853940" y="0"/>
                  </a:lnTo>
                  <a:lnTo>
                    <a:pt x="0" y="0"/>
                  </a:lnTo>
                  <a:lnTo>
                    <a:pt x="0" y="5143498"/>
                  </a:lnTo>
                  <a:lnTo>
                    <a:pt x="4853940" y="51434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96611" y="3723132"/>
              <a:ext cx="3275076" cy="6461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90059" y="0"/>
              <a:ext cx="4853940" cy="514349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15995" y="3706366"/>
              <a:ext cx="1274063" cy="13274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80981" y="3880581"/>
              <a:ext cx="767695" cy="114984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77381" y="3873601"/>
              <a:ext cx="777262" cy="54197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09947" y="3140701"/>
              <a:ext cx="673219" cy="80680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09947" y="3140701"/>
              <a:ext cx="550816" cy="75753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81289" y="1953484"/>
              <a:ext cx="1126358" cy="231407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18033" y="3183813"/>
              <a:ext cx="244807" cy="58508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59020" y="3183813"/>
              <a:ext cx="269287" cy="49886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185090" y="3963631"/>
              <a:ext cx="719455" cy="424180"/>
            </a:xfrm>
            <a:custGeom>
              <a:avLst/>
              <a:gdLst/>
              <a:ahLst/>
              <a:cxnLst/>
              <a:rect l="l" t="t" r="r" b="b"/>
              <a:pathLst>
                <a:path w="719454" h="424179">
                  <a:moveTo>
                    <a:pt x="59918" y="4927"/>
                  </a:moveTo>
                  <a:lnTo>
                    <a:pt x="54419" y="0"/>
                  </a:lnTo>
                  <a:lnTo>
                    <a:pt x="36715" y="20993"/>
                  </a:lnTo>
                  <a:lnTo>
                    <a:pt x="25146" y="31902"/>
                  </a:lnTo>
                  <a:lnTo>
                    <a:pt x="14605" y="36233"/>
                  </a:lnTo>
                  <a:lnTo>
                    <a:pt x="0" y="37515"/>
                  </a:lnTo>
                  <a:lnTo>
                    <a:pt x="0" y="44907"/>
                  </a:lnTo>
                  <a:lnTo>
                    <a:pt x="5232" y="44107"/>
                  </a:lnTo>
                  <a:lnTo>
                    <a:pt x="18034" y="39446"/>
                  </a:lnTo>
                  <a:lnTo>
                    <a:pt x="36804" y="27520"/>
                  </a:lnTo>
                  <a:lnTo>
                    <a:pt x="59918" y="4927"/>
                  </a:lnTo>
                  <a:close/>
                </a:path>
                <a:path w="719454" h="424179">
                  <a:moveTo>
                    <a:pt x="718959" y="422033"/>
                  </a:moveTo>
                  <a:lnTo>
                    <a:pt x="707669" y="364591"/>
                  </a:lnTo>
                  <a:lnTo>
                    <a:pt x="685025" y="236093"/>
                  </a:lnTo>
                  <a:lnTo>
                    <a:pt x="673862" y="163576"/>
                  </a:lnTo>
                  <a:lnTo>
                    <a:pt x="665137" y="95364"/>
                  </a:lnTo>
                  <a:lnTo>
                    <a:pt x="660628" y="38798"/>
                  </a:lnTo>
                  <a:lnTo>
                    <a:pt x="662089" y="1231"/>
                  </a:lnTo>
                  <a:lnTo>
                    <a:pt x="654799" y="0"/>
                  </a:lnTo>
                  <a:lnTo>
                    <a:pt x="656183" y="79908"/>
                  </a:lnTo>
                  <a:lnTo>
                    <a:pt x="662863" y="137655"/>
                  </a:lnTo>
                  <a:lnTo>
                    <a:pt x="671931" y="200710"/>
                  </a:lnTo>
                  <a:lnTo>
                    <a:pt x="692531" y="323138"/>
                  </a:lnTo>
                  <a:lnTo>
                    <a:pt x="711606" y="423875"/>
                  </a:lnTo>
                  <a:lnTo>
                    <a:pt x="718959" y="4220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07184" y="3973477"/>
              <a:ext cx="148567" cy="13410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156973" y="3668928"/>
              <a:ext cx="391795" cy="557530"/>
            </a:xfrm>
            <a:custGeom>
              <a:avLst/>
              <a:gdLst/>
              <a:ahLst/>
              <a:cxnLst/>
              <a:rect l="l" t="t" r="r" b="b"/>
              <a:pathLst>
                <a:path w="391795" h="557529">
                  <a:moveTo>
                    <a:pt x="28727" y="3086"/>
                  </a:moveTo>
                  <a:lnTo>
                    <a:pt x="26898" y="622"/>
                  </a:lnTo>
                  <a:lnTo>
                    <a:pt x="25069" y="622"/>
                  </a:lnTo>
                  <a:lnTo>
                    <a:pt x="23228" y="0"/>
                  </a:lnTo>
                  <a:lnTo>
                    <a:pt x="20789" y="1854"/>
                  </a:lnTo>
                  <a:lnTo>
                    <a:pt x="20789" y="3695"/>
                  </a:lnTo>
                  <a:lnTo>
                    <a:pt x="609" y="131648"/>
                  </a:lnTo>
                  <a:lnTo>
                    <a:pt x="0" y="133489"/>
                  </a:lnTo>
                  <a:lnTo>
                    <a:pt x="1828" y="135343"/>
                  </a:lnTo>
                  <a:lnTo>
                    <a:pt x="4279" y="135953"/>
                  </a:lnTo>
                  <a:lnTo>
                    <a:pt x="6108" y="135953"/>
                  </a:lnTo>
                  <a:lnTo>
                    <a:pt x="7950" y="134721"/>
                  </a:lnTo>
                  <a:lnTo>
                    <a:pt x="7950" y="132880"/>
                  </a:lnTo>
                  <a:lnTo>
                    <a:pt x="28117" y="4927"/>
                  </a:lnTo>
                  <a:lnTo>
                    <a:pt x="28727" y="3086"/>
                  </a:lnTo>
                  <a:close/>
                </a:path>
                <a:path w="391795" h="557529">
                  <a:moveTo>
                    <a:pt x="332587" y="407301"/>
                  </a:moveTo>
                  <a:lnTo>
                    <a:pt x="329730" y="315023"/>
                  </a:lnTo>
                  <a:lnTo>
                    <a:pt x="329526" y="308254"/>
                  </a:lnTo>
                  <a:lnTo>
                    <a:pt x="324599" y="308190"/>
                  </a:lnTo>
                  <a:lnTo>
                    <a:pt x="324599" y="407301"/>
                  </a:lnTo>
                  <a:lnTo>
                    <a:pt x="324535" y="417817"/>
                  </a:lnTo>
                  <a:lnTo>
                    <a:pt x="316674" y="425729"/>
                  </a:lnTo>
                  <a:lnTo>
                    <a:pt x="297116" y="425729"/>
                  </a:lnTo>
                  <a:lnTo>
                    <a:pt x="289267" y="417817"/>
                  </a:lnTo>
                  <a:lnTo>
                    <a:pt x="289179" y="315023"/>
                  </a:lnTo>
                  <a:lnTo>
                    <a:pt x="321564" y="315645"/>
                  </a:lnTo>
                  <a:lnTo>
                    <a:pt x="324599" y="407301"/>
                  </a:lnTo>
                  <a:lnTo>
                    <a:pt x="324599" y="308190"/>
                  </a:lnTo>
                  <a:lnTo>
                    <a:pt x="281838" y="307632"/>
                  </a:lnTo>
                  <a:lnTo>
                    <a:pt x="281838" y="407924"/>
                  </a:lnTo>
                  <a:lnTo>
                    <a:pt x="283768" y="417817"/>
                  </a:lnTo>
                  <a:lnTo>
                    <a:pt x="289090" y="425818"/>
                  </a:lnTo>
                  <a:lnTo>
                    <a:pt x="297053" y="431165"/>
                  </a:lnTo>
                  <a:lnTo>
                    <a:pt x="306908" y="433120"/>
                  </a:lnTo>
                  <a:lnTo>
                    <a:pt x="308127" y="433120"/>
                  </a:lnTo>
                  <a:lnTo>
                    <a:pt x="317957" y="431076"/>
                  </a:lnTo>
                  <a:lnTo>
                    <a:pt x="325539" y="425729"/>
                  </a:lnTo>
                  <a:lnTo>
                    <a:pt x="325856" y="425500"/>
                  </a:lnTo>
                  <a:lnTo>
                    <a:pt x="331000" y="417296"/>
                  </a:lnTo>
                  <a:lnTo>
                    <a:pt x="332587" y="407301"/>
                  </a:lnTo>
                  <a:close/>
                </a:path>
                <a:path w="391795" h="557529">
                  <a:moveTo>
                    <a:pt x="391287" y="553732"/>
                  </a:moveTo>
                  <a:lnTo>
                    <a:pt x="390677" y="551268"/>
                  </a:lnTo>
                  <a:lnTo>
                    <a:pt x="388835" y="550646"/>
                  </a:lnTo>
                  <a:lnTo>
                    <a:pt x="376758" y="545211"/>
                  </a:lnTo>
                  <a:lnTo>
                    <a:pt x="350926" y="533869"/>
                  </a:lnTo>
                  <a:lnTo>
                    <a:pt x="320040" y="521373"/>
                  </a:lnTo>
                  <a:lnTo>
                    <a:pt x="291007" y="511848"/>
                  </a:lnTo>
                  <a:lnTo>
                    <a:pt x="289179" y="513080"/>
                  </a:lnTo>
                  <a:lnTo>
                    <a:pt x="287947" y="516775"/>
                  </a:lnTo>
                  <a:lnTo>
                    <a:pt x="289179" y="518629"/>
                  </a:lnTo>
                  <a:lnTo>
                    <a:pt x="318363" y="528231"/>
                  </a:lnTo>
                  <a:lnTo>
                    <a:pt x="349389" y="540791"/>
                  </a:lnTo>
                  <a:lnTo>
                    <a:pt x="385775" y="556806"/>
                  </a:lnTo>
                  <a:lnTo>
                    <a:pt x="386384" y="557428"/>
                  </a:lnTo>
                  <a:lnTo>
                    <a:pt x="389445" y="557428"/>
                  </a:lnTo>
                  <a:lnTo>
                    <a:pt x="390677" y="556196"/>
                  </a:lnTo>
                  <a:lnTo>
                    <a:pt x="390677" y="555574"/>
                  </a:lnTo>
                  <a:lnTo>
                    <a:pt x="391287" y="5537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857808" y="0"/>
            <a:ext cx="2745105" cy="14376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algn="ctr">
              <a:lnSpc>
                <a:spcPct val="116399"/>
              </a:lnSpc>
              <a:spcBef>
                <a:spcPts val="105"/>
              </a:spcBef>
            </a:pPr>
            <a:r>
              <a:rPr spc="-20" dirty="0">
                <a:solidFill>
                  <a:srgbClr val="000000"/>
                </a:solidFill>
              </a:rPr>
              <a:t>DAPAT</a:t>
            </a:r>
            <a:r>
              <a:rPr spc="-75" dirty="0">
                <a:solidFill>
                  <a:srgbClr val="000000"/>
                </a:solidFill>
              </a:rPr>
              <a:t> </a:t>
            </a:r>
            <a:r>
              <a:rPr spc="-35" dirty="0">
                <a:solidFill>
                  <a:srgbClr val="000000"/>
                </a:solidFill>
              </a:rPr>
              <a:t>MERESAP </a:t>
            </a:r>
            <a:r>
              <a:rPr spc="-650" dirty="0">
                <a:solidFill>
                  <a:srgbClr val="000000"/>
                </a:solidFill>
              </a:rPr>
              <a:t> </a:t>
            </a:r>
            <a:r>
              <a:rPr spc="-130" dirty="0">
                <a:solidFill>
                  <a:srgbClr val="000000"/>
                </a:solidFill>
              </a:rPr>
              <a:t>MELA</a:t>
            </a:r>
            <a:r>
              <a:rPr spc="-105" dirty="0">
                <a:solidFill>
                  <a:srgbClr val="000000"/>
                </a:solidFill>
              </a:rPr>
              <a:t>L</a:t>
            </a:r>
            <a:r>
              <a:rPr spc="-254" dirty="0">
                <a:solidFill>
                  <a:srgbClr val="000000"/>
                </a:solidFill>
              </a:rPr>
              <a:t>U</a:t>
            </a:r>
            <a:r>
              <a:rPr spc="-114" dirty="0">
                <a:solidFill>
                  <a:srgbClr val="000000"/>
                </a:solidFill>
              </a:rPr>
              <a:t>I</a:t>
            </a:r>
            <a:r>
              <a:rPr spc="-25" dirty="0">
                <a:solidFill>
                  <a:srgbClr val="000000"/>
                </a:solidFill>
              </a:rPr>
              <a:t> </a:t>
            </a:r>
            <a:r>
              <a:rPr spc="-85" dirty="0">
                <a:solidFill>
                  <a:srgbClr val="000000"/>
                </a:solidFill>
              </a:rPr>
              <a:t>CELAH  </a:t>
            </a:r>
            <a:r>
              <a:rPr spc="-105" dirty="0">
                <a:solidFill>
                  <a:srgbClr val="000000"/>
                </a:solidFill>
              </a:rPr>
              <a:t>KECIL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019555" y="1376172"/>
            <a:ext cx="4057015" cy="198755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355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80"/>
              </a:spcBef>
            </a:pPr>
            <a:r>
              <a:rPr sz="2050" b="1" spc="-50" dirty="0">
                <a:latin typeface="Tahoma"/>
                <a:cs typeface="Tahoma"/>
              </a:rPr>
              <a:t>A</a:t>
            </a:r>
            <a:r>
              <a:rPr sz="2050" b="1" spc="-35" dirty="0">
                <a:latin typeface="Tahoma"/>
                <a:cs typeface="Tahoma"/>
              </a:rPr>
              <a:t>i</a:t>
            </a:r>
            <a:r>
              <a:rPr sz="2050" b="1" spc="35" dirty="0">
                <a:latin typeface="Tahoma"/>
                <a:cs typeface="Tahoma"/>
              </a:rPr>
              <a:t>r</a:t>
            </a:r>
            <a:r>
              <a:rPr sz="2050" b="1" spc="80" dirty="0">
                <a:latin typeface="Tahoma"/>
                <a:cs typeface="Tahoma"/>
              </a:rPr>
              <a:t> </a:t>
            </a:r>
            <a:r>
              <a:rPr sz="2050" b="1" spc="-335" dirty="0">
                <a:latin typeface="Tahoma"/>
                <a:cs typeface="Tahoma"/>
              </a:rPr>
              <a:t>m</a:t>
            </a:r>
            <a:r>
              <a:rPr sz="2050" b="1" spc="-204" dirty="0">
                <a:latin typeface="Tahoma"/>
                <a:cs typeface="Tahoma"/>
              </a:rPr>
              <a:t>e</a:t>
            </a:r>
            <a:r>
              <a:rPr sz="2050" b="1" spc="10" dirty="0">
                <a:latin typeface="Tahoma"/>
                <a:cs typeface="Tahoma"/>
              </a:rPr>
              <a:t>r</a:t>
            </a:r>
            <a:r>
              <a:rPr sz="2050" b="1" spc="-204" dirty="0">
                <a:latin typeface="Tahoma"/>
                <a:cs typeface="Tahoma"/>
              </a:rPr>
              <a:t>upakan</a:t>
            </a:r>
            <a:r>
              <a:rPr sz="2050" b="1" spc="40" dirty="0">
                <a:latin typeface="Tahoma"/>
                <a:cs typeface="Tahoma"/>
              </a:rPr>
              <a:t> </a:t>
            </a:r>
            <a:r>
              <a:rPr sz="2050" b="1" spc="-145" dirty="0">
                <a:latin typeface="Tahoma"/>
                <a:cs typeface="Tahoma"/>
              </a:rPr>
              <a:t>pa</a:t>
            </a:r>
            <a:r>
              <a:rPr sz="2050" b="1" spc="-75" dirty="0">
                <a:latin typeface="Tahoma"/>
                <a:cs typeface="Tahoma"/>
              </a:rPr>
              <a:t>r</a:t>
            </a:r>
            <a:r>
              <a:rPr sz="2050" b="1" spc="-114" dirty="0">
                <a:latin typeface="Tahoma"/>
                <a:cs typeface="Tahoma"/>
              </a:rPr>
              <a:t>tikel</a:t>
            </a:r>
            <a:r>
              <a:rPr sz="2050" b="1" spc="55" dirty="0">
                <a:latin typeface="Tahoma"/>
                <a:cs typeface="Tahoma"/>
              </a:rPr>
              <a:t> </a:t>
            </a:r>
            <a:r>
              <a:rPr sz="2050" b="1" spc="-145" dirty="0">
                <a:latin typeface="Tahoma"/>
                <a:cs typeface="Tahoma"/>
              </a:rPr>
              <a:t>ber</a:t>
            </a:r>
            <a:r>
              <a:rPr sz="2050" b="1" spc="-175" dirty="0">
                <a:latin typeface="Tahoma"/>
                <a:cs typeface="Tahoma"/>
              </a:rPr>
              <a:t>b</a:t>
            </a:r>
            <a:r>
              <a:rPr sz="2050" b="1" spc="-180" dirty="0">
                <a:latin typeface="Tahoma"/>
                <a:cs typeface="Tahoma"/>
              </a:rPr>
              <a:t>ent</a:t>
            </a:r>
            <a:r>
              <a:rPr sz="2050" b="1" spc="-200" dirty="0">
                <a:latin typeface="Tahoma"/>
                <a:cs typeface="Tahoma"/>
              </a:rPr>
              <a:t>u</a:t>
            </a:r>
            <a:r>
              <a:rPr sz="2050" b="1" spc="-155" dirty="0">
                <a:latin typeface="Tahoma"/>
                <a:cs typeface="Tahoma"/>
              </a:rPr>
              <a:t>k</a:t>
            </a:r>
            <a:endParaRPr sz="2050">
              <a:latin typeface="Tahoma"/>
              <a:cs typeface="Tahoma"/>
            </a:endParaRPr>
          </a:p>
          <a:p>
            <a:pPr marR="69850">
              <a:lnSpc>
                <a:spcPct val="125899"/>
              </a:lnSpc>
            </a:pPr>
            <a:r>
              <a:rPr sz="2050" b="1" spc="-114" dirty="0">
                <a:latin typeface="Tahoma"/>
                <a:cs typeface="Tahoma"/>
              </a:rPr>
              <a:t>liqui</a:t>
            </a:r>
            <a:r>
              <a:rPr sz="2050" b="1" spc="-155" dirty="0">
                <a:latin typeface="Tahoma"/>
                <a:cs typeface="Tahoma"/>
              </a:rPr>
              <a:t>d</a:t>
            </a:r>
            <a:r>
              <a:rPr sz="2050" b="1" spc="65" dirty="0">
                <a:latin typeface="Tahoma"/>
                <a:cs typeface="Tahoma"/>
              </a:rPr>
              <a:t> </a:t>
            </a:r>
            <a:r>
              <a:rPr sz="2050" b="1" spc="-235" dirty="0">
                <a:latin typeface="Tahoma"/>
                <a:cs typeface="Tahoma"/>
              </a:rPr>
              <a:t>y</a:t>
            </a:r>
            <a:r>
              <a:rPr sz="2050" b="1" spc="-229" dirty="0">
                <a:latin typeface="Tahoma"/>
                <a:cs typeface="Tahoma"/>
              </a:rPr>
              <a:t>ang</a:t>
            </a:r>
            <a:r>
              <a:rPr sz="2050" b="1" spc="65" dirty="0">
                <a:latin typeface="Tahoma"/>
                <a:cs typeface="Tahoma"/>
              </a:rPr>
              <a:t> </a:t>
            </a:r>
            <a:r>
              <a:rPr sz="2050" b="1" spc="-130" dirty="0">
                <a:latin typeface="Tahoma"/>
                <a:cs typeface="Tahoma"/>
              </a:rPr>
              <a:t>bersi</a:t>
            </a:r>
            <a:r>
              <a:rPr sz="2050" b="1" spc="-20" dirty="0">
                <a:latin typeface="Tahoma"/>
                <a:cs typeface="Tahoma"/>
              </a:rPr>
              <a:t>f</a:t>
            </a:r>
            <a:r>
              <a:rPr sz="2050" b="1" spc="-270" dirty="0">
                <a:latin typeface="Tahoma"/>
                <a:cs typeface="Tahoma"/>
              </a:rPr>
              <a:t>a</a:t>
            </a:r>
            <a:r>
              <a:rPr sz="2050" b="1" spc="-75" dirty="0">
                <a:latin typeface="Tahoma"/>
                <a:cs typeface="Tahoma"/>
              </a:rPr>
              <a:t>t</a:t>
            </a:r>
            <a:r>
              <a:rPr sz="2050" b="1" spc="55" dirty="0">
                <a:latin typeface="Tahoma"/>
                <a:cs typeface="Tahoma"/>
              </a:rPr>
              <a:t> </a:t>
            </a:r>
            <a:r>
              <a:rPr sz="2050" b="1" spc="-20" dirty="0">
                <a:latin typeface="Tahoma"/>
                <a:cs typeface="Tahoma"/>
              </a:rPr>
              <a:t>f</a:t>
            </a:r>
            <a:r>
              <a:rPr sz="2050" b="1" spc="-145" dirty="0">
                <a:latin typeface="Tahoma"/>
                <a:cs typeface="Tahoma"/>
              </a:rPr>
              <a:t>leksi</a:t>
            </a:r>
            <a:r>
              <a:rPr sz="2050" b="1" spc="-204" dirty="0">
                <a:latin typeface="Tahoma"/>
                <a:cs typeface="Tahoma"/>
              </a:rPr>
              <a:t>b</a:t>
            </a:r>
            <a:r>
              <a:rPr sz="2050" b="1" spc="-200" dirty="0">
                <a:latin typeface="Tahoma"/>
                <a:cs typeface="Tahoma"/>
              </a:rPr>
              <a:t>e</a:t>
            </a:r>
            <a:r>
              <a:rPr sz="2050" b="1" spc="-95" dirty="0">
                <a:latin typeface="Tahoma"/>
                <a:cs typeface="Tahoma"/>
              </a:rPr>
              <a:t>l</a:t>
            </a:r>
            <a:r>
              <a:rPr sz="2050" b="1" spc="-80" dirty="0">
                <a:latin typeface="Tahoma"/>
                <a:cs typeface="Tahoma"/>
              </a:rPr>
              <a:t>.</a:t>
            </a:r>
            <a:r>
              <a:rPr sz="2050" b="1" spc="-85" dirty="0">
                <a:latin typeface="Tahoma"/>
                <a:cs typeface="Tahoma"/>
              </a:rPr>
              <a:t> </a:t>
            </a:r>
            <a:r>
              <a:rPr sz="2050" b="1" spc="-185" dirty="0">
                <a:latin typeface="Tahoma"/>
                <a:cs typeface="Tahoma"/>
              </a:rPr>
              <a:t>Salah  </a:t>
            </a:r>
            <a:r>
              <a:rPr sz="2050" b="1" spc="-210" dirty="0">
                <a:latin typeface="Tahoma"/>
                <a:cs typeface="Tahoma"/>
              </a:rPr>
              <a:t>s</a:t>
            </a:r>
            <a:r>
              <a:rPr sz="2050" b="1" spc="-270" dirty="0">
                <a:latin typeface="Tahoma"/>
                <a:cs typeface="Tahoma"/>
              </a:rPr>
              <a:t>a</a:t>
            </a:r>
            <a:r>
              <a:rPr sz="2050" b="1" spc="-150" dirty="0">
                <a:latin typeface="Tahoma"/>
                <a:cs typeface="Tahoma"/>
              </a:rPr>
              <a:t>tu</a:t>
            </a:r>
            <a:r>
              <a:rPr sz="2050" b="1" spc="-250" dirty="0">
                <a:latin typeface="Tahoma"/>
                <a:cs typeface="Tahoma"/>
              </a:rPr>
              <a:t>n</a:t>
            </a:r>
            <a:r>
              <a:rPr sz="2050" b="1" spc="-235" dirty="0">
                <a:latin typeface="Tahoma"/>
                <a:cs typeface="Tahoma"/>
              </a:rPr>
              <a:t>y</a:t>
            </a:r>
            <a:r>
              <a:rPr sz="2050" b="1" spc="-250" dirty="0">
                <a:latin typeface="Tahoma"/>
                <a:cs typeface="Tahoma"/>
              </a:rPr>
              <a:t>a</a:t>
            </a:r>
            <a:r>
              <a:rPr sz="2050" b="1" spc="50" dirty="0">
                <a:latin typeface="Tahoma"/>
                <a:cs typeface="Tahoma"/>
              </a:rPr>
              <a:t> </a:t>
            </a:r>
            <a:r>
              <a:rPr sz="2050" b="1" spc="-195" dirty="0">
                <a:latin typeface="Tahoma"/>
                <a:cs typeface="Tahoma"/>
              </a:rPr>
              <a:t>adalah</a:t>
            </a:r>
            <a:r>
              <a:rPr sz="2050" b="1" spc="60" dirty="0">
                <a:latin typeface="Tahoma"/>
                <a:cs typeface="Tahoma"/>
              </a:rPr>
              <a:t> </a:t>
            </a:r>
            <a:r>
              <a:rPr sz="2050" b="1" spc="-204" dirty="0">
                <a:latin typeface="Tahoma"/>
                <a:cs typeface="Tahoma"/>
              </a:rPr>
              <a:t>da</a:t>
            </a:r>
            <a:r>
              <a:rPr sz="2050" b="1" spc="-220" dirty="0">
                <a:latin typeface="Tahoma"/>
                <a:cs typeface="Tahoma"/>
              </a:rPr>
              <a:t>p</a:t>
            </a:r>
            <a:r>
              <a:rPr sz="2050" b="1" spc="-275" dirty="0">
                <a:latin typeface="Tahoma"/>
                <a:cs typeface="Tahoma"/>
              </a:rPr>
              <a:t>a</a:t>
            </a:r>
            <a:r>
              <a:rPr sz="2050" b="1" spc="-75" dirty="0">
                <a:latin typeface="Tahoma"/>
                <a:cs typeface="Tahoma"/>
              </a:rPr>
              <a:t>t</a:t>
            </a:r>
            <a:r>
              <a:rPr sz="2050" b="1" spc="70" dirty="0">
                <a:latin typeface="Tahoma"/>
                <a:cs typeface="Tahoma"/>
              </a:rPr>
              <a:t> </a:t>
            </a:r>
            <a:r>
              <a:rPr sz="2050" b="1" spc="-335" dirty="0">
                <a:latin typeface="Tahoma"/>
                <a:cs typeface="Tahoma"/>
              </a:rPr>
              <a:t>m</a:t>
            </a:r>
            <a:r>
              <a:rPr sz="2050" b="1" spc="-204" dirty="0">
                <a:latin typeface="Tahoma"/>
                <a:cs typeface="Tahoma"/>
              </a:rPr>
              <a:t>e</a:t>
            </a:r>
            <a:r>
              <a:rPr sz="2050" b="1" spc="-175" dirty="0">
                <a:latin typeface="Tahoma"/>
                <a:cs typeface="Tahoma"/>
              </a:rPr>
              <a:t>resap</a:t>
            </a:r>
            <a:endParaRPr sz="20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650"/>
              </a:spcBef>
            </a:pPr>
            <a:r>
              <a:rPr sz="2050" b="1" spc="-195" dirty="0">
                <a:latin typeface="Tahoma"/>
                <a:cs typeface="Tahoma"/>
              </a:rPr>
              <a:t>b</a:t>
            </a:r>
            <a:r>
              <a:rPr sz="2050" b="1" spc="-210" dirty="0">
                <a:latin typeface="Tahoma"/>
                <a:cs typeface="Tahoma"/>
              </a:rPr>
              <a:t>ahkan</a:t>
            </a:r>
            <a:r>
              <a:rPr sz="2050" b="1" spc="45" dirty="0">
                <a:latin typeface="Tahoma"/>
                <a:cs typeface="Tahoma"/>
              </a:rPr>
              <a:t> </a:t>
            </a:r>
            <a:r>
              <a:rPr sz="2050" b="1" spc="-160" dirty="0">
                <a:latin typeface="Tahoma"/>
                <a:cs typeface="Tahoma"/>
              </a:rPr>
              <a:t>melalui</a:t>
            </a:r>
            <a:r>
              <a:rPr sz="2050" b="1" spc="45" dirty="0">
                <a:latin typeface="Tahoma"/>
                <a:cs typeface="Tahoma"/>
              </a:rPr>
              <a:t> </a:t>
            </a:r>
            <a:r>
              <a:rPr sz="2050" b="1" spc="-185" dirty="0">
                <a:latin typeface="Tahoma"/>
                <a:cs typeface="Tahoma"/>
              </a:rPr>
              <a:t>c</a:t>
            </a:r>
            <a:r>
              <a:rPr sz="2050" b="1" spc="-180" dirty="0">
                <a:latin typeface="Tahoma"/>
                <a:cs typeface="Tahoma"/>
              </a:rPr>
              <a:t>ela</a:t>
            </a:r>
            <a:r>
              <a:rPr sz="2050" b="1" spc="-220" dirty="0">
                <a:latin typeface="Tahoma"/>
                <a:cs typeface="Tahoma"/>
              </a:rPr>
              <a:t>h</a:t>
            </a:r>
            <a:r>
              <a:rPr sz="2050" b="1" spc="60" dirty="0">
                <a:latin typeface="Tahoma"/>
                <a:cs typeface="Tahoma"/>
              </a:rPr>
              <a:t> </a:t>
            </a:r>
            <a:r>
              <a:rPr sz="2050" b="1" spc="-195" dirty="0">
                <a:latin typeface="Tahoma"/>
                <a:cs typeface="Tahoma"/>
              </a:rPr>
              <a:t>b</a:t>
            </a:r>
            <a:r>
              <a:rPr sz="2050" b="1" spc="-130" dirty="0">
                <a:latin typeface="Tahoma"/>
                <a:cs typeface="Tahoma"/>
              </a:rPr>
              <a:t>e</a:t>
            </a:r>
            <a:r>
              <a:rPr sz="2050" b="1" spc="-114" dirty="0">
                <a:latin typeface="Tahoma"/>
                <a:cs typeface="Tahoma"/>
              </a:rPr>
              <a:t>r</a:t>
            </a:r>
            <a:r>
              <a:rPr sz="2050" b="1" spc="-140" dirty="0">
                <a:latin typeface="Tahoma"/>
                <a:cs typeface="Tahoma"/>
              </a:rPr>
              <a:t>uku</a:t>
            </a:r>
            <a:r>
              <a:rPr sz="2050" b="1" spc="-130" dirty="0">
                <a:latin typeface="Tahoma"/>
                <a:cs typeface="Tahoma"/>
              </a:rPr>
              <a:t>r</a:t>
            </a:r>
            <a:r>
              <a:rPr sz="2050" b="1" spc="-225" dirty="0">
                <a:latin typeface="Tahoma"/>
                <a:cs typeface="Tahoma"/>
              </a:rPr>
              <a:t>an</a:t>
            </a:r>
            <a:endParaRPr sz="20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635"/>
              </a:spcBef>
            </a:pPr>
            <a:r>
              <a:rPr sz="2050" b="1" spc="-135" dirty="0">
                <a:latin typeface="Tahoma"/>
                <a:cs typeface="Tahoma"/>
              </a:rPr>
              <a:t>kecil</a:t>
            </a:r>
            <a:r>
              <a:rPr sz="2050" b="1" spc="10" dirty="0">
                <a:latin typeface="Tahoma"/>
                <a:cs typeface="Tahoma"/>
              </a:rPr>
              <a:t> </a:t>
            </a:r>
            <a:r>
              <a:rPr sz="2050" b="1" spc="-160" dirty="0">
                <a:latin typeface="Tahoma"/>
                <a:cs typeface="Tahoma"/>
              </a:rPr>
              <a:t>sekalipun.</a:t>
            </a:r>
            <a:endParaRPr sz="205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260879" y="4335068"/>
            <a:ext cx="671830" cy="590550"/>
          </a:xfrm>
          <a:custGeom>
            <a:avLst/>
            <a:gdLst/>
            <a:ahLst/>
            <a:cxnLst/>
            <a:rect l="l" t="t" r="r" b="b"/>
            <a:pathLst>
              <a:path w="671830" h="590550">
                <a:moveTo>
                  <a:pt x="92087" y="143471"/>
                </a:moveTo>
                <a:lnTo>
                  <a:pt x="0" y="143471"/>
                </a:lnTo>
                <a:lnTo>
                  <a:pt x="0" y="446684"/>
                </a:lnTo>
                <a:lnTo>
                  <a:pt x="92087" y="446684"/>
                </a:lnTo>
                <a:lnTo>
                  <a:pt x="92087" y="143471"/>
                </a:lnTo>
                <a:close/>
              </a:path>
              <a:path w="671830" h="590550">
                <a:moveTo>
                  <a:pt x="325018" y="0"/>
                </a:moveTo>
                <a:lnTo>
                  <a:pt x="129997" y="143471"/>
                </a:lnTo>
                <a:lnTo>
                  <a:pt x="129997" y="446684"/>
                </a:lnTo>
                <a:lnTo>
                  <a:pt x="325018" y="590169"/>
                </a:lnTo>
                <a:lnTo>
                  <a:pt x="325018" y="0"/>
                </a:lnTo>
                <a:close/>
              </a:path>
              <a:path w="671830" h="590550">
                <a:moveTo>
                  <a:pt x="425196" y="295071"/>
                </a:moveTo>
                <a:lnTo>
                  <a:pt x="416344" y="250304"/>
                </a:lnTo>
                <a:lnTo>
                  <a:pt x="390918" y="212394"/>
                </a:lnTo>
                <a:lnTo>
                  <a:pt x="379425" y="207632"/>
                </a:lnTo>
                <a:lnTo>
                  <a:pt x="373316" y="208826"/>
                </a:lnTo>
                <a:lnTo>
                  <a:pt x="367931" y="212394"/>
                </a:lnTo>
                <a:lnTo>
                  <a:pt x="364363" y="217766"/>
                </a:lnTo>
                <a:lnTo>
                  <a:pt x="363169" y="223875"/>
                </a:lnTo>
                <a:lnTo>
                  <a:pt x="364363" y="229984"/>
                </a:lnTo>
                <a:lnTo>
                  <a:pt x="367944" y="235369"/>
                </a:lnTo>
                <a:lnTo>
                  <a:pt x="378536" y="248246"/>
                </a:lnTo>
                <a:lnTo>
                  <a:pt x="386295" y="262737"/>
                </a:lnTo>
                <a:lnTo>
                  <a:pt x="391071" y="278472"/>
                </a:lnTo>
                <a:lnTo>
                  <a:pt x="392696" y="295071"/>
                </a:lnTo>
                <a:lnTo>
                  <a:pt x="391071" y="311683"/>
                </a:lnTo>
                <a:lnTo>
                  <a:pt x="386295" y="327406"/>
                </a:lnTo>
                <a:lnTo>
                  <a:pt x="378536" y="341909"/>
                </a:lnTo>
                <a:lnTo>
                  <a:pt x="367944" y="354799"/>
                </a:lnTo>
                <a:lnTo>
                  <a:pt x="364363" y="360172"/>
                </a:lnTo>
                <a:lnTo>
                  <a:pt x="363181" y="366280"/>
                </a:lnTo>
                <a:lnTo>
                  <a:pt x="364363" y="372389"/>
                </a:lnTo>
                <a:lnTo>
                  <a:pt x="367944" y="377761"/>
                </a:lnTo>
                <a:lnTo>
                  <a:pt x="371119" y="380936"/>
                </a:lnTo>
                <a:lnTo>
                  <a:pt x="375272" y="382524"/>
                </a:lnTo>
                <a:lnTo>
                  <a:pt x="383578" y="382524"/>
                </a:lnTo>
                <a:lnTo>
                  <a:pt x="416344" y="339852"/>
                </a:lnTo>
                <a:lnTo>
                  <a:pt x="422948" y="318058"/>
                </a:lnTo>
                <a:lnTo>
                  <a:pt x="425196" y="295071"/>
                </a:lnTo>
                <a:close/>
              </a:path>
              <a:path w="671830" h="590550">
                <a:moveTo>
                  <a:pt x="548335" y="295071"/>
                </a:moveTo>
                <a:lnTo>
                  <a:pt x="543725" y="247904"/>
                </a:lnTo>
                <a:lnTo>
                  <a:pt x="530174" y="203187"/>
                </a:lnTo>
                <a:lnTo>
                  <a:pt x="508127" y="161988"/>
                </a:lnTo>
                <a:lnTo>
                  <a:pt x="478002" y="125336"/>
                </a:lnTo>
                <a:lnTo>
                  <a:pt x="466521" y="120573"/>
                </a:lnTo>
                <a:lnTo>
                  <a:pt x="460413" y="121767"/>
                </a:lnTo>
                <a:lnTo>
                  <a:pt x="455028" y="125336"/>
                </a:lnTo>
                <a:lnTo>
                  <a:pt x="451472" y="130708"/>
                </a:lnTo>
                <a:lnTo>
                  <a:pt x="450278" y="136817"/>
                </a:lnTo>
                <a:lnTo>
                  <a:pt x="451472" y="142925"/>
                </a:lnTo>
                <a:lnTo>
                  <a:pt x="455028" y="148310"/>
                </a:lnTo>
                <a:lnTo>
                  <a:pt x="481076" y="179997"/>
                </a:lnTo>
                <a:lnTo>
                  <a:pt x="500138" y="215620"/>
                </a:lnTo>
                <a:lnTo>
                  <a:pt x="511848" y="254279"/>
                </a:lnTo>
                <a:lnTo>
                  <a:pt x="515823" y="295071"/>
                </a:lnTo>
                <a:lnTo>
                  <a:pt x="511848" y="335864"/>
                </a:lnTo>
                <a:lnTo>
                  <a:pt x="500138" y="374523"/>
                </a:lnTo>
                <a:lnTo>
                  <a:pt x="481076" y="410146"/>
                </a:lnTo>
                <a:lnTo>
                  <a:pt x="455028" y="441833"/>
                </a:lnTo>
                <a:lnTo>
                  <a:pt x="451472" y="447205"/>
                </a:lnTo>
                <a:lnTo>
                  <a:pt x="450278" y="453326"/>
                </a:lnTo>
                <a:lnTo>
                  <a:pt x="451472" y="459435"/>
                </a:lnTo>
                <a:lnTo>
                  <a:pt x="455028" y="464807"/>
                </a:lnTo>
                <a:lnTo>
                  <a:pt x="458228" y="467982"/>
                </a:lnTo>
                <a:lnTo>
                  <a:pt x="462381" y="469557"/>
                </a:lnTo>
                <a:lnTo>
                  <a:pt x="470687" y="469557"/>
                </a:lnTo>
                <a:lnTo>
                  <a:pt x="508127" y="428155"/>
                </a:lnTo>
                <a:lnTo>
                  <a:pt x="530174" y="386956"/>
                </a:lnTo>
                <a:lnTo>
                  <a:pt x="543725" y="342252"/>
                </a:lnTo>
                <a:lnTo>
                  <a:pt x="548335" y="295071"/>
                </a:lnTo>
                <a:close/>
              </a:path>
              <a:path w="671830" h="590550">
                <a:moveTo>
                  <a:pt x="671436" y="295071"/>
                </a:moveTo>
                <a:lnTo>
                  <a:pt x="668312" y="247142"/>
                </a:lnTo>
                <a:lnTo>
                  <a:pt x="659091" y="200647"/>
                </a:lnTo>
                <a:lnTo>
                  <a:pt x="643966" y="156044"/>
                </a:lnTo>
                <a:lnTo>
                  <a:pt x="623112" y="113817"/>
                </a:lnTo>
                <a:lnTo>
                  <a:pt x="596734" y="74434"/>
                </a:lnTo>
                <a:lnTo>
                  <a:pt x="565035" y="38354"/>
                </a:lnTo>
                <a:lnTo>
                  <a:pt x="553554" y="33578"/>
                </a:lnTo>
                <a:lnTo>
                  <a:pt x="547446" y="34772"/>
                </a:lnTo>
                <a:lnTo>
                  <a:pt x="542061" y="38354"/>
                </a:lnTo>
                <a:lnTo>
                  <a:pt x="538505" y="43713"/>
                </a:lnTo>
                <a:lnTo>
                  <a:pt x="537311" y="49809"/>
                </a:lnTo>
                <a:lnTo>
                  <a:pt x="538505" y="55930"/>
                </a:lnTo>
                <a:lnTo>
                  <a:pt x="542061" y="61315"/>
                </a:lnTo>
                <a:lnTo>
                  <a:pt x="576122" y="101130"/>
                </a:lnTo>
                <a:lnTo>
                  <a:pt x="603148" y="145148"/>
                </a:lnTo>
                <a:lnTo>
                  <a:pt x="622820" y="192620"/>
                </a:lnTo>
                <a:lnTo>
                  <a:pt x="634847" y="242849"/>
                </a:lnTo>
                <a:lnTo>
                  <a:pt x="638924" y="295071"/>
                </a:lnTo>
                <a:lnTo>
                  <a:pt x="634847" y="347294"/>
                </a:lnTo>
                <a:lnTo>
                  <a:pt x="622820" y="397522"/>
                </a:lnTo>
                <a:lnTo>
                  <a:pt x="603148" y="445008"/>
                </a:lnTo>
                <a:lnTo>
                  <a:pt x="576122" y="489026"/>
                </a:lnTo>
                <a:lnTo>
                  <a:pt x="542061" y="528853"/>
                </a:lnTo>
                <a:lnTo>
                  <a:pt x="538480" y="534225"/>
                </a:lnTo>
                <a:lnTo>
                  <a:pt x="537286" y="540334"/>
                </a:lnTo>
                <a:lnTo>
                  <a:pt x="538480" y="546455"/>
                </a:lnTo>
                <a:lnTo>
                  <a:pt x="542061" y="551815"/>
                </a:lnTo>
                <a:lnTo>
                  <a:pt x="545211" y="554990"/>
                </a:lnTo>
                <a:lnTo>
                  <a:pt x="549414" y="556577"/>
                </a:lnTo>
                <a:lnTo>
                  <a:pt x="557720" y="556577"/>
                </a:lnTo>
                <a:lnTo>
                  <a:pt x="596734" y="515721"/>
                </a:lnTo>
                <a:lnTo>
                  <a:pt x="623112" y="476313"/>
                </a:lnTo>
                <a:lnTo>
                  <a:pt x="643966" y="434086"/>
                </a:lnTo>
                <a:lnTo>
                  <a:pt x="659091" y="389496"/>
                </a:lnTo>
                <a:lnTo>
                  <a:pt x="668312" y="343001"/>
                </a:lnTo>
                <a:lnTo>
                  <a:pt x="671436" y="295071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4388" y="4361205"/>
            <a:ext cx="680085" cy="641985"/>
          </a:xfrm>
          <a:custGeom>
            <a:avLst/>
            <a:gdLst/>
            <a:ahLst/>
            <a:cxnLst/>
            <a:rect l="l" t="t" r="r" b="b"/>
            <a:pathLst>
              <a:path w="680085" h="641985">
                <a:moveTo>
                  <a:pt x="186994" y="43053"/>
                </a:moveTo>
                <a:lnTo>
                  <a:pt x="101206" y="43053"/>
                </a:lnTo>
                <a:lnTo>
                  <a:pt x="101206" y="170434"/>
                </a:lnTo>
                <a:lnTo>
                  <a:pt x="186232" y="93764"/>
                </a:lnTo>
                <a:lnTo>
                  <a:pt x="186994" y="43053"/>
                </a:lnTo>
                <a:close/>
              </a:path>
              <a:path w="680085" h="641985">
                <a:moveTo>
                  <a:pt x="578294" y="326123"/>
                </a:moveTo>
                <a:lnTo>
                  <a:pt x="339813" y="115341"/>
                </a:lnTo>
                <a:lnTo>
                  <a:pt x="101206" y="326212"/>
                </a:lnTo>
                <a:lnTo>
                  <a:pt x="101206" y="635304"/>
                </a:lnTo>
                <a:lnTo>
                  <a:pt x="107505" y="641553"/>
                </a:lnTo>
                <a:lnTo>
                  <a:pt x="264426" y="641553"/>
                </a:lnTo>
                <a:lnTo>
                  <a:pt x="264426" y="501650"/>
                </a:lnTo>
                <a:lnTo>
                  <a:pt x="270675" y="495376"/>
                </a:lnTo>
                <a:lnTo>
                  <a:pt x="408800" y="495376"/>
                </a:lnTo>
                <a:lnTo>
                  <a:pt x="415061" y="501650"/>
                </a:lnTo>
                <a:lnTo>
                  <a:pt x="415061" y="641553"/>
                </a:lnTo>
                <a:lnTo>
                  <a:pt x="572020" y="641553"/>
                </a:lnTo>
                <a:lnTo>
                  <a:pt x="578281" y="635304"/>
                </a:lnTo>
                <a:lnTo>
                  <a:pt x="578294" y="326123"/>
                </a:lnTo>
                <a:close/>
              </a:path>
              <a:path w="680085" h="641985">
                <a:moveTo>
                  <a:pt x="679488" y="299059"/>
                </a:moveTo>
                <a:lnTo>
                  <a:pt x="341134" y="0"/>
                </a:lnTo>
                <a:lnTo>
                  <a:pt x="339813" y="1511"/>
                </a:lnTo>
                <a:lnTo>
                  <a:pt x="338429" y="0"/>
                </a:lnTo>
                <a:lnTo>
                  <a:pt x="0" y="299059"/>
                </a:lnTo>
                <a:lnTo>
                  <a:pt x="35648" y="339178"/>
                </a:lnTo>
                <a:lnTo>
                  <a:pt x="339813" y="70396"/>
                </a:lnTo>
                <a:lnTo>
                  <a:pt x="643902" y="339178"/>
                </a:lnTo>
                <a:lnTo>
                  <a:pt x="679488" y="2990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16168" y="2096412"/>
            <a:ext cx="996950" cy="996950"/>
            <a:chOff x="16168" y="2096412"/>
            <a:chExt cx="996950" cy="996950"/>
          </a:xfrm>
        </p:grpSpPr>
        <p:sp>
          <p:nvSpPr>
            <p:cNvPr id="23" name="object 23"/>
            <p:cNvSpPr/>
            <p:nvPr/>
          </p:nvSpPr>
          <p:spPr>
            <a:xfrm>
              <a:off x="16168" y="2096412"/>
              <a:ext cx="996950" cy="996950"/>
            </a:xfrm>
            <a:custGeom>
              <a:avLst/>
              <a:gdLst/>
              <a:ahLst/>
              <a:cxnLst/>
              <a:rect l="l" t="t" r="r" b="b"/>
              <a:pathLst>
                <a:path w="996950" h="996950">
                  <a:moveTo>
                    <a:pt x="498164" y="0"/>
                  </a:moveTo>
                  <a:lnTo>
                    <a:pt x="546141" y="2281"/>
                  </a:lnTo>
                  <a:lnTo>
                    <a:pt x="592827" y="8988"/>
                  </a:lnTo>
                  <a:lnTo>
                    <a:pt x="638014" y="19909"/>
                  </a:lnTo>
                  <a:lnTo>
                    <a:pt x="681494" y="34837"/>
                  </a:lnTo>
                  <a:lnTo>
                    <a:pt x="723057" y="53563"/>
                  </a:lnTo>
                  <a:lnTo>
                    <a:pt x="762494" y="75877"/>
                  </a:lnTo>
                  <a:lnTo>
                    <a:pt x="799598" y="101571"/>
                  </a:lnTo>
                  <a:lnTo>
                    <a:pt x="834159" y="130436"/>
                  </a:lnTo>
                  <a:lnTo>
                    <a:pt x="865968" y="162262"/>
                  </a:lnTo>
                  <a:lnTo>
                    <a:pt x="894816" y="196842"/>
                  </a:lnTo>
                  <a:lnTo>
                    <a:pt x="920496" y="233965"/>
                  </a:lnTo>
                  <a:lnTo>
                    <a:pt x="942797" y="273423"/>
                  </a:lnTo>
                  <a:lnTo>
                    <a:pt x="961512" y="315007"/>
                  </a:lnTo>
                  <a:lnTo>
                    <a:pt x="976432" y="358508"/>
                  </a:lnTo>
                  <a:lnTo>
                    <a:pt x="987347" y="403717"/>
                  </a:lnTo>
                  <a:lnTo>
                    <a:pt x="994049" y="450426"/>
                  </a:lnTo>
                  <a:lnTo>
                    <a:pt x="996330" y="498424"/>
                  </a:lnTo>
                  <a:lnTo>
                    <a:pt x="994049" y="546423"/>
                  </a:lnTo>
                  <a:lnTo>
                    <a:pt x="987347" y="593130"/>
                  </a:lnTo>
                  <a:lnTo>
                    <a:pt x="976432" y="638338"/>
                  </a:lnTo>
                  <a:lnTo>
                    <a:pt x="961512" y="681837"/>
                  </a:lnTo>
                  <a:lnTo>
                    <a:pt x="942797" y="723419"/>
                  </a:lnTo>
                  <a:lnTo>
                    <a:pt x="920496" y="762875"/>
                  </a:lnTo>
                  <a:lnTo>
                    <a:pt x="894816" y="799996"/>
                  </a:lnTo>
                  <a:lnTo>
                    <a:pt x="865968" y="834572"/>
                  </a:lnTo>
                  <a:lnTo>
                    <a:pt x="834159" y="866396"/>
                  </a:lnTo>
                  <a:lnTo>
                    <a:pt x="799598" y="895258"/>
                  </a:lnTo>
                  <a:lnTo>
                    <a:pt x="762494" y="920949"/>
                  </a:lnTo>
                  <a:lnTo>
                    <a:pt x="723057" y="943261"/>
                  </a:lnTo>
                  <a:lnTo>
                    <a:pt x="681494" y="961984"/>
                  </a:lnTo>
                  <a:lnTo>
                    <a:pt x="638015" y="976911"/>
                  </a:lnTo>
                  <a:lnTo>
                    <a:pt x="592827" y="987831"/>
                  </a:lnTo>
                  <a:lnTo>
                    <a:pt x="546141" y="994536"/>
                  </a:lnTo>
                  <a:lnTo>
                    <a:pt x="498165" y="996818"/>
                  </a:lnTo>
                  <a:lnTo>
                    <a:pt x="450188" y="994536"/>
                  </a:lnTo>
                  <a:lnTo>
                    <a:pt x="403502" y="987831"/>
                  </a:lnTo>
                  <a:lnTo>
                    <a:pt x="358315" y="976911"/>
                  </a:lnTo>
                  <a:lnTo>
                    <a:pt x="314835" y="961984"/>
                  </a:lnTo>
                  <a:lnTo>
                    <a:pt x="273272" y="943261"/>
                  </a:lnTo>
                  <a:lnTo>
                    <a:pt x="233835" y="920949"/>
                  </a:lnTo>
                  <a:lnTo>
                    <a:pt x="196731" y="895258"/>
                  </a:lnTo>
                  <a:lnTo>
                    <a:pt x="162170" y="866396"/>
                  </a:lnTo>
                  <a:lnTo>
                    <a:pt x="130361" y="834572"/>
                  </a:lnTo>
                  <a:lnTo>
                    <a:pt x="101513" y="799996"/>
                  </a:lnTo>
                  <a:lnTo>
                    <a:pt x="75833" y="762875"/>
                  </a:lnTo>
                  <a:lnTo>
                    <a:pt x="53532" y="723419"/>
                  </a:lnTo>
                  <a:lnTo>
                    <a:pt x="34817" y="681837"/>
                  </a:lnTo>
                  <a:lnTo>
                    <a:pt x="19897" y="638338"/>
                  </a:lnTo>
                  <a:lnTo>
                    <a:pt x="8982" y="593130"/>
                  </a:lnTo>
                  <a:lnTo>
                    <a:pt x="2280" y="546423"/>
                  </a:lnTo>
                  <a:lnTo>
                    <a:pt x="0" y="498424"/>
                  </a:lnTo>
                  <a:lnTo>
                    <a:pt x="2280" y="450426"/>
                  </a:lnTo>
                  <a:lnTo>
                    <a:pt x="8982" y="403717"/>
                  </a:lnTo>
                  <a:lnTo>
                    <a:pt x="19897" y="358508"/>
                  </a:lnTo>
                  <a:lnTo>
                    <a:pt x="34817" y="315007"/>
                  </a:lnTo>
                  <a:lnTo>
                    <a:pt x="53532" y="273423"/>
                  </a:lnTo>
                  <a:lnTo>
                    <a:pt x="75833" y="233965"/>
                  </a:lnTo>
                  <a:lnTo>
                    <a:pt x="101513" y="196842"/>
                  </a:lnTo>
                  <a:lnTo>
                    <a:pt x="130361" y="162262"/>
                  </a:lnTo>
                  <a:lnTo>
                    <a:pt x="162170" y="130436"/>
                  </a:lnTo>
                  <a:lnTo>
                    <a:pt x="196731" y="101571"/>
                  </a:lnTo>
                  <a:lnTo>
                    <a:pt x="233835" y="75877"/>
                  </a:lnTo>
                  <a:lnTo>
                    <a:pt x="273272" y="53563"/>
                  </a:lnTo>
                  <a:lnTo>
                    <a:pt x="314835" y="34837"/>
                  </a:lnTo>
                  <a:lnTo>
                    <a:pt x="358314" y="19909"/>
                  </a:lnTo>
                  <a:lnTo>
                    <a:pt x="403502" y="8988"/>
                  </a:lnTo>
                  <a:lnTo>
                    <a:pt x="450188" y="2281"/>
                  </a:lnTo>
                  <a:lnTo>
                    <a:pt x="498164" y="0"/>
                  </a:lnTo>
                  <a:close/>
                </a:path>
              </a:pathLst>
            </a:custGeom>
            <a:solidFill>
              <a:srgbClr val="FFD2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35242" y="2326512"/>
              <a:ext cx="558800" cy="536575"/>
            </a:xfrm>
            <a:custGeom>
              <a:avLst/>
              <a:gdLst/>
              <a:ahLst/>
              <a:cxnLst/>
              <a:rect l="l" t="t" r="r" b="b"/>
              <a:pathLst>
                <a:path w="558800" h="536575">
                  <a:moveTo>
                    <a:pt x="299847" y="485127"/>
                  </a:moveTo>
                  <a:lnTo>
                    <a:pt x="297002" y="464413"/>
                  </a:lnTo>
                  <a:lnTo>
                    <a:pt x="286080" y="445477"/>
                  </a:lnTo>
                  <a:lnTo>
                    <a:pt x="128028" y="268325"/>
                  </a:lnTo>
                  <a:lnTo>
                    <a:pt x="285089" y="91198"/>
                  </a:lnTo>
                  <a:lnTo>
                    <a:pt x="296138" y="72682"/>
                  </a:lnTo>
                  <a:lnTo>
                    <a:pt x="299212" y="51904"/>
                  </a:lnTo>
                  <a:lnTo>
                    <a:pt x="294233" y="31521"/>
                  </a:lnTo>
                  <a:lnTo>
                    <a:pt x="281089" y="14135"/>
                  </a:lnTo>
                  <a:lnTo>
                    <a:pt x="262585" y="3073"/>
                  </a:lnTo>
                  <a:lnTo>
                    <a:pt x="241820" y="0"/>
                  </a:lnTo>
                  <a:lnTo>
                    <a:pt x="221437" y="4991"/>
                  </a:lnTo>
                  <a:lnTo>
                    <a:pt x="204063" y="18135"/>
                  </a:lnTo>
                  <a:lnTo>
                    <a:pt x="13004" y="232308"/>
                  </a:lnTo>
                  <a:lnTo>
                    <a:pt x="13004" y="233299"/>
                  </a:lnTo>
                  <a:lnTo>
                    <a:pt x="11988" y="234302"/>
                  </a:lnTo>
                  <a:lnTo>
                    <a:pt x="10998" y="236308"/>
                  </a:lnTo>
                  <a:lnTo>
                    <a:pt x="9994" y="237312"/>
                  </a:lnTo>
                  <a:lnTo>
                    <a:pt x="8991" y="239306"/>
                  </a:lnTo>
                  <a:lnTo>
                    <a:pt x="6997" y="241312"/>
                  </a:lnTo>
                  <a:lnTo>
                    <a:pt x="4991" y="245313"/>
                  </a:lnTo>
                  <a:lnTo>
                    <a:pt x="4991" y="246316"/>
                  </a:lnTo>
                  <a:lnTo>
                    <a:pt x="2997" y="250317"/>
                  </a:lnTo>
                  <a:lnTo>
                    <a:pt x="1993" y="251320"/>
                  </a:lnTo>
                  <a:lnTo>
                    <a:pt x="1993" y="255320"/>
                  </a:lnTo>
                  <a:lnTo>
                    <a:pt x="990" y="256324"/>
                  </a:lnTo>
                  <a:lnTo>
                    <a:pt x="990" y="258318"/>
                  </a:lnTo>
                  <a:lnTo>
                    <a:pt x="0" y="260324"/>
                  </a:lnTo>
                  <a:lnTo>
                    <a:pt x="0" y="266331"/>
                  </a:lnTo>
                  <a:lnTo>
                    <a:pt x="990" y="269341"/>
                  </a:lnTo>
                  <a:lnTo>
                    <a:pt x="990" y="276339"/>
                  </a:lnTo>
                  <a:lnTo>
                    <a:pt x="1993" y="277342"/>
                  </a:lnTo>
                  <a:lnTo>
                    <a:pt x="1993" y="281343"/>
                  </a:lnTo>
                  <a:lnTo>
                    <a:pt x="2997" y="282346"/>
                  </a:lnTo>
                  <a:lnTo>
                    <a:pt x="2997" y="284340"/>
                  </a:lnTo>
                  <a:lnTo>
                    <a:pt x="3987" y="286346"/>
                  </a:lnTo>
                  <a:lnTo>
                    <a:pt x="3987" y="287350"/>
                  </a:lnTo>
                  <a:lnTo>
                    <a:pt x="4991" y="289344"/>
                  </a:lnTo>
                  <a:lnTo>
                    <a:pt x="4991" y="291350"/>
                  </a:lnTo>
                  <a:lnTo>
                    <a:pt x="5994" y="292354"/>
                  </a:lnTo>
                  <a:lnTo>
                    <a:pt x="6997" y="294360"/>
                  </a:lnTo>
                  <a:lnTo>
                    <a:pt x="7988" y="295351"/>
                  </a:lnTo>
                  <a:lnTo>
                    <a:pt x="8991" y="297357"/>
                  </a:lnTo>
                  <a:lnTo>
                    <a:pt x="9994" y="298361"/>
                  </a:lnTo>
                  <a:lnTo>
                    <a:pt x="10998" y="300355"/>
                  </a:lnTo>
                  <a:lnTo>
                    <a:pt x="11988" y="301358"/>
                  </a:lnTo>
                  <a:lnTo>
                    <a:pt x="13004" y="303364"/>
                  </a:lnTo>
                  <a:lnTo>
                    <a:pt x="13004" y="304368"/>
                  </a:lnTo>
                  <a:lnTo>
                    <a:pt x="13995" y="305358"/>
                  </a:lnTo>
                  <a:lnTo>
                    <a:pt x="205054" y="518528"/>
                  </a:lnTo>
                  <a:lnTo>
                    <a:pt x="214007" y="526415"/>
                  </a:lnTo>
                  <a:lnTo>
                    <a:pt x="224066" y="532041"/>
                  </a:lnTo>
                  <a:lnTo>
                    <a:pt x="234886" y="535419"/>
                  </a:lnTo>
                  <a:lnTo>
                    <a:pt x="246075" y="536536"/>
                  </a:lnTo>
                  <a:lnTo>
                    <a:pt x="255778" y="535622"/>
                  </a:lnTo>
                  <a:lnTo>
                    <a:pt x="265201" y="532917"/>
                  </a:lnTo>
                  <a:lnTo>
                    <a:pt x="274066" y="528523"/>
                  </a:lnTo>
                  <a:lnTo>
                    <a:pt x="282079" y="522541"/>
                  </a:lnTo>
                  <a:lnTo>
                    <a:pt x="294805" y="505282"/>
                  </a:lnTo>
                  <a:lnTo>
                    <a:pt x="299847" y="485127"/>
                  </a:lnTo>
                  <a:close/>
                </a:path>
                <a:path w="558800" h="536575">
                  <a:moveTo>
                    <a:pt x="558304" y="51904"/>
                  </a:moveTo>
                  <a:lnTo>
                    <a:pt x="553313" y="31521"/>
                  </a:lnTo>
                  <a:lnTo>
                    <a:pt x="540169" y="14135"/>
                  </a:lnTo>
                  <a:lnTo>
                    <a:pt x="521665" y="3073"/>
                  </a:lnTo>
                  <a:lnTo>
                    <a:pt x="500913" y="0"/>
                  </a:lnTo>
                  <a:lnTo>
                    <a:pt x="480529" y="4991"/>
                  </a:lnTo>
                  <a:lnTo>
                    <a:pt x="463143" y="18135"/>
                  </a:lnTo>
                  <a:lnTo>
                    <a:pt x="272084" y="233299"/>
                  </a:lnTo>
                  <a:lnTo>
                    <a:pt x="272084" y="234302"/>
                  </a:lnTo>
                  <a:lnTo>
                    <a:pt x="271081" y="235305"/>
                  </a:lnTo>
                  <a:lnTo>
                    <a:pt x="270090" y="237312"/>
                  </a:lnTo>
                  <a:lnTo>
                    <a:pt x="269074" y="238315"/>
                  </a:lnTo>
                  <a:lnTo>
                    <a:pt x="268084" y="240309"/>
                  </a:lnTo>
                  <a:lnTo>
                    <a:pt x="266077" y="242316"/>
                  </a:lnTo>
                  <a:lnTo>
                    <a:pt x="264083" y="246316"/>
                  </a:lnTo>
                  <a:lnTo>
                    <a:pt x="264083" y="247319"/>
                  </a:lnTo>
                  <a:lnTo>
                    <a:pt x="262077" y="251320"/>
                  </a:lnTo>
                  <a:lnTo>
                    <a:pt x="261073" y="252323"/>
                  </a:lnTo>
                  <a:lnTo>
                    <a:pt x="261073" y="256324"/>
                  </a:lnTo>
                  <a:lnTo>
                    <a:pt x="260083" y="257327"/>
                  </a:lnTo>
                  <a:lnTo>
                    <a:pt x="260083" y="259321"/>
                  </a:lnTo>
                  <a:lnTo>
                    <a:pt x="259080" y="261327"/>
                  </a:lnTo>
                  <a:lnTo>
                    <a:pt x="259080" y="276339"/>
                  </a:lnTo>
                  <a:lnTo>
                    <a:pt x="260083" y="277342"/>
                  </a:lnTo>
                  <a:lnTo>
                    <a:pt x="260083" y="281343"/>
                  </a:lnTo>
                  <a:lnTo>
                    <a:pt x="261073" y="282346"/>
                  </a:lnTo>
                  <a:lnTo>
                    <a:pt x="261073" y="284340"/>
                  </a:lnTo>
                  <a:lnTo>
                    <a:pt x="262077" y="286346"/>
                  </a:lnTo>
                  <a:lnTo>
                    <a:pt x="262077" y="287350"/>
                  </a:lnTo>
                  <a:lnTo>
                    <a:pt x="263080" y="289344"/>
                  </a:lnTo>
                  <a:lnTo>
                    <a:pt x="263080" y="291350"/>
                  </a:lnTo>
                  <a:lnTo>
                    <a:pt x="264083" y="292354"/>
                  </a:lnTo>
                  <a:lnTo>
                    <a:pt x="265074" y="294360"/>
                  </a:lnTo>
                  <a:lnTo>
                    <a:pt x="266077" y="295351"/>
                  </a:lnTo>
                  <a:lnTo>
                    <a:pt x="267081" y="297357"/>
                  </a:lnTo>
                  <a:lnTo>
                    <a:pt x="268084" y="298361"/>
                  </a:lnTo>
                  <a:lnTo>
                    <a:pt x="269074" y="300355"/>
                  </a:lnTo>
                  <a:lnTo>
                    <a:pt x="270090" y="301358"/>
                  </a:lnTo>
                  <a:lnTo>
                    <a:pt x="271081" y="303364"/>
                  </a:lnTo>
                  <a:lnTo>
                    <a:pt x="271081" y="304368"/>
                  </a:lnTo>
                  <a:lnTo>
                    <a:pt x="272084" y="305358"/>
                  </a:lnTo>
                  <a:lnTo>
                    <a:pt x="463143" y="518528"/>
                  </a:lnTo>
                  <a:lnTo>
                    <a:pt x="504151" y="536536"/>
                  </a:lnTo>
                  <a:lnTo>
                    <a:pt x="513867" y="535622"/>
                  </a:lnTo>
                  <a:lnTo>
                    <a:pt x="552894" y="505282"/>
                  </a:lnTo>
                  <a:lnTo>
                    <a:pt x="557923" y="485127"/>
                  </a:lnTo>
                  <a:lnTo>
                    <a:pt x="555078" y="464413"/>
                  </a:lnTo>
                  <a:lnTo>
                    <a:pt x="544169" y="445477"/>
                  </a:lnTo>
                  <a:lnTo>
                    <a:pt x="386118" y="268325"/>
                  </a:lnTo>
                  <a:lnTo>
                    <a:pt x="544169" y="91198"/>
                  </a:lnTo>
                  <a:lnTo>
                    <a:pt x="555218" y="72682"/>
                  </a:lnTo>
                  <a:lnTo>
                    <a:pt x="558304" y="519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8011531" y="2035939"/>
            <a:ext cx="1056640" cy="1057275"/>
            <a:chOff x="8011531" y="2035939"/>
            <a:chExt cx="1056640" cy="1057275"/>
          </a:xfrm>
        </p:grpSpPr>
        <p:sp>
          <p:nvSpPr>
            <p:cNvPr id="26" name="object 26"/>
            <p:cNvSpPr/>
            <p:nvPr/>
          </p:nvSpPr>
          <p:spPr>
            <a:xfrm>
              <a:off x="8011531" y="2035939"/>
              <a:ext cx="1056640" cy="1057275"/>
            </a:xfrm>
            <a:custGeom>
              <a:avLst/>
              <a:gdLst/>
              <a:ahLst/>
              <a:cxnLst/>
              <a:rect l="l" t="t" r="r" b="b"/>
              <a:pathLst>
                <a:path w="1056640" h="1057275">
                  <a:moveTo>
                    <a:pt x="528279" y="0"/>
                  </a:moveTo>
                  <a:lnTo>
                    <a:pt x="480195" y="2160"/>
                  </a:lnTo>
                  <a:lnTo>
                    <a:pt x="433321" y="8516"/>
                  </a:lnTo>
                  <a:lnTo>
                    <a:pt x="387842" y="18881"/>
                  </a:lnTo>
                  <a:lnTo>
                    <a:pt x="343946" y="33070"/>
                  </a:lnTo>
                  <a:lnTo>
                    <a:pt x="301818" y="50894"/>
                  </a:lnTo>
                  <a:lnTo>
                    <a:pt x="261647" y="72167"/>
                  </a:lnTo>
                  <a:lnTo>
                    <a:pt x="223617" y="96704"/>
                  </a:lnTo>
                  <a:lnTo>
                    <a:pt x="187916" y="124316"/>
                  </a:lnTo>
                  <a:lnTo>
                    <a:pt x="154729" y="154817"/>
                  </a:lnTo>
                  <a:lnTo>
                    <a:pt x="124244" y="188022"/>
                  </a:lnTo>
                  <a:lnTo>
                    <a:pt x="96648" y="223742"/>
                  </a:lnTo>
                  <a:lnTo>
                    <a:pt x="72125" y="261792"/>
                  </a:lnTo>
                  <a:lnTo>
                    <a:pt x="50864" y="301984"/>
                  </a:lnTo>
                  <a:lnTo>
                    <a:pt x="33050" y="344133"/>
                  </a:lnTo>
                  <a:lnTo>
                    <a:pt x="18870" y="388051"/>
                  </a:lnTo>
                  <a:lnTo>
                    <a:pt x="8511" y="433552"/>
                  </a:lnTo>
                  <a:lnTo>
                    <a:pt x="2158" y="480449"/>
                  </a:lnTo>
                  <a:lnTo>
                    <a:pt x="0" y="528555"/>
                  </a:lnTo>
                  <a:lnTo>
                    <a:pt x="2158" y="576661"/>
                  </a:lnTo>
                  <a:lnTo>
                    <a:pt x="8511" y="623557"/>
                  </a:lnTo>
                  <a:lnTo>
                    <a:pt x="18870" y="669057"/>
                  </a:lnTo>
                  <a:lnTo>
                    <a:pt x="33050" y="712973"/>
                  </a:lnTo>
                  <a:lnTo>
                    <a:pt x="50864" y="755119"/>
                  </a:lnTo>
                  <a:lnTo>
                    <a:pt x="72126" y="795310"/>
                  </a:lnTo>
                  <a:lnTo>
                    <a:pt x="96648" y="833357"/>
                  </a:lnTo>
                  <a:lnTo>
                    <a:pt x="124245" y="869075"/>
                  </a:lnTo>
                  <a:lnTo>
                    <a:pt x="154730" y="902276"/>
                  </a:lnTo>
                  <a:lnTo>
                    <a:pt x="187916" y="932775"/>
                  </a:lnTo>
                  <a:lnTo>
                    <a:pt x="223617" y="960385"/>
                  </a:lnTo>
                  <a:lnTo>
                    <a:pt x="261647" y="984918"/>
                  </a:lnTo>
                  <a:lnTo>
                    <a:pt x="301819" y="1006189"/>
                  </a:lnTo>
                  <a:lnTo>
                    <a:pt x="343946" y="1024012"/>
                  </a:lnTo>
                  <a:lnTo>
                    <a:pt x="387842" y="1038198"/>
                  </a:lnTo>
                  <a:lnTo>
                    <a:pt x="433321" y="1048562"/>
                  </a:lnTo>
                  <a:lnTo>
                    <a:pt x="480196" y="1054918"/>
                  </a:lnTo>
                  <a:lnTo>
                    <a:pt x="528280" y="1057077"/>
                  </a:lnTo>
                  <a:lnTo>
                    <a:pt x="576364" y="1054918"/>
                  </a:lnTo>
                  <a:lnTo>
                    <a:pt x="623239" y="1048562"/>
                  </a:lnTo>
                  <a:lnTo>
                    <a:pt x="668717" y="1038198"/>
                  </a:lnTo>
                  <a:lnTo>
                    <a:pt x="712614" y="1024012"/>
                  </a:lnTo>
                  <a:lnTo>
                    <a:pt x="754741" y="1006189"/>
                  </a:lnTo>
                  <a:lnTo>
                    <a:pt x="794913" y="984918"/>
                  </a:lnTo>
                  <a:lnTo>
                    <a:pt x="832942" y="960385"/>
                  </a:lnTo>
                  <a:lnTo>
                    <a:pt x="868644" y="932775"/>
                  </a:lnTo>
                  <a:lnTo>
                    <a:pt x="901830" y="902276"/>
                  </a:lnTo>
                  <a:lnTo>
                    <a:pt x="932315" y="869075"/>
                  </a:lnTo>
                  <a:lnTo>
                    <a:pt x="959912" y="833357"/>
                  </a:lnTo>
                  <a:lnTo>
                    <a:pt x="984434" y="795310"/>
                  </a:lnTo>
                  <a:lnTo>
                    <a:pt x="1005695" y="755120"/>
                  </a:lnTo>
                  <a:lnTo>
                    <a:pt x="1023509" y="712973"/>
                  </a:lnTo>
                  <a:lnTo>
                    <a:pt x="1037689" y="669057"/>
                  </a:lnTo>
                  <a:lnTo>
                    <a:pt x="1048048" y="623557"/>
                  </a:lnTo>
                  <a:lnTo>
                    <a:pt x="1054401" y="576661"/>
                  </a:lnTo>
                  <a:lnTo>
                    <a:pt x="1056560" y="528555"/>
                  </a:lnTo>
                  <a:lnTo>
                    <a:pt x="1054401" y="480449"/>
                  </a:lnTo>
                  <a:lnTo>
                    <a:pt x="1048048" y="433552"/>
                  </a:lnTo>
                  <a:lnTo>
                    <a:pt x="1037689" y="388051"/>
                  </a:lnTo>
                  <a:lnTo>
                    <a:pt x="1023509" y="344133"/>
                  </a:lnTo>
                  <a:lnTo>
                    <a:pt x="1005695" y="301985"/>
                  </a:lnTo>
                  <a:lnTo>
                    <a:pt x="984434" y="261792"/>
                  </a:lnTo>
                  <a:lnTo>
                    <a:pt x="959911" y="223742"/>
                  </a:lnTo>
                  <a:lnTo>
                    <a:pt x="932314" y="188022"/>
                  </a:lnTo>
                  <a:lnTo>
                    <a:pt x="901830" y="154818"/>
                  </a:lnTo>
                  <a:lnTo>
                    <a:pt x="868643" y="124316"/>
                  </a:lnTo>
                  <a:lnTo>
                    <a:pt x="832942" y="96704"/>
                  </a:lnTo>
                  <a:lnTo>
                    <a:pt x="794912" y="72167"/>
                  </a:lnTo>
                  <a:lnTo>
                    <a:pt x="754740" y="50894"/>
                  </a:lnTo>
                  <a:lnTo>
                    <a:pt x="712613" y="33070"/>
                  </a:lnTo>
                  <a:lnTo>
                    <a:pt x="668717" y="18881"/>
                  </a:lnTo>
                  <a:lnTo>
                    <a:pt x="623238" y="8516"/>
                  </a:lnTo>
                  <a:lnTo>
                    <a:pt x="576363" y="2160"/>
                  </a:lnTo>
                  <a:lnTo>
                    <a:pt x="528279" y="0"/>
                  </a:lnTo>
                  <a:close/>
                </a:path>
              </a:pathLst>
            </a:custGeom>
            <a:solidFill>
              <a:srgbClr val="FFD2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43710" y="2279941"/>
              <a:ext cx="592455" cy="569595"/>
            </a:xfrm>
            <a:custGeom>
              <a:avLst/>
              <a:gdLst/>
              <a:ahLst/>
              <a:cxnLst/>
              <a:rect l="l" t="t" r="r" b="b"/>
              <a:pathLst>
                <a:path w="592454" h="569594">
                  <a:moveTo>
                    <a:pt x="317309" y="277139"/>
                  </a:moveTo>
                  <a:lnTo>
                    <a:pt x="316255" y="275005"/>
                  </a:lnTo>
                  <a:lnTo>
                    <a:pt x="316255" y="272884"/>
                  </a:lnTo>
                  <a:lnTo>
                    <a:pt x="315188" y="271818"/>
                  </a:lnTo>
                  <a:lnTo>
                    <a:pt x="315188" y="267589"/>
                  </a:lnTo>
                  <a:lnTo>
                    <a:pt x="314121" y="266522"/>
                  </a:lnTo>
                  <a:lnTo>
                    <a:pt x="312000" y="262267"/>
                  </a:lnTo>
                  <a:lnTo>
                    <a:pt x="312000" y="261213"/>
                  </a:lnTo>
                  <a:lnTo>
                    <a:pt x="309880" y="256971"/>
                  </a:lnTo>
                  <a:lnTo>
                    <a:pt x="307759" y="254850"/>
                  </a:lnTo>
                  <a:lnTo>
                    <a:pt x="306705" y="252730"/>
                  </a:lnTo>
                  <a:lnTo>
                    <a:pt x="305638" y="251663"/>
                  </a:lnTo>
                  <a:lnTo>
                    <a:pt x="304584" y="249542"/>
                  </a:lnTo>
                  <a:lnTo>
                    <a:pt x="303517" y="248475"/>
                  </a:lnTo>
                  <a:lnTo>
                    <a:pt x="303517" y="247408"/>
                  </a:lnTo>
                  <a:lnTo>
                    <a:pt x="100901" y="19240"/>
                  </a:lnTo>
                  <a:lnTo>
                    <a:pt x="82473" y="5295"/>
                  </a:lnTo>
                  <a:lnTo>
                    <a:pt x="60858" y="0"/>
                  </a:lnTo>
                  <a:lnTo>
                    <a:pt x="38849" y="3276"/>
                  </a:lnTo>
                  <a:lnTo>
                    <a:pt x="19227" y="14998"/>
                  </a:lnTo>
                  <a:lnTo>
                    <a:pt x="5283" y="33439"/>
                  </a:lnTo>
                  <a:lnTo>
                    <a:pt x="0" y="55054"/>
                  </a:lnTo>
                  <a:lnTo>
                    <a:pt x="3263" y="77076"/>
                  </a:lnTo>
                  <a:lnTo>
                    <a:pt x="14986" y="96710"/>
                  </a:lnTo>
                  <a:lnTo>
                    <a:pt x="182587" y="284556"/>
                  </a:lnTo>
                  <a:lnTo>
                    <a:pt x="14986" y="472414"/>
                  </a:lnTo>
                  <a:lnTo>
                    <a:pt x="3416" y="492493"/>
                  </a:lnTo>
                  <a:lnTo>
                    <a:pt x="393" y="514464"/>
                  </a:lnTo>
                  <a:lnTo>
                    <a:pt x="5740" y="535838"/>
                  </a:lnTo>
                  <a:lnTo>
                    <a:pt x="37122" y="565137"/>
                  </a:lnTo>
                  <a:lnTo>
                    <a:pt x="57416" y="568985"/>
                  </a:lnTo>
                  <a:lnTo>
                    <a:pt x="69291" y="567791"/>
                  </a:lnTo>
                  <a:lnTo>
                    <a:pt x="80759" y="564210"/>
                  </a:lnTo>
                  <a:lnTo>
                    <a:pt x="91427" y="558241"/>
                  </a:lnTo>
                  <a:lnTo>
                    <a:pt x="100901" y="549884"/>
                  </a:lnTo>
                  <a:lnTo>
                    <a:pt x="303517" y="323824"/>
                  </a:lnTo>
                  <a:lnTo>
                    <a:pt x="304584" y="322770"/>
                  </a:lnTo>
                  <a:lnTo>
                    <a:pt x="304584" y="321703"/>
                  </a:lnTo>
                  <a:lnTo>
                    <a:pt x="305638" y="319582"/>
                  </a:lnTo>
                  <a:lnTo>
                    <a:pt x="306705" y="318528"/>
                  </a:lnTo>
                  <a:lnTo>
                    <a:pt x="307759" y="316407"/>
                  </a:lnTo>
                  <a:lnTo>
                    <a:pt x="308825" y="315341"/>
                  </a:lnTo>
                  <a:lnTo>
                    <a:pt x="309880" y="313220"/>
                  </a:lnTo>
                  <a:lnTo>
                    <a:pt x="310946" y="312153"/>
                  </a:lnTo>
                  <a:lnTo>
                    <a:pt x="312000" y="310032"/>
                  </a:lnTo>
                  <a:lnTo>
                    <a:pt x="313067" y="308965"/>
                  </a:lnTo>
                  <a:lnTo>
                    <a:pt x="313067" y="306844"/>
                  </a:lnTo>
                  <a:lnTo>
                    <a:pt x="314121" y="304723"/>
                  </a:lnTo>
                  <a:lnTo>
                    <a:pt x="314121" y="303669"/>
                  </a:lnTo>
                  <a:lnTo>
                    <a:pt x="315188" y="301548"/>
                  </a:lnTo>
                  <a:lnTo>
                    <a:pt x="315188" y="299415"/>
                  </a:lnTo>
                  <a:lnTo>
                    <a:pt x="316255" y="298348"/>
                  </a:lnTo>
                  <a:lnTo>
                    <a:pt x="316255" y="294119"/>
                  </a:lnTo>
                  <a:lnTo>
                    <a:pt x="317309" y="293052"/>
                  </a:lnTo>
                  <a:lnTo>
                    <a:pt x="317309" y="277139"/>
                  </a:lnTo>
                  <a:close/>
                </a:path>
                <a:path w="592454" h="569594">
                  <a:moveTo>
                    <a:pt x="592061" y="276072"/>
                  </a:moveTo>
                  <a:lnTo>
                    <a:pt x="590994" y="273939"/>
                  </a:lnTo>
                  <a:lnTo>
                    <a:pt x="590994" y="271818"/>
                  </a:lnTo>
                  <a:lnTo>
                    <a:pt x="589927" y="270764"/>
                  </a:lnTo>
                  <a:lnTo>
                    <a:pt x="589927" y="266522"/>
                  </a:lnTo>
                  <a:lnTo>
                    <a:pt x="588873" y="265468"/>
                  </a:lnTo>
                  <a:lnTo>
                    <a:pt x="586752" y="261213"/>
                  </a:lnTo>
                  <a:lnTo>
                    <a:pt x="586752" y="260146"/>
                  </a:lnTo>
                  <a:lnTo>
                    <a:pt x="584631" y="255905"/>
                  </a:lnTo>
                  <a:lnTo>
                    <a:pt x="582510" y="253784"/>
                  </a:lnTo>
                  <a:lnTo>
                    <a:pt x="581456" y="251663"/>
                  </a:lnTo>
                  <a:lnTo>
                    <a:pt x="580390" y="250596"/>
                  </a:lnTo>
                  <a:lnTo>
                    <a:pt x="579335" y="248475"/>
                  </a:lnTo>
                  <a:lnTo>
                    <a:pt x="578269" y="247408"/>
                  </a:lnTo>
                  <a:lnTo>
                    <a:pt x="578269" y="246354"/>
                  </a:lnTo>
                  <a:lnTo>
                    <a:pt x="375653" y="19240"/>
                  </a:lnTo>
                  <a:lnTo>
                    <a:pt x="357225" y="5295"/>
                  </a:lnTo>
                  <a:lnTo>
                    <a:pt x="335610" y="0"/>
                  </a:lnTo>
                  <a:lnTo>
                    <a:pt x="313601" y="3276"/>
                  </a:lnTo>
                  <a:lnTo>
                    <a:pt x="293979" y="14998"/>
                  </a:lnTo>
                  <a:lnTo>
                    <a:pt x="280035" y="33439"/>
                  </a:lnTo>
                  <a:lnTo>
                    <a:pt x="274739" y="55054"/>
                  </a:lnTo>
                  <a:lnTo>
                    <a:pt x="278015" y="77076"/>
                  </a:lnTo>
                  <a:lnTo>
                    <a:pt x="289725" y="96710"/>
                  </a:lnTo>
                  <a:lnTo>
                    <a:pt x="456272" y="284556"/>
                  </a:lnTo>
                  <a:lnTo>
                    <a:pt x="288671" y="472414"/>
                  </a:lnTo>
                  <a:lnTo>
                    <a:pt x="277101" y="492493"/>
                  </a:lnTo>
                  <a:lnTo>
                    <a:pt x="274091" y="514464"/>
                  </a:lnTo>
                  <a:lnTo>
                    <a:pt x="279425" y="535838"/>
                  </a:lnTo>
                  <a:lnTo>
                    <a:pt x="310819" y="565137"/>
                  </a:lnTo>
                  <a:lnTo>
                    <a:pt x="331101" y="568985"/>
                  </a:lnTo>
                  <a:lnTo>
                    <a:pt x="342963" y="567791"/>
                  </a:lnTo>
                  <a:lnTo>
                    <a:pt x="354444" y="564210"/>
                  </a:lnTo>
                  <a:lnTo>
                    <a:pt x="365112" y="558241"/>
                  </a:lnTo>
                  <a:lnTo>
                    <a:pt x="374599" y="549884"/>
                  </a:lnTo>
                  <a:lnTo>
                    <a:pt x="577215" y="323824"/>
                  </a:lnTo>
                  <a:lnTo>
                    <a:pt x="578269" y="322770"/>
                  </a:lnTo>
                  <a:lnTo>
                    <a:pt x="578269" y="321703"/>
                  </a:lnTo>
                  <a:lnTo>
                    <a:pt x="579335" y="319582"/>
                  </a:lnTo>
                  <a:lnTo>
                    <a:pt x="580390" y="318528"/>
                  </a:lnTo>
                  <a:lnTo>
                    <a:pt x="581456" y="316407"/>
                  </a:lnTo>
                  <a:lnTo>
                    <a:pt x="582510" y="315341"/>
                  </a:lnTo>
                  <a:lnTo>
                    <a:pt x="583577" y="313220"/>
                  </a:lnTo>
                  <a:lnTo>
                    <a:pt x="584631" y="312153"/>
                  </a:lnTo>
                  <a:lnTo>
                    <a:pt x="585698" y="310032"/>
                  </a:lnTo>
                  <a:lnTo>
                    <a:pt x="586752" y="308965"/>
                  </a:lnTo>
                  <a:lnTo>
                    <a:pt x="586752" y="306844"/>
                  </a:lnTo>
                  <a:lnTo>
                    <a:pt x="587819" y="304723"/>
                  </a:lnTo>
                  <a:lnTo>
                    <a:pt x="587819" y="303669"/>
                  </a:lnTo>
                  <a:lnTo>
                    <a:pt x="588873" y="301548"/>
                  </a:lnTo>
                  <a:lnTo>
                    <a:pt x="588873" y="299415"/>
                  </a:lnTo>
                  <a:lnTo>
                    <a:pt x="589927" y="298348"/>
                  </a:lnTo>
                  <a:lnTo>
                    <a:pt x="589927" y="294119"/>
                  </a:lnTo>
                  <a:lnTo>
                    <a:pt x="590994" y="293052"/>
                  </a:lnTo>
                  <a:lnTo>
                    <a:pt x="590994" y="285623"/>
                  </a:lnTo>
                  <a:lnTo>
                    <a:pt x="592061" y="282435"/>
                  </a:lnTo>
                  <a:lnTo>
                    <a:pt x="592061" y="2760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290060" cy="5143500"/>
          </a:xfrm>
          <a:custGeom>
            <a:avLst/>
            <a:gdLst/>
            <a:ahLst/>
            <a:cxnLst/>
            <a:rect l="l" t="t" r="r" b="b"/>
            <a:pathLst>
              <a:path w="4290060" h="5143500">
                <a:moveTo>
                  <a:pt x="0" y="5143500"/>
                </a:moveTo>
                <a:lnTo>
                  <a:pt x="4290060" y="5143500"/>
                </a:lnTo>
                <a:lnTo>
                  <a:pt x="429006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EBD3E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271771" y="0"/>
            <a:ext cx="4872355" cy="5143500"/>
            <a:chOff x="4271771" y="0"/>
            <a:chExt cx="4872355" cy="5143500"/>
          </a:xfrm>
        </p:grpSpPr>
        <p:sp>
          <p:nvSpPr>
            <p:cNvPr id="4" name="object 4"/>
            <p:cNvSpPr/>
            <p:nvPr/>
          </p:nvSpPr>
          <p:spPr>
            <a:xfrm>
              <a:off x="4290059" y="0"/>
              <a:ext cx="4853940" cy="5143500"/>
            </a:xfrm>
            <a:custGeom>
              <a:avLst/>
              <a:gdLst/>
              <a:ahLst/>
              <a:cxnLst/>
              <a:rect l="l" t="t" r="r" b="b"/>
              <a:pathLst>
                <a:path w="4853940" h="5143500">
                  <a:moveTo>
                    <a:pt x="4853940" y="5143498"/>
                  </a:moveTo>
                  <a:lnTo>
                    <a:pt x="4853940" y="0"/>
                  </a:lnTo>
                  <a:lnTo>
                    <a:pt x="0" y="0"/>
                  </a:lnTo>
                  <a:lnTo>
                    <a:pt x="0" y="5143498"/>
                  </a:lnTo>
                  <a:lnTo>
                    <a:pt x="4853940" y="51434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96611" y="3723132"/>
              <a:ext cx="3275076" cy="6461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71771" y="0"/>
              <a:ext cx="4872228" cy="5143498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1452371" cy="1513332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6096998" y="1779800"/>
            <a:ext cx="1693545" cy="3011805"/>
            <a:chOff x="6096998" y="1779800"/>
            <a:chExt cx="1693545" cy="3011805"/>
          </a:xfrm>
        </p:grpSpPr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44269" y="2983600"/>
              <a:ext cx="397605" cy="22516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96998" y="1837651"/>
              <a:ext cx="1447588" cy="295377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71723" y="3066159"/>
              <a:ext cx="720192" cy="72802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146403" y="3300390"/>
              <a:ext cx="640715" cy="312420"/>
            </a:xfrm>
            <a:custGeom>
              <a:avLst/>
              <a:gdLst/>
              <a:ahLst/>
              <a:cxnLst/>
              <a:rect l="l" t="t" r="r" b="b"/>
              <a:pathLst>
                <a:path w="640715" h="312420">
                  <a:moveTo>
                    <a:pt x="134660" y="0"/>
                  </a:moveTo>
                  <a:lnTo>
                    <a:pt x="100353" y="18812"/>
                  </a:lnTo>
                  <a:lnTo>
                    <a:pt x="33498" y="61831"/>
                  </a:lnTo>
                  <a:lnTo>
                    <a:pt x="0" y="82121"/>
                  </a:lnTo>
                  <a:lnTo>
                    <a:pt x="37124" y="155792"/>
                  </a:lnTo>
                  <a:lnTo>
                    <a:pt x="62891" y="190261"/>
                  </a:lnTo>
                  <a:lnTo>
                    <a:pt x="92988" y="213780"/>
                  </a:lnTo>
                  <a:lnTo>
                    <a:pt x="127979" y="229758"/>
                  </a:lnTo>
                  <a:lnTo>
                    <a:pt x="165795" y="240483"/>
                  </a:lnTo>
                  <a:lnTo>
                    <a:pt x="408108" y="285283"/>
                  </a:lnTo>
                  <a:lnTo>
                    <a:pt x="423112" y="285517"/>
                  </a:lnTo>
                  <a:lnTo>
                    <a:pt x="460687" y="276933"/>
                  </a:lnTo>
                  <a:lnTo>
                    <a:pt x="473063" y="275385"/>
                  </a:lnTo>
                  <a:lnTo>
                    <a:pt x="481158" y="281372"/>
                  </a:lnTo>
                  <a:lnTo>
                    <a:pt x="502758" y="302780"/>
                  </a:lnTo>
                  <a:lnTo>
                    <a:pt x="511380" y="308525"/>
                  </a:lnTo>
                  <a:lnTo>
                    <a:pt x="521091" y="312013"/>
                  </a:lnTo>
                  <a:lnTo>
                    <a:pt x="530873" y="312323"/>
                  </a:lnTo>
                  <a:lnTo>
                    <a:pt x="541331" y="307345"/>
                  </a:lnTo>
                  <a:lnTo>
                    <a:pt x="543394" y="303905"/>
                  </a:lnTo>
                  <a:lnTo>
                    <a:pt x="544207" y="299590"/>
                  </a:lnTo>
                  <a:lnTo>
                    <a:pt x="542957" y="295212"/>
                  </a:lnTo>
                  <a:lnTo>
                    <a:pt x="519763" y="267442"/>
                  </a:lnTo>
                  <a:lnTo>
                    <a:pt x="509995" y="258044"/>
                  </a:lnTo>
                  <a:lnTo>
                    <a:pt x="507613" y="253193"/>
                  </a:lnTo>
                  <a:lnTo>
                    <a:pt x="510636" y="249304"/>
                  </a:lnTo>
                  <a:lnTo>
                    <a:pt x="562227" y="284783"/>
                  </a:lnTo>
                  <a:lnTo>
                    <a:pt x="574567" y="289859"/>
                  </a:lnTo>
                  <a:lnTo>
                    <a:pt x="581217" y="290896"/>
                  </a:lnTo>
                  <a:lnTo>
                    <a:pt x="587719" y="290646"/>
                  </a:lnTo>
                  <a:lnTo>
                    <a:pt x="593658" y="287331"/>
                  </a:lnTo>
                  <a:lnTo>
                    <a:pt x="600722" y="274885"/>
                  </a:lnTo>
                  <a:lnTo>
                    <a:pt x="600785" y="266629"/>
                  </a:lnTo>
                  <a:lnTo>
                    <a:pt x="597409" y="259561"/>
                  </a:lnTo>
                  <a:lnTo>
                    <a:pt x="604723" y="260624"/>
                  </a:lnTo>
                  <a:lnTo>
                    <a:pt x="611537" y="255808"/>
                  </a:lnTo>
                  <a:lnTo>
                    <a:pt x="614351" y="241486"/>
                  </a:lnTo>
                  <a:lnTo>
                    <a:pt x="612225" y="234230"/>
                  </a:lnTo>
                  <a:lnTo>
                    <a:pt x="602410" y="223785"/>
                  </a:lnTo>
                  <a:lnTo>
                    <a:pt x="558836" y="196578"/>
                  </a:lnTo>
                  <a:lnTo>
                    <a:pt x="551396" y="190699"/>
                  </a:lnTo>
                  <a:lnTo>
                    <a:pt x="553522" y="187134"/>
                  </a:lnTo>
                  <a:lnTo>
                    <a:pt x="606606" y="199703"/>
                  </a:lnTo>
                  <a:lnTo>
                    <a:pt x="620079" y="200471"/>
                  </a:lnTo>
                  <a:lnTo>
                    <a:pt x="640358" y="179191"/>
                  </a:lnTo>
                  <a:lnTo>
                    <a:pt x="638107" y="171685"/>
                  </a:lnTo>
                  <a:lnTo>
                    <a:pt x="541482" y="132174"/>
                  </a:lnTo>
                  <a:lnTo>
                    <a:pt x="529906" y="128772"/>
                  </a:lnTo>
                  <a:lnTo>
                    <a:pt x="518026" y="126672"/>
                  </a:lnTo>
                  <a:lnTo>
                    <a:pt x="505947" y="125903"/>
                  </a:lnTo>
                  <a:lnTo>
                    <a:pt x="488015" y="129747"/>
                  </a:lnTo>
                  <a:lnTo>
                    <a:pt x="453629" y="144285"/>
                  </a:lnTo>
                  <a:lnTo>
                    <a:pt x="435803" y="149044"/>
                  </a:lnTo>
                  <a:lnTo>
                    <a:pt x="232780" y="110604"/>
                  </a:lnTo>
                  <a:lnTo>
                    <a:pt x="183997" y="77833"/>
                  </a:lnTo>
                  <a:lnTo>
                    <a:pt x="134660" y="0"/>
                  </a:lnTo>
                  <a:close/>
                </a:path>
              </a:pathLst>
            </a:custGeom>
            <a:solidFill>
              <a:srgbClr val="F8B3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42277" y="3296827"/>
              <a:ext cx="648335" cy="320040"/>
            </a:xfrm>
            <a:custGeom>
              <a:avLst/>
              <a:gdLst/>
              <a:ahLst/>
              <a:cxnLst/>
              <a:rect l="l" t="t" r="r" b="b"/>
              <a:pathLst>
                <a:path w="648334" h="320039">
                  <a:moveTo>
                    <a:pt x="487570" y="283210"/>
                  </a:moveTo>
                  <a:lnTo>
                    <a:pt x="476189" y="283210"/>
                  </a:lnTo>
                  <a:lnTo>
                    <a:pt x="482316" y="287020"/>
                  </a:lnTo>
                  <a:lnTo>
                    <a:pt x="487879" y="292100"/>
                  </a:lnTo>
                  <a:lnTo>
                    <a:pt x="516840" y="317500"/>
                  </a:lnTo>
                  <a:lnTo>
                    <a:pt x="523813" y="320040"/>
                  </a:lnTo>
                  <a:lnTo>
                    <a:pt x="536455" y="320040"/>
                  </a:lnTo>
                  <a:lnTo>
                    <a:pt x="541769" y="318770"/>
                  </a:lnTo>
                  <a:lnTo>
                    <a:pt x="546083" y="316230"/>
                  </a:lnTo>
                  <a:lnTo>
                    <a:pt x="548271" y="313690"/>
                  </a:lnTo>
                  <a:lnTo>
                    <a:pt x="550021" y="312420"/>
                  </a:lnTo>
                  <a:lnTo>
                    <a:pt x="525577" y="312420"/>
                  </a:lnTo>
                  <a:lnTo>
                    <a:pt x="516991" y="309880"/>
                  </a:lnTo>
                  <a:lnTo>
                    <a:pt x="509260" y="303530"/>
                  </a:lnTo>
                  <a:lnTo>
                    <a:pt x="505322" y="300990"/>
                  </a:lnTo>
                  <a:lnTo>
                    <a:pt x="501633" y="297180"/>
                  </a:lnTo>
                  <a:lnTo>
                    <a:pt x="498195" y="293370"/>
                  </a:lnTo>
                  <a:lnTo>
                    <a:pt x="493861" y="288290"/>
                  </a:lnTo>
                  <a:lnTo>
                    <a:pt x="489216" y="284480"/>
                  </a:lnTo>
                  <a:lnTo>
                    <a:pt x="487570" y="283210"/>
                  </a:lnTo>
                  <a:close/>
                </a:path>
                <a:path w="648334" h="320039">
                  <a:moveTo>
                    <a:pt x="516825" y="250190"/>
                  </a:moveTo>
                  <a:lnTo>
                    <a:pt x="513136" y="250190"/>
                  </a:lnTo>
                  <a:lnTo>
                    <a:pt x="510448" y="251460"/>
                  </a:lnTo>
                  <a:lnTo>
                    <a:pt x="508510" y="254000"/>
                  </a:lnTo>
                  <a:lnTo>
                    <a:pt x="508010" y="256540"/>
                  </a:lnTo>
                  <a:lnTo>
                    <a:pt x="507197" y="261620"/>
                  </a:lnTo>
                  <a:lnTo>
                    <a:pt x="513011" y="266700"/>
                  </a:lnTo>
                  <a:lnTo>
                    <a:pt x="518138" y="271780"/>
                  </a:lnTo>
                  <a:lnTo>
                    <a:pt x="519325" y="273050"/>
                  </a:lnTo>
                  <a:lnTo>
                    <a:pt x="521263" y="274320"/>
                  </a:lnTo>
                  <a:lnTo>
                    <a:pt x="526618" y="279400"/>
                  </a:lnTo>
                  <a:lnTo>
                    <a:pt x="531704" y="285750"/>
                  </a:lnTo>
                  <a:lnTo>
                    <a:pt x="536508" y="292100"/>
                  </a:lnTo>
                  <a:lnTo>
                    <a:pt x="542832" y="300990"/>
                  </a:lnTo>
                  <a:lnTo>
                    <a:pt x="544832" y="304800"/>
                  </a:lnTo>
                  <a:lnTo>
                    <a:pt x="543957" y="307340"/>
                  </a:lnTo>
                  <a:lnTo>
                    <a:pt x="543394" y="308610"/>
                  </a:lnTo>
                  <a:lnTo>
                    <a:pt x="542582" y="308610"/>
                  </a:lnTo>
                  <a:lnTo>
                    <a:pt x="541519" y="309880"/>
                  </a:lnTo>
                  <a:lnTo>
                    <a:pt x="534070" y="312420"/>
                  </a:lnTo>
                  <a:lnTo>
                    <a:pt x="550021" y="312420"/>
                  </a:lnTo>
                  <a:lnTo>
                    <a:pt x="551021" y="309880"/>
                  </a:lnTo>
                  <a:lnTo>
                    <a:pt x="552272" y="303530"/>
                  </a:lnTo>
                  <a:lnTo>
                    <a:pt x="550834" y="298450"/>
                  </a:lnTo>
                  <a:lnTo>
                    <a:pt x="547208" y="294640"/>
                  </a:lnTo>
                  <a:lnTo>
                    <a:pt x="542498" y="287020"/>
                  </a:lnTo>
                  <a:lnTo>
                    <a:pt x="537471" y="280670"/>
                  </a:lnTo>
                  <a:lnTo>
                    <a:pt x="532139" y="274320"/>
                  </a:lnTo>
                  <a:lnTo>
                    <a:pt x="526515" y="269240"/>
                  </a:lnTo>
                  <a:lnTo>
                    <a:pt x="525577" y="267970"/>
                  </a:lnTo>
                  <a:lnTo>
                    <a:pt x="523076" y="265430"/>
                  </a:lnTo>
                  <a:lnTo>
                    <a:pt x="520638" y="264160"/>
                  </a:lnTo>
                  <a:lnTo>
                    <a:pt x="518388" y="261620"/>
                  </a:lnTo>
                  <a:lnTo>
                    <a:pt x="516262" y="259080"/>
                  </a:lnTo>
                  <a:lnTo>
                    <a:pt x="529743" y="259080"/>
                  </a:lnTo>
                  <a:lnTo>
                    <a:pt x="516825" y="250190"/>
                  </a:lnTo>
                  <a:close/>
                </a:path>
                <a:path w="648334" h="320039">
                  <a:moveTo>
                    <a:pt x="529743" y="259080"/>
                  </a:moveTo>
                  <a:lnTo>
                    <a:pt x="516262" y="259080"/>
                  </a:lnTo>
                  <a:lnTo>
                    <a:pt x="558711" y="288290"/>
                  </a:lnTo>
                  <a:lnTo>
                    <a:pt x="564729" y="292100"/>
                  </a:lnTo>
                  <a:lnTo>
                    <a:pt x="571269" y="295910"/>
                  </a:lnTo>
                  <a:lnTo>
                    <a:pt x="585468" y="298450"/>
                  </a:lnTo>
                  <a:lnTo>
                    <a:pt x="593220" y="298450"/>
                  </a:lnTo>
                  <a:lnTo>
                    <a:pt x="600347" y="294640"/>
                  </a:lnTo>
                  <a:lnTo>
                    <a:pt x="602823" y="290830"/>
                  </a:lnTo>
                  <a:lnTo>
                    <a:pt x="577028" y="290830"/>
                  </a:lnTo>
                  <a:lnTo>
                    <a:pt x="569276" y="287020"/>
                  </a:lnTo>
                  <a:lnTo>
                    <a:pt x="562962" y="281940"/>
                  </a:lnTo>
                  <a:lnTo>
                    <a:pt x="529743" y="259080"/>
                  </a:lnTo>
                  <a:close/>
                </a:path>
                <a:path w="648334" h="320039">
                  <a:moveTo>
                    <a:pt x="140912" y="0"/>
                  </a:moveTo>
                  <a:lnTo>
                    <a:pt x="138849" y="0"/>
                  </a:lnTo>
                  <a:lnTo>
                    <a:pt x="137098" y="1270"/>
                  </a:lnTo>
                  <a:lnTo>
                    <a:pt x="117001" y="11430"/>
                  </a:lnTo>
                  <a:lnTo>
                    <a:pt x="97244" y="22860"/>
                  </a:lnTo>
                  <a:lnTo>
                    <a:pt x="77862" y="35560"/>
                  </a:lnTo>
                  <a:lnTo>
                    <a:pt x="58890" y="48260"/>
                  </a:lnTo>
                  <a:lnTo>
                    <a:pt x="16542" y="74930"/>
                  </a:lnTo>
                  <a:lnTo>
                    <a:pt x="750" y="83820"/>
                  </a:lnTo>
                  <a:lnTo>
                    <a:pt x="0" y="86360"/>
                  </a:lnTo>
                  <a:lnTo>
                    <a:pt x="500" y="87630"/>
                  </a:lnTo>
                  <a:lnTo>
                    <a:pt x="6625" y="104140"/>
                  </a:lnTo>
                  <a:lnTo>
                    <a:pt x="13730" y="119380"/>
                  </a:lnTo>
                  <a:lnTo>
                    <a:pt x="21784" y="134620"/>
                  </a:lnTo>
                  <a:lnTo>
                    <a:pt x="30758" y="149860"/>
                  </a:lnTo>
                  <a:lnTo>
                    <a:pt x="38103" y="162560"/>
                  </a:lnTo>
                  <a:lnTo>
                    <a:pt x="64267" y="196850"/>
                  </a:lnTo>
                  <a:lnTo>
                    <a:pt x="127666" y="236220"/>
                  </a:lnTo>
                  <a:lnTo>
                    <a:pt x="166027" y="247650"/>
                  </a:lnTo>
                  <a:lnTo>
                    <a:pt x="207805" y="256540"/>
                  </a:lnTo>
                  <a:lnTo>
                    <a:pt x="396668" y="290830"/>
                  </a:lnTo>
                  <a:lnTo>
                    <a:pt x="412039" y="293370"/>
                  </a:lnTo>
                  <a:lnTo>
                    <a:pt x="427551" y="293370"/>
                  </a:lnTo>
                  <a:lnTo>
                    <a:pt x="443118" y="290830"/>
                  </a:lnTo>
                  <a:lnTo>
                    <a:pt x="450620" y="288290"/>
                  </a:lnTo>
                  <a:lnTo>
                    <a:pt x="463264" y="285750"/>
                  </a:lnTo>
                  <a:lnTo>
                    <a:pt x="412352" y="285750"/>
                  </a:lnTo>
                  <a:lnTo>
                    <a:pt x="209180" y="248920"/>
                  </a:lnTo>
                  <a:lnTo>
                    <a:pt x="168372" y="240030"/>
                  </a:lnTo>
                  <a:lnTo>
                    <a:pt x="130980" y="229870"/>
                  </a:lnTo>
                  <a:lnTo>
                    <a:pt x="69706" y="191770"/>
                  </a:lnTo>
                  <a:lnTo>
                    <a:pt x="44369" y="157480"/>
                  </a:lnTo>
                  <a:lnTo>
                    <a:pt x="37259" y="146050"/>
                  </a:lnTo>
                  <a:lnTo>
                    <a:pt x="28917" y="132080"/>
                  </a:lnTo>
                  <a:lnTo>
                    <a:pt x="21349" y="118110"/>
                  </a:lnTo>
                  <a:lnTo>
                    <a:pt x="14578" y="102870"/>
                  </a:lnTo>
                  <a:lnTo>
                    <a:pt x="8627" y="87630"/>
                  </a:lnTo>
                  <a:lnTo>
                    <a:pt x="22391" y="80010"/>
                  </a:lnTo>
                  <a:lnTo>
                    <a:pt x="49639" y="62230"/>
                  </a:lnTo>
                  <a:lnTo>
                    <a:pt x="99581" y="30480"/>
                  </a:lnTo>
                  <a:lnTo>
                    <a:pt x="137411" y="8890"/>
                  </a:lnTo>
                  <a:lnTo>
                    <a:pt x="145970" y="8890"/>
                  </a:lnTo>
                  <a:lnTo>
                    <a:pt x="141912" y="2540"/>
                  </a:lnTo>
                  <a:lnTo>
                    <a:pt x="140912" y="0"/>
                  </a:lnTo>
                  <a:close/>
                </a:path>
                <a:path w="648334" h="320039">
                  <a:moveTo>
                    <a:pt x="556898" y="187960"/>
                  </a:moveTo>
                  <a:lnTo>
                    <a:pt x="555272" y="187960"/>
                  </a:lnTo>
                  <a:lnTo>
                    <a:pt x="554460" y="189230"/>
                  </a:lnTo>
                  <a:lnTo>
                    <a:pt x="549959" y="196850"/>
                  </a:lnTo>
                  <a:lnTo>
                    <a:pt x="563024" y="205740"/>
                  </a:lnTo>
                  <a:lnTo>
                    <a:pt x="564525" y="205740"/>
                  </a:lnTo>
                  <a:lnTo>
                    <a:pt x="592595" y="223520"/>
                  </a:lnTo>
                  <a:lnTo>
                    <a:pt x="598534" y="226060"/>
                  </a:lnTo>
                  <a:lnTo>
                    <a:pt x="603910" y="231140"/>
                  </a:lnTo>
                  <a:lnTo>
                    <a:pt x="608537" y="236220"/>
                  </a:lnTo>
                  <a:lnTo>
                    <a:pt x="612725" y="240030"/>
                  </a:lnTo>
                  <a:lnTo>
                    <a:pt x="614601" y="246380"/>
                  </a:lnTo>
                  <a:lnTo>
                    <a:pt x="613600" y="251460"/>
                  </a:lnTo>
                  <a:lnTo>
                    <a:pt x="612475" y="256540"/>
                  </a:lnTo>
                  <a:lnTo>
                    <a:pt x="607661" y="260350"/>
                  </a:lnTo>
                  <a:lnTo>
                    <a:pt x="599284" y="260350"/>
                  </a:lnTo>
                  <a:lnTo>
                    <a:pt x="597534" y="262890"/>
                  </a:lnTo>
                  <a:lnTo>
                    <a:pt x="597534" y="264160"/>
                  </a:lnTo>
                  <a:lnTo>
                    <a:pt x="598409" y="265430"/>
                  </a:lnTo>
                  <a:lnTo>
                    <a:pt x="600910" y="271780"/>
                  </a:lnTo>
                  <a:lnTo>
                    <a:pt x="600847" y="278130"/>
                  </a:lnTo>
                  <a:lnTo>
                    <a:pt x="598096" y="284480"/>
                  </a:lnTo>
                  <a:lnTo>
                    <a:pt x="595221" y="288290"/>
                  </a:lnTo>
                  <a:lnTo>
                    <a:pt x="590469" y="290830"/>
                  </a:lnTo>
                  <a:lnTo>
                    <a:pt x="602823" y="290830"/>
                  </a:lnTo>
                  <a:lnTo>
                    <a:pt x="604473" y="288290"/>
                  </a:lnTo>
                  <a:lnTo>
                    <a:pt x="607724" y="281940"/>
                  </a:lnTo>
                  <a:lnTo>
                    <a:pt x="608599" y="274320"/>
                  </a:lnTo>
                  <a:lnTo>
                    <a:pt x="607036" y="267970"/>
                  </a:lnTo>
                  <a:lnTo>
                    <a:pt x="613851" y="265430"/>
                  </a:lnTo>
                  <a:lnTo>
                    <a:pt x="619227" y="260350"/>
                  </a:lnTo>
                  <a:lnTo>
                    <a:pt x="620915" y="254000"/>
                  </a:lnTo>
                  <a:lnTo>
                    <a:pt x="622415" y="245110"/>
                  </a:lnTo>
                  <a:lnTo>
                    <a:pt x="619977" y="237490"/>
                  </a:lnTo>
                  <a:lnTo>
                    <a:pt x="614226" y="231140"/>
                  </a:lnTo>
                  <a:lnTo>
                    <a:pt x="609099" y="224790"/>
                  </a:lnTo>
                  <a:lnTo>
                    <a:pt x="603098" y="220980"/>
                  </a:lnTo>
                  <a:lnTo>
                    <a:pt x="596533" y="217170"/>
                  </a:lnTo>
                  <a:lnTo>
                    <a:pt x="566963" y="199390"/>
                  </a:lnTo>
                  <a:lnTo>
                    <a:pt x="564337" y="196850"/>
                  </a:lnTo>
                  <a:lnTo>
                    <a:pt x="598964" y="196850"/>
                  </a:lnTo>
                  <a:lnTo>
                    <a:pt x="556898" y="187960"/>
                  </a:lnTo>
                  <a:close/>
                </a:path>
                <a:path w="648334" h="320039">
                  <a:moveTo>
                    <a:pt x="478502" y="275590"/>
                  </a:moveTo>
                  <a:lnTo>
                    <a:pt x="477064" y="275590"/>
                  </a:lnTo>
                  <a:lnTo>
                    <a:pt x="448744" y="280670"/>
                  </a:lnTo>
                  <a:lnTo>
                    <a:pt x="441555" y="283210"/>
                  </a:lnTo>
                  <a:lnTo>
                    <a:pt x="426801" y="285750"/>
                  </a:lnTo>
                  <a:lnTo>
                    <a:pt x="463264" y="285750"/>
                  </a:lnTo>
                  <a:lnTo>
                    <a:pt x="476189" y="283210"/>
                  </a:lnTo>
                  <a:lnTo>
                    <a:pt x="487570" y="283210"/>
                  </a:lnTo>
                  <a:lnTo>
                    <a:pt x="484278" y="280670"/>
                  </a:lnTo>
                  <a:lnTo>
                    <a:pt x="479065" y="276860"/>
                  </a:lnTo>
                  <a:lnTo>
                    <a:pt x="478502" y="275590"/>
                  </a:lnTo>
                  <a:close/>
                </a:path>
                <a:path w="648334" h="320039">
                  <a:moveTo>
                    <a:pt x="598964" y="196850"/>
                  </a:moveTo>
                  <a:lnTo>
                    <a:pt x="564337" y="196850"/>
                  </a:lnTo>
                  <a:lnTo>
                    <a:pt x="603223" y="205740"/>
                  </a:lnTo>
                  <a:lnTo>
                    <a:pt x="610310" y="208280"/>
                  </a:lnTo>
                  <a:lnTo>
                    <a:pt x="624788" y="208280"/>
                  </a:lnTo>
                  <a:lnTo>
                    <a:pt x="631980" y="207010"/>
                  </a:lnTo>
                  <a:lnTo>
                    <a:pt x="639511" y="204470"/>
                  </a:lnTo>
                  <a:lnTo>
                    <a:pt x="641709" y="201930"/>
                  </a:lnTo>
                  <a:lnTo>
                    <a:pt x="621603" y="201930"/>
                  </a:lnTo>
                  <a:lnTo>
                    <a:pt x="613038" y="200660"/>
                  </a:lnTo>
                  <a:lnTo>
                    <a:pt x="604973" y="198120"/>
                  </a:lnTo>
                  <a:lnTo>
                    <a:pt x="598964" y="196850"/>
                  </a:lnTo>
                  <a:close/>
                </a:path>
                <a:path w="648334" h="320039">
                  <a:moveTo>
                    <a:pt x="547556" y="133350"/>
                  </a:moveTo>
                  <a:lnTo>
                    <a:pt x="510323" y="133350"/>
                  </a:lnTo>
                  <a:lnTo>
                    <a:pt x="521980" y="134620"/>
                  </a:lnTo>
                  <a:lnTo>
                    <a:pt x="544592" y="139700"/>
                  </a:lnTo>
                  <a:lnTo>
                    <a:pt x="555335" y="144780"/>
                  </a:lnTo>
                  <a:lnTo>
                    <a:pt x="631980" y="175260"/>
                  </a:lnTo>
                  <a:lnTo>
                    <a:pt x="639170" y="179070"/>
                  </a:lnTo>
                  <a:lnTo>
                    <a:pt x="640920" y="184150"/>
                  </a:lnTo>
                  <a:lnTo>
                    <a:pt x="642796" y="190500"/>
                  </a:lnTo>
                  <a:lnTo>
                    <a:pt x="636607" y="198120"/>
                  </a:lnTo>
                  <a:lnTo>
                    <a:pt x="629855" y="200660"/>
                  </a:lnTo>
                  <a:lnTo>
                    <a:pt x="621603" y="201930"/>
                  </a:lnTo>
                  <a:lnTo>
                    <a:pt x="641709" y="201930"/>
                  </a:lnTo>
                  <a:lnTo>
                    <a:pt x="645007" y="198120"/>
                  </a:lnTo>
                  <a:lnTo>
                    <a:pt x="648007" y="190500"/>
                  </a:lnTo>
                  <a:lnTo>
                    <a:pt x="648047" y="182880"/>
                  </a:lnTo>
                  <a:lnTo>
                    <a:pt x="644563" y="176530"/>
                  </a:lnTo>
                  <a:lnTo>
                    <a:pt x="639256" y="171450"/>
                  </a:lnTo>
                  <a:lnTo>
                    <a:pt x="633374" y="167640"/>
                  </a:lnTo>
                  <a:lnTo>
                    <a:pt x="628167" y="165100"/>
                  </a:lnTo>
                  <a:lnTo>
                    <a:pt x="558086" y="137160"/>
                  </a:lnTo>
                  <a:lnTo>
                    <a:pt x="547556" y="133350"/>
                  </a:lnTo>
                  <a:close/>
                </a:path>
                <a:path w="648334" h="320039">
                  <a:moveTo>
                    <a:pt x="145970" y="8890"/>
                  </a:moveTo>
                  <a:lnTo>
                    <a:pt x="137411" y="8890"/>
                  </a:lnTo>
                  <a:lnTo>
                    <a:pt x="185087" y="83820"/>
                  </a:lnTo>
                  <a:lnTo>
                    <a:pt x="223723" y="114300"/>
                  </a:lnTo>
                  <a:lnTo>
                    <a:pt x="236517" y="118110"/>
                  </a:lnTo>
                  <a:lnTo>
                    <a:pt x="248753" y="121920"/>
                  </a:lnTo>
                  <a:lnTo>
                    <a:pt x="398981" y="153670"/>
                  </a:lnTo>
                  <a:lnTo>
                    <a:pt x="418259" y="157480"/>
                  </a:lnTo>
                  <a:lnTo>
                    <a:pt x="437772" y="157480"/>
                  </a:lnTo>
                  <a:lnTo>
                    <a:pt x="456863" y="153670"/>
                  </a:lnTo>
                  <a:lnTo>
                    <a:pt x="464583" y="149860"/>
                  </a:lnTo>
                  <a:lnTo>
                    <a:pt x="418580" y="149860"/>
                  </a:lnTo>
                  <a:lnTo>
                    <a:pt x="238360" y="111760"/>
                  </a:lnTo>
                  <a:lnTo>
                    <a:pt x="199811" y="91440"/>
                  </a:lnTo>
                  <a:lnTo>
                    <a:pt x="195255" y="85090"/>
                  </a:lnTo>
                  <a:lnTo>
                    <a:pt x="191097" y="80010"/>
                  </a:lnTo>
                  <a:lnTo>
                    <a:pt x="187362" y="73660"/>
                  </a:lnTo>
                  <a:lnTo>
                    <a:pt x="145970" y="8890"/>
                  </a:lnTo>
                  <a:close/>
                </a:path>
                <a:path w="648334" h="320039">
                  <a:moveTo>
                    <a:pt x="514801" y="125730"/>
                  </a:moveTo>
                  <a:lnTo>
                    <a:pt x="492634" y="129540"/>
                  </a:lnTo>
                  <a:lnTo>
                    <a:pt x="471750" y="138430"/>
                  </a:lnTo>
                  <a:lnTo>
                    <a:pt x="454847" y="146050"/>
                  </a:lnTo>
                  <a:lnTo>
                    <a:pt x="436913" y="149860"/>
                  </a:lnTo>
                  <a:lnTo>
                    <a:pt x="464583" y="149860"/>
                  </a:lnTo>
                  <a:lnTo>
                    <a:pt x="474876" y="144780"/>
                  </a:lnTo>
                  <a:lnTo>
                    <a:pt x="483307" y="140970"/>
                  </a:lnTo>
                  <a:lnTo>
                    <a:pt x="501083" y="135890"/>
                  </a:lnTo>
                  <a:lnTo>
                    <a:pt x="510323" y="133350"/>
                  </a:lnTo>
                  <a:lnTo>
                    <a:pt x="547556" y="133350"/>
                  </a:lnTo>
                  <a:lnTo>
                    <a:pt x="537026" y="129540"/>
                  </a:lnTo>
                  <a:lnTo>
                    <a:pt x="514801" y="1257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60201" y="3433798"/>
              <a:ext cx="187549" cy="12746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287655" y="3298826"/>
              <a:ext cx="448309" cy="473075"/>
            </a:xfrm>
            <a:custGeom>
              <a:avLst/>
              <a:gdLst/>
              <a:ahLst/>
              <a:cxnLst/>
              <a:rect l="l" t="t" r="r" b="b"/>
              <a:pathLst>
                <a:path w="448309" h="473075">
                  <a:moveTo>
                    <a:pt x="51695" y="0"/>
                  </a:moveTo>
                  <a:lnTo>
                    <a:pt x="24411" y="55235"/>
                  </a:lnTo>
                  <a:lnTo>
                    <a:pt x="4408" y="113519"/>
                  </a:lnTo>
                  <a:lnTo>
                    <a:pt x="0" y="140314"/>
                  </a:lnTo>
                  <a:lnTo>
                    <a:pt x="519" y="167409"/>
                  </a:lnTo>
                  <a:lnTo>
                    <a:pt x="19193" y="216843"/>
                  </a:lnTo>
                  <a:lnTo>
                    <a:pt x="69955" y="265690"/>
                  </a:lnTo>
                  <a:lnTo>
                    <a:pt x="126522" y="308909"/>
                  </a:lnTo>
                  <a:lnTo>
                    <a:pt x="155434" y="333310"/>
                  </a:lnTo>
                  <a:lnTo>
                    <a:pt x="185021" y="356873"/>
                  </a:lnTo>
                  <a:lnTo>
                    <a:pt x="215265" y="379580"/>
                  </a:lnTo>
                  <a:lnTo>
                    <a:pt x="246147" y="401413"/>
                  </a:lnTo>
                  <a:lnTo>
                    <a:pt x="259587" y="413459"/>
                  </a:lnTo>
                  <a:lnTo>
                    <a:pt x="270231" y="428307"/>
                  </a:lnTo>
                  <a:lnTo>
                    <a:pt x="291984" y="464834"/>
                  </a:lnTo>
                  <a:lnTo>
                    <a:pt x="295923" y="468461"/>
                  </a:lnTo>
                  <a:lnTo>
                    <a:pt x="305626" y="472964"/>
                  </a:lnTo>
                  <a:lnTo>
                    <a:pt x="311440" y="470963"/>
                  </a:lnTo>
                  <a:lnTo>
                    <a:pt x="314009" y="466147"/>
                  </a:lnTo>
                  <a:lnTo>
                    <a:pt x="314922" y="462457"/>
                  </a:lnTo>
                  <a:lnTo>
                    <a:pt x="314434" y="458517"/>
                  </a:lnTo>
                  <a:lnTo>
                    <a:pt x="296704" y="413985"/>
                  </a:lnTo>
                  <a:lnTo>
                    <a:pt x="290918" y="402031"/>
                  </a:lnTo>
                  <a:lnTo>
                    <a:pt x="290532" y="397177"/>
                  </a:lnTo>
                  <a:lnTo>
                    <a:pt x="295066" y="394721"/>
                  </a:lnTo>
                  <a:lnTo>
                    <a:pt x="312015" y="410633"/>
                  </a:lnTo>
                  <a:lnTo>
                    <a:pt x="342723" y="445927"/>
                  </a:lnTo>
                  <a:lnTo>
                    <a:pt x="365623" y="463520"/>
                  </a:lnTo>
                  <a:lnTo>
                    <a:pt x="371606" y="464771"/>
                  </a:lnTo>
                  <a:lnTo>
                    <a:pt x="377357" y="463583"/>
                  </a:lnTo>
                  <a:lnTo>
                    <a:pt x="382967" y="459851"/>
                  </a:lnTo>
                  <a:lnTo>
                    <a:pt x="386453" y="453849"/>
                  </a:lnTo>
                  <a:lnTo>
                    <a:pt x="388333" y="446616"/>
                  </a:lnTo>
                  <a:lnTo>
                    <a:pt x="389129" y="439190"/>
                  </a:lnTo>
                  <a:lnTo>
                    <a:pt x="401109" y="442716"/>
                  </a:lnTo>
                  <a:lnTo>
                    <a:pt x="406986" y="442506"/>
                  </a:lnTo>
                  <a:lnTo>
                    <a:pt x="412179" y="440003"/>
                  </a:lnTo>
                  <a:lnTo>
                    <a:pt x="416124" y="436313"/>
                  </a:lnTo>
                  <a:lnTo>
                    <a:pt x="417780" y="430747"/>
                  </a:lnTo>
                  <a:lnTo>
                    <a:pt x="415242" y="420239"/>
                  </a:lnTo>
                  <a:lnTo>
                    <a:pt x="412992" y="415361"/>
                  </a:lnTo>
                  <a:lnTo>
                    <a:pt x="390753" y="382603"/>
                  </a:lnTo>
                  <a:lnTo>
                    <a:pt x="367098" y="351627"/>
                  </a:lnTo>
                  <a:lnTo>
                    <a:pt x="367117" y="345435"/>
                  </a:lnTo>
                  <a:lnTo>
                    <a:pt x="419606" y="380648"/>
                  </a:lnTo>
                  <a:lnTo>
                    <a:pt x="425195" y="383338"/>
                  </a:lnTo>
                  <a:lnTo>
                    <a:pt x="437386" y="386090"/>
                  </a:lnTo>
                  <a:lnTo>
                    <a:pt x="443700" y="383463"/>
                  </a:lnTo>
                  <a:lnTo>
                    <a:pt x="447076" y="378084"/>
                  </a:lnTo>
                  <a:lnTo>
                    <a:pt x="448222" y="371648"/>
                  </a:lnTo>
                  <a:lnTo>
                    <a:pt x="446075" y="365246"/>
                  </a:lnTo>
                  <a:lnTo>
                    <a:pt x="389589" y="312347"/>
                  </a:lnTo>
                  <a:lnTo>
                    <a:pt x="349479" y="291502"/>
                  </a:lnTo>
                  <a:lnTo>
                    <a:pt x="324399" y="286893"/>
                  </a:lnTo>
                  <a:lnTo>
                    <a:pt x="304804" y="279623"/>
                  </a:lnTo>
                  <a:lnTo>
                    <a:pt x="270034" y="255678"/>
                  </a:lnTo>
                  <a:lnTo>
                    <a:pt x="166432" y="162366"/>
                  </a:lnTo>
                  <a:lnTo>
                    <a:pt x="162056" y="151671"/>
                  </a:lnTo>
                  <a:lnTo>
                    <a:pt x="162769" y="147230"/>
                  </a:lnTo>
                  <a:lnTo>
                    <a:pt x="177888" y="114769"/>
                  </a:lnTo>
                  <a:lnTo>
                    <a:pt x="193195" y="87312"/>
                  </a:lnTo>
                  <a:lnTo>
                    <a:pt x="51695" y="0"/>
                  </a:lnTo>
                  <a:close/>
                </a:path>
              </a:pathLst>
            </a:custGeom>
            <a:solidFill>
              <a:srgbClr val="F8B3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283710" y="3295628"/>
              <a:ext cx="455930" cy="478790"/>
            </a:xfrm>
            <a:custGeom>
              <a:avLst/>
              <a:gdLst/>
              <a:ahLst/>
              <a:cxnLst/>
              <a:rect l="l" t="t" r="r" b="b"/>
              <a:pathLst>
                <a:path w="455929" h="478789">
                  <a:moveTo>
                    <a:pt x="55809" y="0"/>
                  </a:moveTo>
                  <a:lnTo>
                    <a:pt x="53509" y="0"/>
                  </a:lnTo>
                  <a:lnTo>
                    <a:pt x="52433" y="1270"/>
                  </a:lnTo>
                  <a:lnTo>
                    <a:pt x="24899" y="57150"/>
                  </a:lnTo>
                  <a:lnTo>
                    <a:pt x="4727" y="116840"/>
                  </a:lnTo>
                  <a:lnTo>
                    <a:pt x="0" y="146050"/>
                  </a:lnTo>
                  <a:lnTo>
                    <a:pt x="1080" y="173990"/>
                  </a:lnTo>
                  <a:lnTo>
                    <a:pt x="20131" y="223520"/>
                  </a:lnTo>
                  <a:lnTo>
                    <a:pt x="53866" y="257810"/>
                  </a:lnTo>
                  <a:lnTo>
                    <a:pt x="93926" y="289560"/>
                  </a:lnTo>
                  <a:lnTo>
                    <a:pt x="102905" y="295910"/>
                  </a:lnTo>
                  <a:lnTo>
                    <a:pt x="111603" y="302260"/>
                  </a:lnTo>
                  <a:lnTo>
                    <a:pt x="119993" y="308610"/>
                  </a:lnTo>
                  <a:lnTo>
                    <a:pt x="128047" y="316230"/>
                  </a:lnTo>
                  <a:lnTo>
                    <a:pt x="157027" y="340360"/>
                  </a:lnTo>
                  <a:lnTo>
                    <a:pt x="186693" y="363220"/>
                  </a:lnTo>
                  <a:lnTo>
                    <a:pt x="217029" y="386080"/>
                  </a:lnTo>
                  <a:lnTo>
                    <a:pt x="248017" y="408940"/>
                  </a:lnTo>
                  <a:lnTo>
                    <a:pt x="257313" y="416560"/>
                  </a:lnTo>
                  <a:lnTo>
                    <a:pt x="265128" y="425450"/>
                  </a:lnTo>
                  <a:lnTo>
                    <a:pt x="272016" y="435610"/>
                  </a:lnTo>
                  <a:lnTo>
                    <a:pt x="278531" y="447040"/>
                  </a:lnTo>
                  <a:lnTo>
                    <a:pt x="282195" y="453390"/>
                  </a:lnTo>
                  <a:lnTo>
                    <a:pt x="285977" y="459740"/>
                  </a:lnTo>
                  <a:lnTo>
                    <a:pt x="290197" y="466090"/>
                  </a:lnTo>
                  <a:lnTo>
                    <a:pt x="293241" y="471170"/>
                  </a:lnTo>
                  <a:lnTo>
                    <a:pt x="297799" y="474980"/>
                  </a:lnTo>
                  <a:lnTo>
                    <a:pt x="303250" y="477520"/>
                  </a:lnTo>
                  <a:lnTo>
                    <a:pt x="305044" y="478790"/>
                  </a:lnTo>
                  <a:lnTo>
                    <a:pt x="314241" y="478790"/>
                  </a:lnTo>
                  <a:lnTo>
                    <a:pt x="319242" y="476250"/>
                  </a:lnTo>
                  <a:lnTo>
                    <a:pt x="320883" y="472440"/>
                  </a:lnTo>
                  <a:lnTo>
                    <a:pt x="308989" y="472440"/>
                  </a:lnTo>
                  <a:lnTo>
                    <a:pt x="305938" y="471170"/>
                  </a:lnTo>
                  <a:lnTo>
                    <a:pt x="301931" y="468630"/>
                  </a:lnTo>
                  <a:lnTo>
                    <a:pt x="298605" y="466090"/>
                  </a:lnTo>
                  <a:lnTo>
                    <a:pt x="296386" y="462280"/>
                  </a:lnTo>
                  <a:lnTo>
                    <a:pt x="292341" y="455930"/>
                  </a:lnTo>
                  <a:lnTo>
                    <a:pt x="270993" y="420370"/>
                  </a:lnTo>
                  <a:lnTo>
                    <a:pt x="221342" y="379730"/>
                  </a:lnTo>
                  <a:lnTo>
                    <a:pt x="191182" y="358140"/>
                  </a:lnTo>
                  <a:lnTo>
                    <a:pt x="161686" y="334010"/>
                  </a:lnTo>
                  <a:lnTo>
                    <a:pt x="132874" y="309880"/>
                  </a:lnTo>
                  <a:lnTo>
                    <a:pt x="124703" y="303530"/>
                  </a:lnTo>
                  <a:lnTo>
                    <a:pt x="116220" y="297180"/>
                  </a:lnTo>
                  <a:lnTo>
                    <a:pt x="107443" y="289560"/>
                  </a:lnTo>
                  <a:lnTo>
                    <a:pt x="59048" y="252730"/>
                  </a:lnTo>
                  <a:lnTo>
                    <a:pt x="26183" y="218440"/>
                  </a:lnTo>
                  <a:lnTo>
                    <a:pt x="8454" y="172720"/>
                  </a:lnTo>
                  <a:lnTo>
                    <a:pt x="7506" y="146050"/>
                  </a:lnTo>
                  <a:lnTo>
                    <a:pt x="12004" y="118110"/>
                  </a:lnTo>
                  <a:lnTo>
                    <a:pt x="20689" y="90170"/>
                  </a:lnTo>
                  <a:lnTo>
                    <a:pt x="31093" y="62230"/>
                  </a:lnTo>
                  <a:lnTo>
                    <a:pt x="43185" y="35560"/>
                  </a:lnTo>
                  <a:lnTo>
                    <a:pt x="56934" y="8890"/>
                  </a:lnTo>
                  <a:lnTo>
                    <a:pt x="70785" y="8890"/>
                  </a:lnTo>
                  <a:lnTo>
                    <a:pt x="57585" y="1270"/>
                  </a:lnTo>
                  <a:lnTo>
                    <a:pt x="55809" y="0"/>
                  </a:lnTo>
                  <a:close/>
                </a:path>
                <a:path w="455929" h="478789">
                  <a:moveTo>
                    <a:pt x="301275" y="394970"/>
                  </a:moveTo>
                  <a:lnTo>
                    <a:pt x="295586" y="394970"/>
                  </a:lnTo>
                  <a:lnTo>
                    <a:pt x="292816" y="396240"/>
                  </a:lnTo>
                  <a:lnTo>
                    <a:pt x="291259" y="398780"/>
                  </a:lnTo>
                  <a:lnTo>
                    <a:pt x="288953" y="403860"/>
                  </a:lnTo>
                  <a:lnTo>
                    <a:pt x="294579" y="414020"/>
                  </a:lnTo>
                  <a:lnTo>
                    <a:pt x="295529" y="415290"/>
                  </a:lnTo>
                  <a:lnTo>
                    <a:pt x="296386" y="417830"/>
                  </a:lnTo>
                  <a:lnTo>
                    <a:pt x="297142" y="419100"/>
                  </a:lnTo>
                  <a:lnTo>
                    <a:pt x="313078" y="459740"/>
                  </a:lnTo>
                  <a:lnTo>
                    <a:pt x="314459" y="462280"/>
                  </a:lnTo>
                  <a:lnTo>
                    <a:pt x="314941" y="466090"/>
                  </a:lnTo>
                  <a:lnTo>
                    <a:pt x="314453" y="468630"/>
                  </a:lnTo>
                  <a:lnTo>
                    <a:pt x="313365" y="471170"/>
                  </a:lnTo>
                  <a:lnTo>
                    <a:pt x="308989" y="472440"/>
                  </a:lnTo>
                  <a:lnTo>
                    <a:pt x="320883" y="472440"/>
                  </a:lnTo>
                  <a:lnTo>
                    <a:pt x="321430" y="471170"/>
                  </a:lnTo>
                  <a:lnTo>
                    <a:pt x="322743" y="467360"/>
                  </a:lnTo>
                  <a:lnTo>
                    <a:pt x="322255" y="462280"/>
                  </a:lnTo>
                  <a:lnTo>
                    <a:pt x="320067" y="457200"/>
                  </a:lnTo>
                  <a:lnTo>
                    <a:pt x="304125" y="416560"/>
                  </a:lnTo>
                  <a:lnTo>
                    <a:pt x="303263" y="414020"/>
                  </a:lnTo>
                  <a:lnTo>
                    <a:pt x="302275" y="412750"/>
                  </a:lnTo>
                  <a:lnTo>
                    <a:pt x="301175" y="410210"/>
                  </a:lnTo>
                  <a:lnTo>
                    <a:pt x="299693" y="407670"/>
                  </a:lnTo>
                  <a:lnTo>
                    <a:pt x="298549" y="405130"/>
                  </a:lnTo>
                  <a:lnTo>
                    <a:pt x="297761" y="402590"/>
                  </a:lnTo>
                  <a:lnTo>
                    <a:pt x="309363" y="402590"/>
                  </a:lnTo>
                  <a:lnTo>
                    <a:pt x="301275" y="394970"/>
                  </a:lnTo>
                  <a:close/>
                </a:path>
                <a:path w="455929" h="478789">
                  <a:moveTo>
                    <a:pt x="309363" y="402590"/>
                  </a:moveTo>
                  <a:lnTo>
                    <a:pt x="298043" y="402590"/>
                  </a:lnTo>
                  <a:lnTo>
                    <a:pt x="305382" y="408940"/>
                  </a:lnTo>
                  <a:lnTo>
                    <a:pt x="312357" y="416560"/>
                  </a:lnTo>
                  <a:lnTo>
                    <a:pt x="318956" y="422910"/>
                  </a:lnTo>
                  <a:lnTo>
                    <a:pt x="325162" y="430530"/>
                  </a:lnTo>
                  <a:lnTo>
                    <a:pt x="333357" y="441960"/>
                  </a:lnTo>
                  <a:lnTo>
                    <a:pt x="342413" y="450850"/>
                  </a:lnTo>
                  <a:lnTo>
                    <a:pt x="352274" y="459740"/>
                  </a:lnTo>
                  <a:lnTo>
                    <a:pt x="362885" y="467360"/>
                  </a:lnTo>
                  <a:lnTo>
                    <a:pt x="368549" y="471170"/>
                  </a:lnTo>
                  <a:lnTo>
                    <a:pt x="375707" y="472440"/>
                  </a:lnTo>
                  <a:lnTo>
                    <a:pt x="382478" y="471170"/>
                  </a:lnTo>
                  <a:lnTo>
                    <a:pt x="388824" y="467360"/>
                  </a:lnTo>
                  <a:lnTo>
                    <a:pt x="390464" y="464820"/>
                  </a:lnTo>
                  <a:lnTo>
                    <a:pt x="375438" y="464820"/>
                  </a:lnTo>
                  <a:lnTo>
                    <a:pt x="370537" y="463550"/>
                  </a:lnTo>
                  <a:lnTo>
                    <a:pt x="338718" y="435610"/>
                  </a:lnTo>
                  <a:lnTo>
                    <a:pt x="324233" y="417830"/>
                  </a:lnTo>
                  <a:lnTo>
                    <a:pt x="317023" y="410210"/>
                  </a:lnTo>
                  <a:lnTo>
                    <a:pt x="309363" y="402590"/>
                  </a:lnTo>
                  <a:close/>
                </a:path>
                <a:path w="455929" h="478789">
                  <a:moveTo>
                    <a:pt x="394581" y="439420"/>
                  </a:moveTo>
                  <a:lnTo>
                    <a:pt x="391280" y="439420"/>
                  </a:lnTo>
                  <a:lnTo>
                    <a:pt x="389504" y="440690"/>
                  </a:lnTo>
                  <a:lnTo>
                    <a:pt x="388648" y="454660"/>
                  </a:lnTo>
                  <a:lnTo>
                    <a:pt x="385641" y="462280"/>
                  </a:lnTo>
                  <a:lnTo>
                    <a:pt x="380183" y="463550"/>
                  </a:lnTo>
                  <a:lnTo>
                    <a:pt x="375438" y="464820"/>
                  </a:lnTo>
                  <a:lnTo>
                    <a:pt x="390464" y="464820"/>
                  </a:lnTo>
                  <a:lnTo>
                    <a:pt x="392925" y="461010"/>
                  </a:lnTo>
                  <a:lnTo>
                    <a:pt x="395287" y="454660"/>
                  </a:lnTo>
                  <a:lnTo>
                    <a:pt x="396419" y="448310"/>
                  </a:lnTo>
                  <a:lnTo>
                    <a:pt x="416324" y="448310"/>
                  </a:lnTo>
                  <a:lnTo>
                    <a:pt x="418518" y="447040"/>
                  </a:lnTo>
                  <a:lnTo>
                    <a:pt x="421044" y="444500"/>
                  </a:lnTo>
                  <a:lnTo>
                    <a:pt x="409053" y="444500"/>
                  </a:lnTo>
                  <a:lnTo>
                    <a:pt x="401039" y="441960"/>
                  </a:lnTo>
                  <a:lnTo>
                    <a:pt x="394581" y="439420"/>
                  </a:lnTo>
                  <a:close/>
                </a:path>
                <a:path w="455929" h="478789">
                  <a:moveTo>
                    <a:pt x="416324" y="448310"/>
                  </a:moveTo>
                  <a:lnTo>
                    <a:pt x="396419" y="448310"/>
                  </a:lnTo>
                  <a:lnTo>
                    <a:pt x="403533" y="452120"/>
                  </a:lnTo>
                  <a:lnTo>
                    <a:pt x="411935" y="450850"/>
                  </a:lnTo>
                  <a:lnTo>
                    <a:pt x="416324" y="448310"/>
                  </a:lnTo>
                  <a:close/>
                </a:path>
                <a:path w="455929" h="478789">
                  <a:moveTo>
                    <a:pt x="371343" y="345440"/>
                  </a:moveTo>
                  <a:lnTo>
                    <a:pt x="369555" y="346710"/>
                  </a:lnTo>
                  <a:lnTo>
                    <a:pt x="367567" y="347980"/>
                  </a:lnTo>
                  <a:lnTo>
                    <a:pt x="366555" y="350520"/>
                  </a:lnTo>
                  <a:lnTo>
                    <a:pt x="366936" y="353060"/>
                  </a:lnTo>
                  <a:lnTo>
                    <a:pt x="367311" y="356870"/>
                  </a:lnTo>
                  <a:lnTo>
                    <a:pt x="368711" y="359410"/>
                  </a:lnTo>
                  <a:lnTo>
                    <a:pt x="401418" y="402590"/>
                  </a:lnTo>
                  <a:lnTo>
                    <a:pt x="410716" y="416560"/>
                  </a:lnTo>
                  <a:lnTo>
                    <a:pt x="413548" y="420370"/>
                  </a:lnTo>
                  <a:lnTo>
                    <a:pt x="415630" y="425450"/>
                  </a:lnTo>
                  <a:lnTo>
                    <a:pt x="416843" y="430530"/>
                  </a:lnTo>
                  <a:lnTo>
                    <a:pt x="417837" y="434340"/>
                  </a:lnTo>
                  <a:lnTo>
                    <a:pt x="416680" y="438150"/>
                  </a:lnTo>
                  <a:lnTo>
                    <a:pt x="413798" y="440690"/>
                  </a:lnTo>
                  <a:lnTo>
                    <a:pt x="409053" y="444500"/>
                  </a:lnTo>
                  <a:lnTo>
                    <a:pt x="421044" y="444500"/>
                  </a:lnTo>
                  <a:lnTo>
                    <a:pt x="423570" y="441960"/>
                  </a:lnTo>
                  <a:lnTo>
                    <a:pt x="425702" y="435610"/>
                  </a:lnTo>
                  <a:lnTo>
                    <a:pt x="424176" y="429260"/>
                  </a:lnTo>
                  <a:lnTo>
                    <a:pt x="422820" y="422910"/>
                  </a:lnTo>
                  <a:lnTo>
                    <a:pt x="420394" y="417830"/>
                  </a:lnTo>
                  <a:lnTo>
                    <a:pt x="417024" y="412750"/>
                  </a:lnTo>
                  <a:lnTo>
                    <a:pt x="407846" y="398780"/>
                  </a:lnTo>
                  <a:lnTo>
                    <a:pt x="398245" y="384810"/>
                  </a:lnTo>
                  <a:lnTo>
                    <a:pt x="388228" y="370840"/>
                  </a:lnTo>
                  <a:lnTo>
                    <a:pt x="377801" y="358140"/>
                  </a:lnTo>
                  <a:lnTo>
                    <a:pt x="390981" y="358140"/>
                  </a:lnTo>
                  <a:lnTo>
                    <a:pt x="375107" y="347980"/>
                  </a:lnTo>
                  <a:lnTo>
                    <a:pt x="373525" y="346710"/>
                  </a:lnTo>
                  <a:lnTo>
                    <a:pt x="371343" y="345440"/>
                  </a:lnTo>
                  <a:close/>
                </a:path>
                <a:path w="455929" h="478789">
                  <a:moveTo>
                    <a:pt x="390981" y="358140"/>
                  </a:moveTo>
                  <a:lnTo>
                    <a:pt x="377801" y="358140"/>
                  </a:lnTo>
                  <a:lnTo>
                    <a:pt x="416599" y="383540"/>
                  </a:lnTo>
                  <a:lnTo>
                    <a:pt x="421913" y="387350"/>
                  </a:lnTo>
                  <a:lnTo>
                    <a:pt x="428015" y="391160"/>
                  </a:lnTo>
                  <a:lnTo>
                    <a:pt x="434579" y="392430"/>
                  </a:lnTo>
                  <a:lnTo>
                    <a:pt x="442331" y="393700"/>
                  </a:lnTo>
                  <a:lnTo>
                    <a:pt x="450271" y="389890"/>
                  </a:lnTo>
                  <a:lnTo>
                    <a:pt x="452709" y="386080"/>
                  </a:lnTo>
                  <a:lnTo>
                    <a:pt x="440268" y="386080"/>
                  </a:lnTo>
                  <a:lnTo>
                    <a:pt x="430328" y="383540"/>
                  </a:lnTo>
                  <a:lnTo>
                    <a:pt x="425201" y="381000"/>
                  </a:lnTo>
                  <a:lnTo>
                    <a:pt x="420744" y="377190"/>
                  </a:lnTo>
                  <a:lnTo>
                    <a:pt x="390981" y="358140"/>
                  </a:lnTo>
                  <a:close/>
                </a:path>
                <a:path w="455929" h="478789">
                  <a:moveTo>
                    <a:pt x="70785" y="8890"/>
                  </a:moveTo>
                  <a:lnTo>
                    <a:pt x="56934" y="8890"/>
                  </a:lnTo>
                  <a:lnTo>
                    <a:pt x="90595" y="29210"/>
                  </a:lnTo>
                  <a:lnTo>
                    <a:pt x="107531" y="40640"/>
                  </a:lnTo>
                  <a:lnTo>
                    <a:pt x="158365" y="71120"/>
                  </a:lnTo>
                  <a:lnTo>
                    <a:pt x="175225" y="82550"/>
                  </a:lnTo>
                  <a:lnTo>
                    <a:pt x="191995" y="92710"/>
                  </a:lnTo>
                  <a:lnTo>
                    <a:pt x="184571" y="105410"/>
                  </a:lnTo>
                  <a:lnTo>
                    <a:pt x="177644" y="118110"/>
                  </a:lnTo>
                  <a:lnTo>
                    <a:pt x="171222" y="132080"/>
                  </a:lnTo>
                  <a:lnTo>
                    <a:pt x="165313" y="146050"/>
                  </a:lnTo>
                  <a:lnTo>
                    <a:pt x="162888" y="149860"/>
                  </a:lnTo>
                  <a:lnTo>
                    <a:pt x="170752" y="171450"/>
                  </a:lnTo>
                  <a:lnTo>
                    <a:pt x="271158" y="261620"/>
                  </a:lnTo>
                  <a:lnTo>
                    <a:pt x="306807" y="287020"/>
                  </a:lnTo>
                  <a:lnTo>
                    <a:pt x="341873" y="297180"/>
                  </a:lnTo>
                  <a:lnTo>
                    <a:pt x="360434" y="300990"/>
                  </a:lnTo>
                  <a:lnTo>
                    <a:pt x="371326" y="306070"/>
                  </a:lnTo>
                  <a:lnTo>
                    <a:pt x="381646" y="312420"/>
                  </a:lnTo>
                  <a:lnTo>
                    <a:pt x="391324" y="318770"/>
                  </a:lnTo>
                  <a:lnTo>
                    <a:pt x="400288" y="327660"/>
                  </a:lnTo>
                  <a:lnTo>
                    <a:pt x="409766" y="335280"/>
                  </a:lnTo>
                  <a:lnTo>
                    <a:pt x="419211" y="344170"/>
                  </a:lnTo>
                  <a:lnTo>
                    <a:pt x="428628" y="351790"/>
                  </a:lnTo>
                  <a:lnTo>
                    <a:pt x="438017" y="360680"/>
                  </a:lnTo>
                  <a:lnTo>
                    <a:pt x="444144" y="365760"/>
                  </a:lnTo>
                  <a:lnTo>
                    <a:pt x="450771" y="373380"/>
                  </a:lnTo>
                  <a:lnTo>
                    <a:pt x="447645" y="379730"/>
                  </a:lnTo>
                  <a:lnTo>
                    <a:pt x="445019" y="383540"/>
                  </a:lnTo>
                  <a:lnTo>
                    <a:pt x="440268" y="386080"/>
                  </a:lnTo>
                  <a:lnTo>
                    <a:pt x="452709" y="386080"/>
                  </a:lnTo>
                  <a:lnTo>
                    <a:pt x="454334" y="383540"/>
                  </a:lnTo>
                  <a:lnTo>
                    <a:pt x="455864" y="378460"/>
                  </a:lnTo>
                  <a:lnTo>
                    <a:pt x="455272" y="372110"/>
                  </a:lnTo>
                  <a:lnTo>
                    <a:pt x="451398" y="364490"/>
                  </a:lnTo>
                  <a:lnTo>
                    <a:pt x="443081" y="355600"/>
                  </a:lnTo>
                  <a:lnTo>
                    <a:pt x="424235" y="337820"/>
                  </a:lnTo>
                  <a:lnTo>
                    <a:pt x="414751" y="330200"/>
                  </a:lnTo>
                  <a:lnTo>
                    <a:pt x="405234" y="321310"/>
                  </a:lnTo>
                  <a:lnTo>
                    <a:pt x="362778" y="293370"/>
                  </a:lnTo>
                  <a:lnTo>
                    <a:pt x="343073" y="289560"/>
                  </a:lnTo>
                  <a:lnTo>
                    <a:pt x="338491" y="289560"/>
                  </a:lnTo>
                  <a:lnTo>
                    <a:pt x="333746" y="288290"/>
                  </a:lnTo>
                  <a:lnTo>
                    <a:pt x="292057" y="269240"/>
                  </a:lnTo>
                  <a:lnTo>
                    <a:pt x="175797" y="165100"/>
                  </a:lnTo>
                  <a:lnTo>
                    <a:pt x="174435" y="165100"/>
                  </a:lnTo>
                  <a:lnTo>
                    <a:pt x="169389" y="161290"/>
                  </a:lnTo>
                  <a:lnTo>
                    <a:pt x="168420" y="153670"/>
                  </a:lnTo>
                  <a:lnTo>
                    <a:pt x="172265" y="148590"/>
                  </a:lnTo>
                  <a:lnTo>
                    <a:pt x="178438" y="134620"/>
                  </a:lnTo>
                  <a:lnTo>
                    <a:pt x="185180" y="120650"/>
                  </a:lnTo>
                  <a:lnTo>
                    <a:pt x="192485" y="106680"/>
                  </a:lnTo>
                  <a:lnTo>
                    <a:pt x="200341" y="92710"/>
                  </a:lnTo>
                  <a:lnTo>
                    <a:pt x="201423" y="91440"/>
                  </a:lnTo>
                  <a:lnTo>
                    <a:pt x="200867" y="88900"/>
                  </a:lnTo>
                  <a:lnTo>
                    <a:pt x="199097" y="87630"/>
                  </a:lnTo>
                  <a:lnTo>
                    <a:pt x="181567" y="77470"/>
                  </a:lnTo>
                  <a:lnTo>
                    <a:pt x="163936" y="66040"/>
                  </a:lnTo>
                  <a:lnTo>
                    <a:pt x="146224" y="55880"/>
                  </a:lnTo>
                  <a:lnTo>
                    <a:pt x="110648" y="33020"/>
                  </a:lnTo>
                  <a:lnTo>
                    <a:pt x="92882" y="22860"/>
                  </a:lnTo>
                  <a:lnTo>
                    <a:pt x="75185" y="11430"/>
                  </a:lnTo>
                  <a:lnTo>
                    <a:pt x="70785" y="88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20457" y="3670156"/>
              <a:ext cx="63685" cy="746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60821" y="1779800"/>
              <a:ext cx="1310292" cy="86918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672702" y="2719167"/>
              <a:ext cx="297180" cy="52705"/>
            </a:xfrm>
            <a:custGeom>
              <a:avLst/>
              <a:gdLst/>
              <a:ahLst/>
              <a:cxnLst/>
              <a:rect l="l" t="t" r="r" b="b"/>
              <a:pathLst>
                <a:path w="297179" h="52705">
                  <a:moveTo>
                    <a:pt x="75980" y="0"/>
                  </a:moveTo>
                  <a:lnTo>
                    <a:pt x="21993" y="9061"/>
                  </a:lnTo>
                  <a:lnTo>
                    <a:pt x="0" y="33391"/>
                  </a:lnTo>
                  <a:lnTo>
                    <a:pt x="48984" y="44767"/>
                  </a:lnTo>
                  <a:lnTo>
                    <a:pt x="98326" y="50806"/>
                  </a:lnTo>
                  <a:lnTo>
                    <a:pt x="147917" y="52623"/>
                  </a:lnTo>
                  <a:lnTo>
                    <a:pt x="197648" y="51334"/>
                  </a:lnTo>
                  <a:lnTo>
                    <a:pt x="247409" y="48054"/>
                  </a:lnTo>
                  <a:lnTo>
                    <a:pt x="297091" y="43898"/>
                  </a:lnTo>
                  <a:lnTo>
                    <a:pt x="290330" y="30465"/>
                  </a:lnTo>
                  <a:lnTo>
                    <a:pt x="246390" y="6559"/>
                  </a:lnTo>
                  <a:lnTo>
                    <a:pt x="157509" y="8336"/>
                  </a:lnTo>
                  <a:lnTo>
                    <a:pt x="127734" y="6872"/>
                  </a:lnTo>
                  <a:lnTo>
                    <a:pt x="102093" y="2987"/>
                  </a:lnTo>
                  <a:lnTo>
                    <a:pt x="759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665023" y="2714269"/>
              <a:ext cx="311785" cy="163830"/>
            </a:xfrm>
            <a:custGeom>
              <a:avLst/>
              <a:gdLst/>
              <a:ahLst/>
              <a:cxnLst/>
              <a:rect l="l" t="t" r="r" b="b"/>
              <a:pathLst>
                <a:path w="311784" h="163830">
                  <a:moveTo>
                    <a:pt x="311480" y="62699"/>
                  </a:moveTo>
                  <a:lnTo>
                    <a:pt x="310045" y="53619"/>
                  </a:lnTo>
                  <a:lnTo>
                    <a:pt x="309943" y="52920"/>
                  </a:lnTo>
                  <a:lnTo>
                    <a:pt x="309524" y="50330"/>
                  </a:lnTo>
                  <a:lnTo>
                    <a:pt x="309829" y="49745"/>
                  </a:lnTo>
                  <a:lnTo>
                    <a:pt x="309079" y="47421"/>
                  </a:lnTo>
                  <a:lnTo>
                    <a:pt x="308508" y="45364"/>
                  </a:lnTo>
                  <a:lnTo>
                    <a:pt x="307848" y="44945"/>
                  </a:lnTo>
                  <a:lnTo>
                    <a:pt x="301472" y="32283"/>
                  </a:lnTo>
                  <a:lnTo>
                    <a:pt x="298310" y="29108"/>
                  </a:lnTo>
                  <a:lnTo>
                    <a:pt x="298310" y="44805"/>
                  </a:lnTo>
                  <a:lnTo>
                    <a:pt x="247865" y="48945"/>
                  </a:lnTo>
                  <a:lnTo>
                    <a:pt x="247688" y="48958"/>
                  </a:lnTo>
                  <a:lnTo>
                    <a:pt x="247053" y="49009"/>
                  </a:lnTo>
                  <a:lnTo>
                    <a:pt x="235813" y="49707"/>
                  </a:lnTo>
                  <a:lnTo>
                    <a:pt x="199910" y="51904"/>
                  </a:lnTo>
                  <a:lnTo>
                    <a:pt x="189369" y="52146"/>
                  </a:lnTo>
                  <a:lnTo>
                    <a:pt x="152323" y="52908"/>
                  </a:lnTo>
                  <a:lnTo>
                    <a:pt x="139179" y="52412"/>
                  </a:lnTo>
                  <a:lnTo>
                    <a:pt x="88938" y="49085"/>
                  </a:lnTo>
                  <a:lnTo>
                    <a:pt x="38976" y="40982"/>
                  </a:lnTo>
                  <a:lnTo>
                    <a:pt x="14033" y="35179"/>
                  </a:lnTo>
                  <a:lnTo>
                    <a:pt x="17627" y="28346"/>
                  </a:lnTo>
                  <a:lnTo>
                    <a:pt x="23342" y="22529"/>
                  </a:lnTo>
                  <a:lnTo>
                    <a:pt x="30353" y="18783"/>
                  </a:lnTo>
                  <a:lnTo>
                    <a:pt x="31711" y="17970"/>
                  </a:lnTo>
                  <a:lnTo>
                    <a:pt x="33108" y="17284"/>
                  </a:lnTo>
                  <a:lnTo>
                    <a:pt x="34531" y="16649"/>
                  </a:lnTo>
                  <a:lnTo>
                    <a:pt x="54660" y="10566"/>
                  </a:lnTo>
                  <a:lnTo>
                    <a:pt x="75615" y="9105"/>
                  </a:lnTo>
                  <a:lnTo>
                    <a:pt x="97015" y="10706"/>
                  </a:lnTo>
                  <a:lnTo>
                    <a:pt x="123964" y="14655"/>
                  </a:lnTo>
                  <a:lnTo>
                    <a:pt x="129400" y="15532"/>
                  </a:lnTo>
                  <a:lnTo>
                    <a:pt x="134785" y="16217"/>
                  </a:lnTo>
                  <a:lnTo>
                    <a:pt x="149860" y="17373"/>
                  </a:lnTo>
                  <a:lnTo>
                    <a:pt x="164973" y="17754"/>
                  </a:lnTo>
                  <a:lnTo>
                    <a:pt x="180086" y="17322"/>
                  </a:lnTo>
                  <a:lnTo>
                    <a:pt x="209727" y="14922"/>
                  </a:lnTo>
                  <a:lnTo>
                    <a:pt x="224307" y="14503"/>
                  </a:lnTo>
                  <a:lnTo>
                    <a:pt x="267182" y="18592"/>
                  </a:lnTo>
                  <a:lnTo>
                    <a:pt x="298310" y="44805"/>
                  </a:lnTo>
                  <a:lnTo>
                    <a:pt x="298310" y="29108"/>
                  </a:lnTo>
                  <a:lnTo>
                    <a:pt x="289547" y="20281"/>
                  </a:lnTo>
                  <a:lnTo>
                    <a:pt x="278917" y="14503"/>
                  </a:lnTo>
                  <a:lnTo>
                    <a:pt x="273799" y="11709"/>
                  </a:lnTo>
                  <a:lnTo>
                    <a:pt x="263448" y="9105"/>
                  </a:lnTo>
                  <a:lnTo>
                    <a:pt x="261772" y="8686"/>
                  </a:lnTo>
                  <a:lnTo>
                    <a:pt x="254685" y="6896"/>
                  </a:lnTo>
                  <a:lnTo>
                    <a:pt x="239699" y="5778"/>
                  </a:lnTo>
                  <a:lnTo>
                    <a:pt x="224675" y="5448"/>
                  </a:lnTo>
                  <a:lnTo>
                    <a:pt x="209626" y="5880"/>
                  </a:lnTo>
                  <a:lnTo>
                    <a:pt x="179984" y="8255"/>
                  </a:lnTo>
                  <a:lnTo>
                    <a:pt x="165315" y="8686"/>
                  </a:lnTo>
                  <a:lnTo>
                    <a:pt x="150622" y="8356"/>
                  </a:lnTo>
                  <a:lnTo>
                    <a:pt x="135966" y="7277"/>
                  </a:lnTo>
                  <a:lnTo>
                    <a:pt x="125336" y="5715"/>
                  </a:lnTo>
                  <a:lnTo>
                    <a:pt x="119900" y="4838"/>
                  </a:lnTo>
                  <a:lnTo>
                    <a:pt x="97447" y="1612"/>
                  </a:lnTo>
                  <a:lnTo>
                    <a:pt x="52616" y="1701"/>
                  </a:lnTo>
                  <a:lnTo>
                    <a:pt x="12344" y="21742"/>
                  </a:lnTo>
                  <a:lnTo>
                    <a:pt x="4546" y="34404"/>
                  </a:lnTo>
                  <a:lnTo>
                    <a:pt x="4267" y="34544"/>
                  </a:lnTo>
                  <a:lnTo>
                    <a:pt x="3429" y="36728"/>
                  </a:lnTo>
                  <a:lnTo>
                    <a:pt x="3009" y="37922"/>
                  </a:lnTo>
                  <a:lnTo>
                    <a:pt x="3060" y="38912"/>
                  </a:lnTo>
                  <a:lnTo>
                    <a:pt x="0" y="57378"/>
                  </a:lnTo>
                  <a:lnTo>
                    <a:pt x="3289" y="77914"/>
                  </a:lnTo>
                  <a:lnTo>
                    <a:pt x="22948" y="113220"/>
                  </a:lnTo>
                  <a:lnTo>
                    <a:pt x="53111" y="137083"/>
                  </a:lnTo>
                  <a:lnTo>
                    <a:pt x="88455" y="152133"/>
                  </a:lnTo>
                  <a:lnTo>
                    <a:pt x="126136" y="160807"/>
                  </a:lnTo>
                  <a:lnTo>
                    <a:pt x="164668" y="163766"/>
                  </a:lnTo>
                  <a:lnTo>
                    <a:pt x="204063" y="160426"/>
                  </a:lnTo>
                  <a:lnTo>
                    <a:pt x="240830" y="150037"/>
                  </a:lnTo>
                  <a:lnTo>
                    <a:pt x="297827" y="105778"/>
                  </a:lnTo>
                  <a:lnTo>
                    <a:pt x="310337" y="77711"/>
                  </a:lnTo>
                  <a:lnTo>
                    <a:pt x="311480" y="626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/>
          <p:nvPr/>
        </p:nvSpPr>
        <p:spPr>
          <a:xfrm>
            <a:off x="5112894" y="865844"/>
            <a:ext cx="283845" cy="181610"/>
          </a:xfrm>
          <a:custGeom>
            <a:avLst/>
            <a:gdLst/>
            <a:ahLst/>
            <a:cxnLst/>
            <a:rect l="l" t="t" r="r" b="b"/>
            <a:pathLst>
              <a:path w="283845" h="181609">
                <a:moveTo>
                  <a:pt x="171517" y="173959"/>
                </a:moveTo>
                <a:lnTo>
                  <a:pt x="164470" y="173959"/>
                </a:lnTo>
                <a:lnTo>
                  <a:pt x="166351" y="181330"/>
                </a:lnTo>
                <a:lnTo>
                  <a:pt x="173568" y="178932"/>
                </a:lnTo>
                <a:lnTo>
                  <a:pt x="171517" y="173959"/>
                </a:lnTo>
                <a:close/>
              </a:path>
              <a:path w="283845" h="181609">
                <a:moveTo>
                  <a:pt x="202219" y="50908"/>
                </a:moveTo>
                <a:lnTo>
                  <a:pt x="105361" y="50908"/>
                </a:lnTo>
                <a:lnTo>
                  <a:pt x="99335" y="59432"/>
                </a:lnTo>
                <a:lnTo>
                  <a:pt x="101285" y="66286"/>
                </a:lnTo>
                <a:lnTo>
                  <a:pt x="104186" y="73164"/>
                </a:lnTo>
                <a:lnTo>
                  <a:pt x="106938" y="80559"/>
                </a:lnTo>
                <a:lnTo>
                  <a:pt x="110925" y="110693"/>
                </a:lnTo>
                <a:lnTo>
                  <a:pt x="112791" y="117665"/>
                </a:lnTo>
                <a:lnTo>
                  <a:pt x="134195" y="156749"/>
                </a:lnTo>
                <a:lnTo>
                  <a:pt x="141902" y="166669"/>
                </a:lnTo>
                <a:lnTo>
                  <a:pt x="145393" y="171396"/>
                </a:lnTo>
                <a:lnTo>
                  <a:pt x="152986" y="172348"/>
                </a:lnTo>
                <a:lnTo>
                  <a:pt x="157371" y="178744"/>
                </a:lnTo>
                <a:lnTo>
                  <a:pt x="159075" y="178850"/>
                </a:lnTo>
                <a:lnTo>
                  <a:pt x="164470" y="173959"/>
                </a:lnTo>
                <a:lnTo>
                  <a:pt x="171517" y="173959"/>
                </a:lnTo>
                <a:lnTo>
                  <a:pt x="170877" y="172407"/>
                </a:lnTo>
                <a:lnTo>
                  <a:pt x="182831" y="168621"/>
                </a:lnTo>
                <a:lnTo>
                  <a:pt x="181279" y="163189"/>
                </a:lnTo>
                <a:lnTo>
                  <a:pt x="179246" y="154148"/>
                </a:lnTo>
                <a:lnTo>
                  <a:pt x="176636" y="149868"/>
                </a:lnTo>
                <a:lnTo>
                  <a:pt x="183807" y="141227"/>
                </a:lnTo>
                <a:lnTo>
                  <a:pt x="183043" y="133643"/>
                </a:lnTo>
                <a:lnTo>
                  <a:pt x="184171" y="126871"/>
                </a:lnTo>
                <a:lnTo>
                  <a:pt x="186357" y="111658"/>
                </a:lnTo>
                <a:lnTo>
                  <a:pt x="188586" y="96479"/>
                </a:lnTo>
                <a:lnTo>
                  <a:pt x="191923" y="81465"/>
                </a:lnTo>
                <a:lnTo>
                  <a:pt x="197382" y="66898"/>
                </a:lnTo>
                <a:lnTo>
                  <a:pt x="200240" y="60949"/>
                </a:lnTo>
                <a:lnTo>
                  <a:pt x="201932" y="54000"/>
                </a:lnTo>
                <a:lnTo>
                  <a:pt x="202219" y="50908"/>
                </a:lnTo>
                <a:close/>
              </a:path>
              <a:path w="283845" h="181609">
                <a:moveTo>
                  <a:pt x="82157" y="80324"/>
                </a:moveTo>
                <a:lnTo>
                  <a:pt x="55828" y="80324"/>
                </a:lnTo>
                <a:lnTo>
                  <a:pt x="56564" y="85874"/>
                </a:lnTo>
                <a:lnTo>
                  <a:pt x="57602" y="92517"/>
                </a:lnTo>
                <a:lnTo>
                  <a:pt x="57736" y="94645"/>
                </a:lnTo>
                <a:lnTo>
                  <a:pt x="62667" y="95585"/>
                </a:lnTo>
                <a:lnTo>
                  <a:pt x="63730" y="93540"/>
                </a:lnTo>
                <a:lnTo>
                  <a:pt x="67400" y="89072"/>
                </a:lnTo>
                <a:lnTo>
                  <a:pt x="67371" y="87978"/>
                </a:lnTo>
                <a:lnTo>
                  <a:pt x="67112" y="84957"/>
                </a:lnTo>
                <a:lnTo>
                  <a:pt x="69233" y="81465"/>
                </a:lnTo>
                <a:lnTo>
                  <a:pt x="82081" y="81465"/>
                </a:lnTo>
                <a:lnTo>
                  <a:pt x="82157" y="80324"/>
                </a:lnTo>
                <a:close/>
              </a:path>
              <a:path w="283845" h="181609">
                <a:moveTo>
                  <a:pt x="82081" y="81465"/>
                </a:moveTo>
                <a:lnTo>
                  <a:pt x="69233" y="81465"/>
                </a:lnTo>
                <a:lnTo>
                  <a:pt x="70479" y="83569"/>
                </a:lnTo>
                <a:lnTo>
                  <a:pt x="71477" y="85145"/>
                </a:lnTo>
                <a:lnTo>
                  <a:pt x="73535" y="88919"/>
                </a:lnTo>
                <a:lnTo>
                  <a:pt x="73562" y="89895"/>
                </a:lnTo>
                <a:lnTo>
                  <a:pt x="73331" y="93269"/>
                </a:lnTo>
                <a:lnTo>
                  <a:pt x="80384" y="91999"/>
                </a:lnTo>
                <a:lnTo>
                  <a:pt x="82250" y="88202"/>
                </a:lnTo>
                <a:lnTo>
                  <a:pt x="81889" y="85874"/>
                </a:lnTo>
                <a:lnTo>
                  <a:pt x="81941" y="83569"/>
                </a:lnTo>
                <a:lnTo>
                  <a:pt x="82081" y="81465"/>
                </a:lnTo>
                <a:close/>
              </a:path>
              <a:path w="283845" h="181609">
                <a:moveTo>
                  <a:pt x="84185" y="74516"/>
                </a:moveTo>
                <a:lnTo>
                  <a:pt x="42495" y="74516"/>
                </a:lnTo>
                <a:lnTo>
                  <a:pt x="43131" y="78596"/>
                </a:lnTo>
                <a:lnTo>
                  <a:pt x="42587" y="85874"/>
                </a:lnTo>
                <a:lnTo>
                  <a:pt x="42074" y="87978"/>
                </a:lnTo>
                <a:lnTo>
                  <a:pt x="45937" y="89895"/>
                </a:lnTo>
                <a:lnTo>
                  <a:pt x="48336" y="88919"/>
                </a:lnTo>
                <a:lnTo>
                  <a:pt x="55828" y="80324"/>
                </a:lnTo>
                <a:lnTo>
                  <a:pt x="82157" y="80324"/>
                </a:lnTo>
                <a:lnTo>
                  <a:pt x="82309" y="78053"/>
                </a:lnTo>
                <a:lnTo>
                  <a:pt x="84185" y="74516"/>
                </a:lnTo>
                <a:close/>
              </a:path>
              <a:path w="283845" h="181609">
                <a:moveTo>
                  <a:pt x="202923" y="43301"/>
                </a:moveTo>
                <a:lnTo>
                  <a:pt x="32059" y="43301"/>
                </a:lnTo>
                <a:lnTo>
                  <a:pt x="33899" y="44547"/>
                </a:lnTo>
                <a:lnTo>
                  <a:pt x="29620" y="54600"/>
                </a:lnTo>
                <a:lnTo>
                  <a:pt x="29364" y="61113"/>
                </a:lnTo>
                <a:lnTo>
                  <a:pt x="24996" y="66898"/>
                </a:lnTo>
                <a:lnTo>
                  <a:pt x="30785" y="66933"/>
                </a:lnTo>
                <a:lnTo>
                  <a:pt x="33446" y="68650"/>
                </a:lnTo>
                <a:lnTo>
                  <a:pt x="29645" y="78091"/>
                </a:lnTo>
                <a:lnTo>
                  <a:pt x="32699" y="78326"/>
                </a:lnTo>
                <a:lnTo>
                  <a:pt x="42495" y="74516"/>
                </a:lnTo>
                <a:lnTo>
                  <a:pt x="84185" y="74516"/>
                </a:lnTo>
                <a:lnTo>
                  <a:pt x="85450" y="72131"/>
                </a:lnTo>
                <a:lnTo>
                  <a:pt x="89925" y="66898"/>
                </a:lnTo>
                <a:lnTo>
                  <a:pt x="94232" y="61819"/>
                </a:lnTo>
                <a:lnTo>
                  <a:pt x="96649" y="58480"/>
                </a:lnTo>
                <a:lnTo>
                  <a:pt x="98723" y="53777"/>
                </a:lnTo>
                <a:lnTo>
                  <a:pt x="105361" y="50908"/>
                </a:lnTo>
                <a:lnTo>
                  <a:pt x="202219" y="50908"/>
                </a:lnTo>
                <a:lnTo>
                  <a:pt x="202923" y="43301"/>
                </a:lnTo>
                <a:close/>
              </a:path>
              <a:path w="283845" h="181609">
                <a:moveTo>
                  <a:pt x="63469" y="7712"/>
                </a:moveTo>
                <a:lnTo>
                  <a:pt x="40426" y="30733"/>
                </a:lnTo>
                <a:lnTo>
                  <a:pt x="35782" y="33460"/>
                </a:lnTo>
                <a:lnTo>
                  <a:pt x="29924" y="34577"/>
                </a:lnTo>
                <a:lnTo>
                  <a:pt x="22476" y="35860"/>
                </a:lnTo>
                <a:lnTo>
                  <a:pt x="14994" y="36955"/>
                </a:lnTo>
                <a:lnTo>
                  <a:pt x="0" y="38998"/>
                </a:lnTo>
                <a:lnTo>
                  <a:pt x="0" y="51684"/>
                </a:lnTo>
                <a:lnTo>
                  <a:pt x="6943" y="49737"/>
                </a:lnTo>
                <a:lnTo>
                  <a:pt x="13829" y="47581"/>
                </a:lnTo>
                <a:lnTo>
                  <a:pt x="20753" y="45557"/>
                </a:lnTo>
                <a:lnTo>
                  <a:pt x="27812" y="44007"/>
                </a:lnTo>
                <a:lnTo>
                  <a:pt x="32059" y="43301"/>
                </a:lnTo>
                <a:lnTo>
                  <a:pt x="202923" y="43301"/>
                </a:lnTo>
                <a:lnTo>
                  <a:pt x="203261" y="39656"/>
                </a:lnTo>
                <a:lnTo>
                  <a:pt x="207516" y="37940"/>
                </a:lnTo>
                <a:lnTo>
                  <a:pt x="216579" y="37752"/>
                </a:lnTo>
                <a:lnTo>
                  <a:pt x="283367" y="37752"/>
                </a:lnTo>
                <a:lnTo>
                  <a:pt x="283803" y="35941"/>
                </a:lnTo>
                <a:lnTo>
                  <a:pt x="280794" y="35447"/>
                </a:lnTo>
                <a:lnTo>
                  <a:pt x="278937" y="34824"/>
                </a:lnTo>
                <a:lnTo>
                  <a:pt x="276981" y="34283"/>
                </a:lnTo>
                <a:lnTo>
                  <a:pt x="246941" y="34283"/>
                </a:lnTo>
                <a:lnTo>
                  <a:pt x="240840" y="33848"/>
                </a:lnTo>
                <a:lnTo>
                  <a:pt x="234481" y="33531"/>
                </a:lnTo>
                <a:lnTo>
                  <a:pt x="220132" y="31011"/>
                </a:lnTo>
                <a:lnTo>
                  <a:pt x="206728" y="25926"/>
                </a:lnTo>
                <a:lnTo>
                  <a:pt x="193748" y="19740"/>
                </a:lnTo>
                <a:lnTo>
                  <a:pt x="180638" y="13908"/>
                </a:lnTo>
                <a:lnTo>
                  <a:pt x="86141" y="13908"/>
                </a:lnTo>
                <a:lnTo>
                  <a:pt x="85769" y="13697"/>
                </a:lnTo>
                <a:lnTo>
                  <a:pt x="85193" y="13226"/>
                </a:lnTo>
                <a:lnTo>
                  <a:pt x="85941" y="12427"/>
                </a:lnTo>
                <a:lnTo>
                  <a:pt x="176826" y="12427"/>
                </a:lnTo>
                <a:lnTo>
                  <a:pt x="173286" y="11051"/>
                </a:lnTo>
                <a:lnTo>
                  <a:pt x="172489" y="10616"/>
                </a:lnTo>
                <a:lnTo>
                  <a:pt x="108212" y="10616"/>
                </a:lnTo>
                <a:lnTo>
                  <a:pt x="101322" y="8829"/>
                </a:lnTo>
                <a:lnTo>
                  <a:pt x="100894" y="8776"/>
                </a:lnTo>
                <a:lnTo>
                  <a:pt x="82294" y="8776"/>
                </a:lnTo>
                <a:lnTo>
                  <a:pt x="75844" y="8394"/>
                </a:lnTo>
                <a:lnTo>
                  <a:pt x="75640" y="8359"/>
                </a:lnTo>
                <a:lnTo>
                  <a:pt x="67826" y="8347"/>
                </a:lnTo>
                <a:lnTo>
                  <a:pt x="63469" y="7712"/>
                </a:lnTo>
                <a:close/>
              </a:path>
              <a:path w="283845" h="181609">
                <a:moveTo>
                  <a:pt x="282773" y="40221"/>
                </a:moveTo>
                <a:lnTo>
                  <a:pt x="279654" y="40221"/>
                </a:lnTo>
                <a:lnTo>
                  <a:pt x="282581" y="41020"/>
                </a:lnTo>
                <a:lnTo>
                  <a:pt x="282773" y="40221"/>
                </a:lnTo>
                <a:close/>
              </a:path>
              <a:path w="283845" h="181609">
                <a:moveTo>
                  <a:pt x="283367" y="37752"/>
                </a:moveTo>
                <a:lnTo>
                  <a:pt x="216579" y="37752"/>
                </a:lnTo>
                <a:lnTo>
                  <a:pt x="219400" y="37975"/>
                </a:lnTo>
                <a:lnTo>
                  <a:pt x="222209" y="38093"/>
                </a:lnTo>
                <a:lnTo>
                  <a:pt x="236051" y="39012"/>
                </a:lnTo>
                <a:lnTo>
                  <a:pt x="249879" y="40163"/>
                </a:lnTo>
                <a:lnTo>
                  <a:pt x="263726" y="40859"/>
                </a:lnTo>
                <a:lnTo>
                  <a:pt x="277620" y="40409"/>
                </a:lnTo>
                <a:lnTo>
                  <a:pt x="279654" y="40221"/>
                </a:lnTo>
                <a:lnTo>
                  <a:pt x="282773" y="40221"/>
                </a:lnTo>
                <a:lnTo>
                  <a:pt x="283367" y="37752"/>
                </a:lnTo>
                <a:close/>
              </a:path>
              <a:path w="283845" h="181609">
                <a:moveTo>
                  <a:pt x="259750" y="32055"/>
                </a:moveTo>
                <a:lnTo>
                  <a:pt x="253300" y="32931"/>
                </a:lnTo>
                <a:lnTo>
                  <a:pt x="246941" y="34283"/>
                </a:lnTo>
                <a:lnTo>
                  <a:pt x="276981" y="34283"/>
                </a:lnTo>
                <a:lnTo>
                  <a:pt x="272612" y="33075"/>
                </a:lnTo>
                <a:lnTo>
                  <a:pt x="266202" y="32127"/>
                </a:lnTo>
                <a:lnTo>
                  <a:pt x="259750" y="32055"/>
                </a:lnTo>
                <a:close/>
              </a:path>
              <a:path w="283845" h="181609">
                <a:moveTo>
                  <a:pt x="176826" y="12427"/>
                </a:moveTo>
                <a:lnTo>
                  <a:pt x="85941" y="12427"/>
                </a:lnTo>
                <a:lnTo>
                  <a:pt x="86132" y="12768"/>
                </a:lnTo>
                <a:lnTo>
                  <a:pt x="86362" y="13085"/>
                </a:lnTo>
                <a:lnTo>
                  <a:pt x="86518" y="13544"/>
                </a:lnTo>
                <a:lnTo>
                  <a:pt x="86141" y="13908"/>
                </a:lnTo>
                <a:lnTo>
                  <a:pt x="180638" y="13908"/>
                </a:lnTo>
                <a:lnTo>
                  <a:pt x="176826" y="12427"/>
                </a:lnTo>
                <a:close/>
              </a:path>
              <a:path w="283845" h="181609">
                <a:moveTo>
                  <a:pt x="117616" y="0"/>
                </a:moveTo>
                <a:lnTo>
                  <a:pt x="112932" y="7207"/>
                </a:lnTo>
                <a:lnTo>
                  <a:pt x="108212" y="10616"/>
                </a:lnTo>
                <a:lnTo>
                  <a:pt x="172489" y="10616"/>
                </a:lnTo>
                <a:lnTo>
                  <a:pt x="167188" y="7724"/>
                </a:lnTo>
                <a:lnTo>
                  <a:pt x="120543" y="7724"/>
                </a:lnTo>
                <a:lnTo>
                  <a:pt x="119991" y="2727"/>
                </a:lnTo>
                <a:lnTo>
                  <a:pt x="123329" y="1798"/>
                </a:lnTo>
                <a:lnTo>
                  <a:pt x="118780" y="670"/>
                </a:lnTo>
                <a:lnTo>
                  <a:pt x="117616" y="0"/>
                </a:lnTo>
                <a:close/>
              </a:path>
              <a:path w="283845" h="181609">
                <a:moveTo>
                  <a:pt x="95014" y="8050"/>
                </a:moveTo>
                <a:lnTo>
                  <a:pt x="88678" y="8347"/>
                </a:lnTo>
                <a:lnTo>
                  <a:pt x="82294" y="8776"/>
                </a:lnTo>
                <a:lnTo>
                  <a:pt x="100894" y="8776"/>
                </a:lnTo>
                <a:lnTo>
                  <a:pt x="95014" y="8050"/>
                </a:lnTo>
                <a:close/>
              </a:path>
              <a:path w="283845" h="181609">
                <a:moveTo>
                  <a:pt x="72161" y="7759"/>
                </a:moveTo>
                <a:lnTo>
                  <a:pt x="67906" y="8359"/>
                </a:lnTo>
                <a:lnTo>
                  <a:pt x="75640" y="8359"/>
                </a:lnTo>
                <a:lnTo>
                  <a:pt x="72161" y="7759"/>
                </a:lnTo>
                <a:close/>
              </a:path>
              <a:path w="283845" h="181609">
                <a:moveTo>
                  <a:pt x="134100" y="4914"/>
                </a:moveTo>
                <a:lnTo>
                  <a:pt x="125939" y="6172"/>
                </a:lnTo>
                <a:lnTo>
                  <a:pt x="120543" y="7724"/>
                </a:lnTo>
                <a:lnTo>
                  <a:pt x="167188" y="7724"/>
                </a:lnTo>
                <a:lnTo>
                  <a:pt x="166175" y="7171"/>
                </a:lnTo>
                <a:lnTo>
                  <a:pt x="158370" y="7007"/>
                </a:lnTo>
                <a:lnTo>
                  <a:pt x="150287" y="6321"/>
                </a:lnTo>
                <a:lnTo>
                  <a:pt x="142207" y="5293"/>
                </a:lnTo>
                <a:lnTo>
                  <a:pt x="134100" y="49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007867" y="1017594"/>
            <a:ext cx="316230" cy="238760"/>
          </a:xfrm>
          <a:custGeom>
            <a:avLst/>
            <a:gdLst/>
            <a:ahLst/>
            <a:cxnLst/>
            <a:rect l="l" t="t" r="r" b="b"/>
            <a:pathLst>
              <a:path w="316229" h="238759">
                <a:moveTo>
                  <a:pt x="24802" y="215614"/>
                </a:moveTo>
                <a:lnTo>
                  <a:pt x="18219" y="221458"/>
                </a:lnTo>
                <a:lnTo>
                  <a:pt x="14340" y="224973"/>
                </a:lnTo>
                <a:lnTo>
                  <a:pt x="10461" y="228077"/>
                </a:lnTo>
                <a:lnTo>
                  <a:pt x="1998" y="231827"/>
                </a:lnTo>
                <a:lnTo>
                  <a:pt x="0" y="234108"/>
                </a:lnTo>
                <a:lnTo>
                  <a:pt x="940" y="238259"/>
                </a:lnTo>
                <a:lnTo>
                  <a:pt x="21716" y="235285"/>
                </a:lnTo>
                <a:lnTo>
                  <a:pt x="42316" y="231486"/>
                </a:lnTo>
                <a:lnTo>
                  <a:pt x="83340" y="223268"/>
                </a:lnTo>
                <a:lnTo>
                  <a:pt x="98697" y="219653"/>
                </a:lnTo>
                <a:lnTo>
                  <a:pt x="51224" y="219653"/>
                </a:lnTo>
                <a:lnTo>
                  <a:pt x="41141" y="218013"/>
                </a:lnTo>
                <a:lnTo>
                  <a:pt x="33618" y="215991"/>
                </a:lnTo>
                <a:lnTo>
                  <a:pt x="24802" y="215614"/>
                </a:lnTo>
                <a:close/>
              </a:path>
              <a:path w="316229" h="238759">
                <a:moveTo>
                  <a:pt x="210745" y="217429"/>
                </a:moveTo>
                <a:lnTo>
                  <a:pt x="112168" y="217429"/>
                </a:lnTo>
                <a:lnTo>
                  <a:pt x="122130" y="218201"/>
                </a:lnTo>
                <a:lnTo>
                  <a:pt x="136706" y="221422"/>
                </a:lnTo>
                <a:lnTo>
                  <a:pt x="143993" y="223174"/>
                </a:lnTo>
                <a:lnTo>
                  <a:pt x="162985" y="225571"/>
                </a:lnTo>
                <a:lnTo>
                  <a:pt x="181579" y="224295"/>
                </a:lnTo>
                <a:lnTo>
                  <a:pt x="199865" y="220514"/>
                </a:lnTo>
                <a:lnTo>
                  <a:pt x="210745" y="217429"/>
                </a:lnTo>
                <a:close/>
              </a:path>
              <a:path w="316229" h="238759">
                <a:moveTo>
                  <a:pt x="129065" y="0"/>
                </a:moveTo>
                <a:lnTo>
                  <a:pt x="114928" y="39656"/>
                </a:lnTo>
                <a:lnTo>
                  <a:pt x="112581" y="56699"/>
                </a:lnTo>
                <a:lnTo>
                  <a:pt x="113196" y="74105"/>
                </a:lnTo>
                <a:lnTo>
                  <a:pt x="113902" y="79549"/>
                </a:lnTo>
                <a:lnTo>
                  <a:pt x="114019" y="84722"/>
                </a:lnTo>
                <a:lnTo>
                  <a:pt x="112609" y="90083"/>
                </a:lnTo>
                <a:lnTo>
                  <a:pt x="110845" y="96514"/>
                </a:lnTo>
                <a:lnTo>
                  <a:pt x="112491" y="102381"/>
                </a:lnTo>
                <a:lnTo>
                  <a:pt x="115970" y="108331"/>
                </a:lnTo>
                <a:lnTo>
                  <a:pt x="123434" y="123544"/>
                </a:lnTo>
                <a:lnTo>
                  <a:pt x="128125" y="139515"/>
                </a:lnTo>
                <a:lnTo>
                  <a:pt x="130083" y="156065"/>
                </a:lnTo>
                <a:lnTo>
                  <a:pt x="129418" y="173159"/>
                </a:lnTo>
                <a:lnTo>
                  <a:pt x="107991" y="195787"/>
                </a:lnTo>
                <a:lnTo>
                  <a:pt x="102617" y="200600"/>
                </a:lnTo>
                <a:lnTo>
                  <a:pt x="61065" y="219360"/>
                </a:lnTo>
                <a:lnTo>
                  <a:pt x="51224" y="219653"/>
                </a:lnTo>
                <a:lnTo>
                  <a:pt x="98697" y="219653"/>
                </a:lnTo>
                <a:lnTo>
                  <a:pt x="102470" y="218742"/>
                </a:lnTo>
                <a:lnTo>
                  <a:pt x="112168" y="217429"/>
                </a:lnTo>
                <a:lnTo>
                  <a:pt x="210745" y="217429"/>
                </a:lnTo>
                <a:lnTo>
                  <a:pt x="217930" y="215391"/>
                </a:lnTo>
                <a:lnTo>
                  <a:pt x="259953" y="208286"/>
                </a:lnTo>
                <a:lnTo>
                  <a:pt x="270003" y="208148"/>
                </a:lnTo>
                <a:lnTo>
                  <a:pt x="301911" y="208148"/>
                </a:lnTo>
                <a:lnTo>
                  <a:pt x="304444" y="207384"/>
                </a:lnTo>
                <a:lnTo>
                  <a:pt x="314591" y="207384"/>
                </a:lnTo>
                <a:lnTo>
                  <a:pt x="315023" y="207055"/>
                </a:lnTo>
                <a:lnTo>
                  <a:pt x="315519" y="205249"/>
                </a:lnTo>
                <a:lnTo>
                  <a:pt x="316081" y="203575"/>
                </a:lnTo>
                <a:lnTo>
                  <a:pt x="314553" y="202822"/>
                </a:lnTo>
                <a:lnTo>
                  <a:pt x="313260" y="202270"/>
                </a:lnTo>
                <a:lnTo>
                  <a:pt x="310710" y="201325"/>
                </a:lnTo>
                <a:lnTo>
                  <a:pt x="271722" y="201325"/>
                </a:lnTo>
                <a:lnTo>
                  <a:pt x="265127" y="200577"/>
                </a:lnTo>
                <a:lnTo>
                  <a:pt x="258718" y="198249"/>
                </a:lnTo>
                <a:lnTo>
                  <a:pt x="252959" y="195251"/>
                </a:lnTo>
                <a:lnTo>
                  <a:pt x="248309" y="191688"/>
                </a:lnTo>
                <a:lnTo>
                  <a:pt x="236737" y="191688"/>
                </a:lnTo>
                <a:lnTo>
                  <a:pt x="234974" y="189584"/>
                </a:lnTo>
                <a:lnTo>
                  <a:pt x="237795" y="185669"/>
                </a:lnTo>
                <a:lnTo>
                  <a:pt x="238853" y="184164"/>
                </a:lnTo>
                <a:lnTo>
                  <a:pt x="239206" y="182177"/>
                </a:lnTo>
                <a:lnTo>
                  <a:pt x="240381" y="180754"/>
                </a:lnTo>
                <a:lnTo>
                  <a:pt x="245529" y="172945"/>
                </a:lnTo>
                <a:lnTo>
                  <a:pt x="248947" y="164562"/>
                </a:lnTo>
                <a:lnTo>
                  <a:pt x="250845" y="155742"/>
                </a:lnTo>
                <a:lnTo>
                  <a:pt x="251431" y="146623"/>
                </a:lnTo>
                <a:lnTo>
                  <a:pt x="251431" y="138381"/>
                </a:lnTo>
                <a:lnTo>
                  <a:pt x="255075" y="132374"/>
                </a:lnTo>
                <a:lnTo>
                  <a:pt x="260952" y="123062"/>
                </a:lnTo>
                <a:lnTo>
                  <a:pt x="266829" y="122039"/>
                </a:lnTo>
                <a:lnTo>
                  <a:pt x="265577" y="118465"/>
                </a:lnTo>
                <a:lnTo>
                  <a:pt x="258836" y="118465"/>
                </a:lnTo>
                <a:lnTo>
                  <a:pt x="255310" y="116689"/>
                </a:lnTo>
                <a:lnTo>
                  <a:pt x="255192" y="115714"/>
                </a:lnTo>
                <a:lnTo>
                  <a:pt x="258457" y="112927"/>
                </a:lnTo>
                <a:lnTo>
                  <a:pt x="240029" y="112927"/>
                </a:lnTo>
                <a:lnTo>
                  <a:pt x="243184" y="110682"/>
                </a:lnTo>
                <a:lnTo>
                  <a:pt x="206528" y="110682"/>
                </a:lnTo>
                <a:lnTo>
                  <a:pt x="202649" y="105720"/>
                </a:lnTo>
                <a:lnTo>
                  <a:pt x="195339" y="94703"/>
                </a:lnTo>
                <a:lnTo>
                  <a:pt x="189478" y="82993"/>
                </a:lnTo>
                <a:lnTo>
                  <a:pt x="184334" y="70995"/>
                </a:lnTo>
                <a:lnTo>
                  <a:pt x="179140" y="59032"/>
                </a:lnTo>
                <a:lnTo>
                  <a:pt x="176789" y="53941"/>
                </a:lnTo>
                <a:lnTo>
                  <a:pt x="173498" y="47522"/>
                </a:lnTo>
                <a:lnTo>
                  <a:pt x="175681" y="44559"/>
                </a:lnTo>
                <a:lnTo>
                  <a:pt x="158217" y="44559"/>
                </a:lnTo>
                <a:lnTo>
                  <a:pt x="161280" y="39656"/>
                </a:lnTo>
                <a:lnTo>
                  <a:pt x="147402" y="39656"/>
                </a:lnTo>
                <a:lnTo>
                  <a:pt x="147755" y="35824"/>
                </a:lnTo>
                <a:lnTo>
                  <a:pt x="148854" y="32767"/>
                </a:lnTo>
                <a:lnTo>
                  <a:pt x="136000" y="32767"/>
                </a:lnTo>
                <a:lnTo>
                  <a:pt x="137999" y="24666"/>
                </a:lnTo>
                <a:lnTo>
                  <a:pt x="139762" y="18388"/>
                </a:lnTo>
                <a:lnTo>
                  <a:pt x="140907" y="10604"/>
                </a:lnTo>
                <a:lnTo>
                  <a:pt x="141741" y="5478"/>
                </a:lnTo>
                <a:lnTo>
                  <a:pt x="133414" y="5478"/>
                </a:lnTo>
                <a:lnTo>
                  <a:pt x="130241" y="1551"/>
                </a:lnTo>
                <a:lnTo>
                  <a:pt x="129065" y="0"/>
                </a:lnTo>
                <a:close/>
              </a:path>
              <a:path w="316229" h="238759">
                <a:moveTo>
                  <a:pt x="301911" y="208148"/>
                </a:moveTo>
                <a:lnTo>
                  <a:pt x="270003" y="208148"/>
                </a:lnTo>
                <a:lnTo>
                  <a:pt x="280053" y="208319"/>
                </a:lnTo>
                <a:lnTo>
                  <a:pt x="290103" y="208924"/>
                </a:lnTo>
                <a:lnTo>
                  <a:pt x="297274" y="209548"/>
                </a:lnTo>
                <a:lnTo>
                  <a:pt x="301911" y="208148"/>
                </a:lnTo>
                <a:close/>
              </a:path>
              <a:path w="316229" h="238759">
                <a:moveTo>
                  <a:pt x="314591" y="207384"/>
                </a:moveTo>
                <a:lnTo>
                  <a:pt x="304444" y="207384"/>
                </a:lnTo>
                <a:lnTo>
                  <a:pt x="313495" y="208219"/>
                </a:lnTo>
                <a:lnTo>
                  <a:pt x="314591" y="207384"/>
                </a:lnTo>
                <a:close/>
              </a:path>
              <a:path w="316229" h="238759">
                <a:moveTo>
                  <a:pt x="292283" y="197915"/>
                </a:moveTo>
                <a:lnTo>
                  <a:pt x="284814" y="199295"/>
                </a:lnTo>
                <a:lnTo>
                  <a:pt x="278340" y="200797"/>
                </a:lnTo>
                <a:lnTo>
                  <a:pt x="271722" y="201325"/>
                </a:lnTo>
                <a:lnTo>
                  <a:pt x="310710" y="201325"/>
                </a:lnTo>
                <a:lnTo>
                  <a:pt x="306385" y="199722"/>
                </a:lnTo>
                <a:lnTo>
                  <a:pt x="299434" y="198164"/>
                </a:lnTo>
                <a:lnTo>
                  <a:pt x="292283" y="197915"/>
                </a:lnTo>
                <a:close/>
              </a:path>
              <a:path w="316229" h="238759">
                <a:moveTo>
                  <a:pt x="247787" y="191289"/>
                </a:moveTo>
                <a:lnTo>
                  <a:pt x="236737" y="191688"/>
                </a:lnTo>
                <a:lnTo>
                  <a:pt x="248309" y="191688"/>
                </a:lnTo>
                <a:lnTo>
                  <a:pt x="247787" y="191289"/>
                </a:lnTo>
                <a:close/>
              </a:path>
              <a:path w="316229" h="238759">
                <a:moveTo>
                  <a:pt x="264243" y="114561"/>
                </a:moveTo>
                <a:lnTo>
                  <a:pt x="258836" y="118465"/>
                </a:lnTo>
                <a:lnTo>
                  <a:pt x="265577" y="118465"/>
                </a:lnTo>
                <a:lnTo>
                  <a:pt x="264243" y="114561"/>
                </a:lnTo>
                <a:close/>
              </a:path>
              <a:path w="316229" h="238759">
                <a:moveTo>
                  <a:pt x="270484" y="111199"/>
                </a:moveTo>
                <a:lnTo>
                  <a:pt x="260482" y="111199"/>
                </a:lnTo>
                <a:lnTo>
                  <a:pt x="268827" y="113045"/>
                </a:lnTo>
                <a:lnTo>
                  <a:pt x="270484" y="111199"/>
                </a:lnTo>
                <a:close/>
              </a:path>
              <a:path w="316229" h="238759">
                <a:moveTo>
                  <a:pt x="273764" y="107542"/>
                </a:moveTo>
                <a:lnTo>
                  <a:pt x="265187" y="108331"/>
                </a:lnTo>
                <a:lnTo>
                  <a:pt x="256808" y="110014"/>
                </a:lnTo>
                <a:lnTo>
                  <a:pt x="248474" y="111808"/>
                </a:lnTo>
                <a:lnTo>
                  <a:pt x="240029" y="112927"/>
                </a:lnTo>
                <a:lnTo>
                  <a:pt x="258457" y="112927"/>
                </a:lnTo>
                <a:lnTo>
                  <a:pt x="260482" y="111199"/>
                </a:lnTo>
                <a:lnTo>
                  <a:pt x="270484" y="111199"/>
                </a:lnTo>
                <a:lnTo>
                  <a:pt x="273764" y="107542"/>
                </a:lnTo>
                <a:close/>
              </a:path>
              <a:path w="316229" h="238759">
                <a:moveTo>
                  <a:pt x="239088" y="74552"/>
                </a:moveTo>
                <a:lnTo>
                  <a:pt x="237208" y="77585"/>
                </a:lnTo>
                <a:lnTo>
                  <a:pt x="235562" y="79090"/>
                </a:lnTo>
                <a:lnTo>
                  <a:pt x="228943" y="85428"/>
                </a:lnTo>
                <a:lnTo>
                  <a:pt x="222680" y="92176"/>
                </a:lnTo>
                <a:lnTo>
                  <a:pt x="216492" y="99301"/>
                </a:lnTo>
                <a:lnTo>
                  <a:pt x="210760" y="105990"/>
                </a:lnTo>
                <a:lnTo>
                  <a:pt x="208056" y="109083"/>
                </a:lnTo>
                <a:lnTo>
                  <a:pt x="206528" y="110682"/>
                </a:lnTo>
                <a:lnTo>
                  <a:pt x="243184" y="110682"/>
                </a:lnTo>
                <a:lnTo>
                  <a:pt x="246141" y="108577"/>
                </a:lnTo>
                <a:lnTo>
                  <a:pt x="248985" y="107072"/>
                </a:lnTo>
                <a:lnTo>
                  <a:pt x="233093" y="107072"/>
                </a:lnTo>
                <a:lnTo>
                  <a:pt x="232860" y="105720"/>
                </a:lnTo>
                <a:lnTo>
                  <a:pt x="232802" y="105003"/>
                </a:lnTo>
                <a:lnTo>
                  <a:pt x="234034" y="104533"/>
                </a:lnTo>
                <a:lnTo>
                  <a:pt x="234857" y="103851"/>
                </a:lnTo>
                <a:lnTo>
                  <a:pt x="240437" y="99477"/>
                </a:lnTo>
                <a:lnTo>
                  <a:pt x="226981" y="99477"/>
                </a:lnTo>
                <a:lnTo>
                  <a:pt x="226628" y="97925"/>
                </a:lnTo>
                <a:lnTo>
                  <a:pt x="226793" y="97925"/>
                </a:lnTo>
                <a:lnTo>
                  <a:pt x="232036" y="93810"/>
                </a:lnTo>
                <a:lnTo>
                  <a:pt x="236150" y="88413"/>
                </a:lnTo>
                <a:lnTo>
                  <a:pt x="241322" y="80948"/>
                </a:lnTo>
                <a:lnTo>
                  <a:pt x="244025" y="78173"/>
                </a:lnTo>
                <a:lnTo>
                  <a:pt x="241322" y="76162"/>
                </a:lnTo>
                <a:lnTo>
                  <a:pt x="239088" y="74552"/>
                </a:lnTo>
                <a:close/>
              </a:path>
              <a:path w="316229" h="238759">
                <a:moveTo>
                  <a:pt x="265301" y="90659"/>
                </a:moveTo>
                <a:lnTo>
                  <a:pt x="259541" y="94927"/>
                </a:lnTo>
                <a:lnTo>
                  <a:pt x="248139" y="99783"/>
                </a:lnTo>
                <a:lnTo>
                  <a:pt x="241439" y="105003"/>
                </a:lnTo>
                <a:lnTo>
                  <a:pt x="233093" y="107072"/>
                </a:lnTo>
                <a:lnTo>
                  <a:pt x="248985" y="107072"/>
                </a:lnTo>
                <a:lnTo>
                  <a:pt x="252606" y="105156"/>
                </a:lnTo>
                <a:lnTo>
                  <a:pt x="262010" y="99301"/>
                </a:lnTo>
                <a:lnTo>
                  <a:pt x="268827" y="97713"/>
                </a:lnTo>
                <a:lnTo>
                  <a:pt x="266899" y="93810"/>
                </a:lnTo>
                <a:lnTo>
                  <a:pt x="265301" y="90659"/>
                </a:lnTo>
                <a:close/>
              </a:path>
              <a:path w="316229" h="238759">
                <a:moveTo>
                  <a:pt x="226676" y="98136"/>
                </a:moveTo>
                <a:lnTo>
                  <a:pt x="226981" y="99477"/>
                </a:lnTo>
                <a:lnTo>
                  <a:pt x="226863" y="98454"/>
                </a:lnTo>
                <a:lnTo>
                  <a:pt x="226676" y="98136"/>
                </a:lnTo>
                <a:close/>
              </a:path>
              <a:path w="316229" h="238759">
                <a:moveTo>
                  <a:pt x="226785" y="97931"/>
                </a:moveTo>
                <a:lnTo>
                  <a:pt x="226718" y="98207"/>
                </a:lnTo>
                <a:lnTo>
                  <a:pt x="226863" y="98454"/>
                </a:lnTo>
                <a:lnTo>
                  <a:pt x="226981" y="99477"/>
                </a:lnTo>
                <a:lnTo>
                  <a:pt x="240437" y="99477"/>
                </a:lnTo>
                <a:lnTo>
                  <a:pt x="242093" y="98207"/>
                </a:lnTo>
                <a:lnTo>
                  <a:pt x="233446" y="98207"/>
                </a:lnTo>
                <a:lnTo>
                  <a:pt x="226785" y="97931"/>
                </a:lnTo>
                <a:close/>
              </a:path>
              <a:path w="316229" h="238759">
                <a:moveTo>
                  <a:pt x="253546" y="81136"/>
                </a:moveTo>
                <a:lnTo>
                  <a:pt x="250801" y="83007"/>
                </a:lnTo>
                <a:lnTo>
                  <a:pt x="247316" y="85428"/>
                </a:lnTo>
                <a:lnTo>
                  <a:pt x="244848" y="87673"/>
                </a:lnTo>
                <a:lnTo>
                  <a:pt x="236855" y="92176"/>
                </a:lnTo>
                <a:lnTo>
                  <a:pt x="233446" y="98207"/>
                </a:lnTo>
                <a:lnTo>
                  <a:pt x="242093" y="98207"/>
                </a:lnTo>
                <a:lnTo>
                  <a:pt x="247857" y="93904"/>
                </a:lnTo>
                <a:lnTo>
                  <a:pt x="254839" y="86568"/>
                </a:lnTo>
                <a:lnTo>
                  <a:pt x="256368" y="84710"/>
                </a:lnTo>
                <a:lnTo>
                  <a:pt x="254957" y="82993"/>
                </a:lnTo>
                <a:lnTo>
                  <a:pt x="253546" y="81136"/>
                </a:lnTo>
                <a:close/>
              </a:path>
              <a:path w="316229" h="238759">
                <a:moveTo>
                  <a:pt x="226628" y="97925"/>
                </a:moveTo>
                <a:lnTo>
                  <a:pt x="226785" y="97931"/>
                </a:lnTo>
                <a:lnTo>
                  <a:pt x="226628" y="97925"/>
                </a:lnTo>
                <a:close/>
              </a:path>
              <a:path w="316229" h="238759">
                <a:moveTo>
                  <a:pt x="176436" y="36317"/>
                </a:moveTo>
                <a:lnTo>
                  <a:pt x="175026" y="37011"/>
                </a:lnTo>
                <a:lnTo>
                  <a:pt x="168325" y="38763"/>
                </a:lnTo>
                <a:lnTo>
                  <a:pt x="164682" y="43807"/>
                </a:lnTo>
                <a:lnTo>
                  <a:pt x="158217" y="44559"/>
                </a:lnTo>
                <a:lnTo>
                  <a:pt x="175681" y="44559"/>
                </a:lnTo>
                <a:lnTo>
                  <a:pt x="178905" y="40186"/>
                </a:lnTo>
                <a:lnTo>
                  <a:pt x="178787" y="38457"/>
                </a:lnTo>
                <a:lnTo>
                  <a:pt x="176436" y="36317"/>
                </a:lnTo>
                <a:close/>
              </a:path>
              <a:path w="316229" h="238759">
                <a:moveTo>
                  <a:pt x="162213" y="21339"/>
                </a:moveTo>
                <a:lnTo>
                  <a:pt x="160450" y="24243"/>
                </a:lnTo>
                <a:lnTo>
                  <a:pt x="158922" y="26100"/>
                </a:lnTo>
                <a:lnTo>
                  <a:pt x="155043" y="30556"/>
                </a:lnTo>
                <a:lnTo>
                  <a:pt x="151281" y="35130"/>
                </a:lnTo>
                <a:lnTo>
                  <a:pt x="147402" y="39656"/>
                </a:lnTo>
                <a:lnTo>
                  <a:pt x="161280" y="39656"/>
                </a:lnTo>
                <a:lnTo>
                  <a:pt x="163859" y="35577"/>
                </a:lnTo>
                <a:lnTo>
                  <a:pt x="167738" y="28499"/>
                </a:lnTo>
                <a:lnTo>
                  <a:pt x="168443" y="25160"/>
                </a:lnTo>
                <a:lnTo>
                  <a:pt x="162213" y="21339"/>
                </a:lnTo>
                <a:close/>
              </a:path>
              <a:path w="316229" h="238759">
                <a:moveTo>
                  <a:pt x="148460" y="10604"/>
                </a:moveTo>
                <a:lnTo>
                  <a:pt x="146344" y="14202"/>
                </a:lnTo>
                <a:lnTo>
                  <a:pt x="143171" y="19846"/>
                </a:lnTo>
                <a:lnTo>
                  <a:pt x="136000" y="32767"/>
                </a:lnTo>
                <a:lnTo>
                  <a:pt x="148854" y="32767"/>
                </a:lnTo>
                <a:lnTo>
                  <a:pt x="148930" y="32555"/>
                </a:lnTo>
                <a:lnTo>
                  <a:pt x="150341" y="29404"/>
                </a:lnTo>
                <a:lnTo>
                  <a:pt x="152339" y="25136"/>
                </a:lnTo>
                <a:lnTo>
                  <a:pt x="154808" y="21080"/>
                </a:lnTo>
                <a:lnTo>
                  <a:pt x="153867" y="16048"/>
                </a:lnTo>
                <a:lnTo>
                  <a:pt x="153397" y="13896"/>
                </a:lnTo>
                <a:lnTo>
                  <a:pt x="153045" y="11604"/>
                </a:lnTo>
                <a:lnTo>
                  <a:pt x="150694" y="11075"/>
                </a:lnTo>
                <a:lnTo>
                  <a:pt x="148460" y="10604"/>
                </a:lnTo>
                <a:close/>
              </a:path>
              <a:path w="316229" h="238759">
                <a:moveTo>
                  <a:pt x="142113" y="3197"/>
                </a:moveTo>
                <a:lnTo>
                  <a:pt x="133414" y="5478"/>
                </a:lnTo>
                <a:lnTo>
                  <a:pt x="141741" y="5478"/>
                </a:lnTo>
                <a:lnTo>
                  <a:pt x="142113" y="31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37028" y="983110"/>
            <a:ext cx="334010" cy="222250"/>
          </a:xfrm>
          <a:custGeom>
            <a:avLst/>
            <a:gdLst/>
            <a:ahLst/>
            <a:cxnLst/>
            <a:rect l="l" t="t" r="r" b="b"/>
            <a:pathLst>
              <a:path w="334010" h="222250">
                <a:moveTo>
                  <a:pt x="24190" y="204680"/>
                </a:moveTo>
                <a:lnTo>
                  <a:pt x="23247" y="205918"/>
                </a:lnTo>
                <a:lnTo>
                  <a:pt x="18374" y="210770"/>
                </a:lnTo>
                <a:lnTo>
                  <a:pt x="12595" y="214540"/>
                </a:lnTo>
                <a:lnTo>
                  <a:pt x="6330" y="218012"/>
                </a:lnTo>
                <a:lnTo>
                  <a:pt x="0" y="221975"/>
                </a:lnTo>
                <a:lnTo>
                  <a:pt x="2303" y="221869"/>
                </a:lnTo>
                <a:lnTo>
                  <a:pt x="3889" y="221869"/>
                </a:lnTo>
                <a:lnTo>
                  <a:pt x="24159" y="218433"/>
                </a:lnTo>
                <a:lnTo>
                  <a:pt x="43865" y="216057"/>
                </a:lnTo>
                <a:lnTo>
                  <a:pt x="63672" y="214935"/>
                </a:lnTo>
                <a:lnTo>
                  <a:pt x="94845" y="214935"/>
                </a:lnTo>
                <a:lnTo>
                  <a:pt x="96592" y="214744"/>
                </a:lnTo>
                <a:lnTo>
                  <a:pt x="102886" y="213250"/>
                </a:lnTo>
                <a:lnTo>
                  <a:pt x="109591" y="210735"/>
                </a:lnTo>
                <a:lnTo>
                  <a:pt x="117612" y="207848"/>
                </a:lnTo>
                <a:lnTo>
                  <a:pt x="125026" y="206608"/>
                </a:lnTo>
                <a:lnTo>
                  <a:pt x="81106" y="206608"/>
                </a:lnTo>
                <a:lnTo>
                  <a:pt x="72652" y="206177"/>
                </a:lnTo>
                <a:lnTo>
                  <a:pt x="40583" y="206177"/>
                </a:lnTo>
                <a:lnTo>
                  <a:pt x="27141" y="205056"/>
                </a:lnTo>
                <a:lnTo>
                  <a:pt x="25648" y="204821"/>
                </a:lnTo>
                <a:lnTo>
                  <a:pt x="24190" y="204680"/>
                </a:lnTo>
                <a:close/>
              </a:path>
              <a:path w="334010" h="222250">
                <a:moveTo>
                  <a:pt x="3889" y="221869"/>
                </a:moveTo>
                <a:lnTo>
                  <a:pt x="2303" y="221869"/>
                </a:lnTo>
                <a:lnTo>
                  <a:pt x="3444" y="221951"/>
                </a:lnTo>
                <a:lnTo>
                  <a:pt x="3889" y="221869"/>
                </a:lnTo>
                <a:close/>
              </a:path>
              <a:path w="334010" h="222250">
                <a:moveTo>
                  <a:pt x="94845" y="214935"/>
                </a:moveTo>
                <a:lnTo>
                  <a:pt x="63672" y="214935"/>
                </a:lnTo>
                <a:lnTo>
                  <a:pt x="83610" y="215379"/>
                </a:lnTo>
                <a:lnTo>
                  <a:pt x="90163" y="215445"/>
                </a:lnTo>
                <a:lnTo>
                  <a:pt x="94845" y="214935"/>
                </a:lnTo>
                <a:close/>
              </a:path>
              <a:path w="334010" h="222250">
                <a:moveTo>
                  <a:pt x="331878" y="206398"/>
                </a:moveTo>
                <a:lnTo>
                  <a:pt x="126282" y="206398"/>
                </a:lnTo>
                <a:lnTo>
                  <a:pt x="135027" y="206767"/>
                </a:lnTo>
                <a:lnTo>
                  <a:pt x="143829" y="209136"/>
                </a:lnTo>
                <a:lnTo>
                  <a:pt x="152680" y="211867"/>
                </a:lnTo>
                <a:lnTo>
                  <a:pt x="161639" y="213322"/>
                </a:lnTo>
                <a:lnTo>
                  <a:pt x="170705" y="213656"/>
                </a:lnTo>
                <a:lnTo>
                  <a:pt x="179880" y="213028"/>
                </a:lnTo>
                <a:lnTo>
                  <a:pt x="211405" y="209698"/>
                </a:lnTo>
                <a:lnTo>
                  <a:pt x="242950" y="207583"/>
                </a:lnTo>
                <a:lnTo>
                  <a:pt x="333304" y="207583"/>
                </a:lnTo>
                <a:lnTo>
                  <a:pt x="331878" y="206398"/>
                </a:lnTo>
                <a:close/>
              </a:path>
              <a:path w="334010" h="222250">
                <a:moveTo>
                  <a:pt x="333304" y="207583"/>
                </a:moveTo>
                <a:lnTo>
                  <a:pt x="242950" y="207583"/>
                </a:lnTo>
                <a:lnTo>
                  <a:pt x="274547" y="207616"/>
                </a:lnTo>
                <a:lnTo>
                  <a:pt x="306231" y="210735"/>
                </a:lnTo>
                <a:lnTo>
                  <a:pt x="312747" y="211082"/>
                </a:lnTo>
                <a:lnTo>
                  <a:pt x="319455" y="210415"/>
                </a:lnTo>
                <a:lnTo>
                  <a:pt x="333631" y="207855"/>
                </a:lnTo>
                <a:lnTo>
                  <a:pt x="333304" y="207583"/>
                </a:lnTo>
                <a:close/>
              </a:path>
              <a:path w="334010" h="222250">
                <a:moveTo>
                  <a:pt x="137117" y="0"/>
                </a:moveTo>
                <a:lnTo>
                  <a:pt x="124422" y="1975"/>
                </a:lnTo>
                <a:lnTo>
                  <a:pt x="123215" y="4455"/>
                </a:lnTo>
                <a:lnTo>
                  <a:pt x="121989" y="6278"/>
                </a:lnTo>
                <a:lnTo>
                  <a:pt x="121507" y="8277"/>
                </a:lnTo>
                <a:lnTo>
                  <a:pt x="117656" y="24906"/>
                </a:lnTo>
                <a:lnTo>
                  <a:pt x="114691" y="41623"/>
                </a:lnTo>
                <a:lnTo>
                  <a:pt x="113482" y="58512"/>
                </a:lnTo>
                <a:lnTo>
                  <a:pt x="114901" y="75657"/>
                </a:lnTo>
                <a:lnTo>
                  <a:pt x="115142" y="77032"/>
                </a:lnTo>
                <a:lnTo>
                  <a:pt x="115264" y="79031"/>
                </a:lnTo>
                <a:lnTo>
                  <a:pt x="115054" y="80724"/>
                </a:lnTo>
                <a:lnTo>
                  <a:pt x="112940" y="89883"/>
                </a:lnTo>
                <a:lnTo>
                  <a:pt x="112850" y="94439"/>
                </a:lnTo>
                <a:lnTo>
                  <a:pt x="112923" y="96573"/>
                </a:lnTo>
                <a:lnTo>
                  <a:pt x="113019" y="98125"/>
                </a:lnTo>
                <a:lnTo>
                  <a:pt x="117424" y="104956"/>
                </a:lnTo>
                <a:lnTo>
                  <a:pt x="123838" y="117329"/>
                </a:lnTo>
                <a:lnTo>
                  <a:pt x="128045" y="130438"/>
                </a:lnTo>
                <a:lnTo>
                  <a:pt x="130661" y="144003"/>
                </a:lnTo>
                <a:lnTo>
                  <a:pt x="132345" y="157828"/>
                </a:lnTo>
                <a:lnTo>
                  <a:pt x="132991" y="164024"/>
                </a:lnTo>
                <a:lnTo>
                  <a:pt x="131569" y="169467"/>
                </a:lnTo>
                <a:lnTo>
                  <a:pt x="119450" y="178226"/>
                </a:lnTo>
                <a:lnTo>
                  <a:pt x="114313" y="184552"/>
                </a:lnTo>
                <a:lnTo>
                  <a:pt x="81106" y="206608"/>
                </a:lnTo>
                <a:lnTo>
                  <a:pt x="125026" y="206608"/>
                </a:lnTo>
                <a:lnTo>
                  <a:pt x="126282" y="206398"/>
                </a:lnTo>
                <a:lnTo>
                  <a:pt x="331878" y="206398"/>
                </a:lnTo>
                <a:lnTo>
                  <a:pt x="328186" y="203329"/>
                </a:lnTo>
                <a:lnTo>
                  <a:pt x="293063" y="203329"/>
                </a:lnTo>
                <a:lnTo>
                  <a:pt x="285472" y="203105"/>
                </a:lnTo>
                <a:lnTo>
                  <a:pt x="268299" y="201353"/>
                </a:lnTo>
                <a:lnTo>
                  <a:pt x="258601" y="189055"/>
                </a:lnTo>
                <a:lnTo>
                  <a:pt x="256392" y="188761"/>
                </a:lnTo>
                <a:lnTo>
                  <a:pt x="243555" y="188761"/>
                </a:lnTo>
                <a:lnTo>
                  <a:pt x="239558" y="188479"/>
                </a:lnTo>
                <a:lnTo>
                  <a:pt x="231941" y="186069"/>
                </a:lnTo>
                <a:lnTo>
                  <a:pt x="230108" y="184187"/>
                </a:lnTo>
                <a:lnTo>
                  <a:pt x="238348" y="174100"/>
                </a:lnTo>
                <a:lnTo>
                  <a:pt x="242415" y="167186"/>
                </a:lnTo>
                <a:lnTo>
                  <a:pt x="242577" y="166516"/>
                </a:lnTo>
                <a:lnTo>
                  <a:pt x="215908" y="166516"/>
                </a:lnTo>
                <a:lnTo>
                  <a:pt x="215873" y="155547"/>
                </a:lnTo>
                <a:lnTo>
                  <a:pt x="214239" y="148105"/>
                </a:lnTo>
                <a:lnTo>
                  <a:pt x="210889" y="138969"/>
                </a:lnTo>
                <a:lnTo>
                  <a:pt x="210007" y="136406"/>
                </a:lnTo>
                <a:lnTo>
                  <a:pt x="213769" y="133267"/>
                </a:lnTo>
                <a:lnTo>
                  <a:pt x="251026" y="133267"/>
                </a:lnTo>
                <a:lnTo>
                  <a:pt x="252402" y="128955"/>
                </a:lnTo>
                <a:lnTo>
                  <a:pt x="256849" y="119147"/>
                </a:lnTo>
                <a:lnTo>
                  <a:pt x="261352" y="110870"/>
                </a:lnTo>
                <a:lnTo>
                  <a:pt x="261012" y="110693"/>
                </a:lnTo>
                <a:lnTo>
                  <a:pt x="200756" y="110693"/>
                </a:lnTo>
                <a:lnTo>
                  <a:pt x="199910" y="106273"/>
                </a:lnTo>
                <a:lnTo>
                  <a:pt x="197466" y="99108"/>
                </a:lnTo>
                <a:lnTo>
                  <a:pt x="193785" y="92526"/>
                </a:lnTo>
                <a:lnTo>
                  <a:pt x="190065" y="86070"/>
                </a:lnTo>
                <a:lnTo>
                  <a:pt x="187356" y="79031"/>
                </a:lnTo>
                <a:lnTo>
                  <a:pt x="168396" y="43031"/>
                </a:lnTo>
                <a:lnTo>
                  <a:pt x="170951" y="38422"/>
                </a:lnTo>
                <a:lnTo>
                  <a:pt x="159498" y="38422"/>
                </a:lnTo>
                <a:lnTo>
                  <a:pt x="158863" y="35189"/>
                </a:lnTo>
                <a:lnTo>
                  <a:pt x="159554" y="32931"/>
                </a:lnTo>
                <a:lnTo>
                  <a:pt x="160685" y="28522"/>
                </a:lnTo>
                <a:lnTo>
                  <a:pt x="160904" y="26853"/>
                </a:lnTo>
                <a:lnTo>
                  <a:pt x="149365" y="26853"/>
                </a:lnTo>
                <a:lnTo>
                  <a:pt x="148378" y="24113"/>
                </a:lnTo>
                <a:lnTo>
                  <a:pt x="149859" y="21691"/>
                </a:lnTo>
                <a:lnTo>
                  <a:pt x="150004" y="16072"/>
                </a:lnTo>
                <a:lnTo>
                  <a:pt x="139609" y="16072"/>
                </a:lnTo>
                <a:lnTo>
                  <a:pt x="137799" y="12991"/>
                </a:lnTo>
                <a:lnTo>
                  <a:pt x="139350" y="9676"/>
                </a:lnTo>
                <a:lnTo>
                  <a:pt x="138705" y="4444"/>
                </a:lnTo>
                <a:lnTo>
                  <a:pt x="138868" y="2257"/>
                </a:lnTo>
                <a:lnTo>
                  <a:pt x="137117" y="0"/>
                </a:lnTo>
                <a:close/>
              </a:path>
              <a:path w="334010" h="222250">
                <a:moveTo>
                  <a:pt x="67578" y="205918"/>
                </a:moveTo>
                <a:lnTo>
                  <a:pt x="54066" y="206119"/>
                </a:lnTo>
                <a:lnTo>
                  <a:pt x="40583" y="206177"/>
                </a:lnTo>
                <a:lnTo>
                  <a:pt x="72652" y="206177"/>
                </a:lnTo>
                <a:lnTo>
                  <a:pt x="67578" y="205918"/>
                </a:lnTo>
                <a:close/>
              </a:path>
              <a:path w="334010" h="222250">
                <a:moveTo>
                  <a:pt x="315634" y="202105"/>
                </a:moveTo>
                <a:lnTo>
                  <a:pt x="308103" y="202212"/>
                </a:lnTo>
                <a:lnTo>
                  <a:pt x="300593" y="202825"/>
                </a:lnTo>
                <a:lnTo>
                  <a:pt x="293063" y="203329"/>
                </a:lnTo>
                <a:lnTo>
                  <a:pt x="328186" y="203329"/>
                </a:lnTo>
                <a:lnTo>
                  <a:pt x="327648" y="202881"/>
                </a:lnTo>
                <a:lnTo>
                  <a:pt x="321723" y="202399"/>
                </a:lnTo>
                <a:lnTo>
                  <a:pt x="315634" y="202105"/>
                </a:lnTo>
                <a:close/>
              </a:path>
              <a:path w="334010" h="222250">
                <a:moveTo>
                  <a:pt x="253123" y="188326"/>
                </a:moveTo>
                <a:lnTo>
                  <a:pt x="243555" y="188761"/>
                </a:lnTo>
                <a:lnTo>
                  <a:pt x="256392" y="188761"/>
                </a:lnTo>
                <a:lnTo>
                  <a:pt x="253123" y="188326"/>
                </a:lnTo>
                <a:close/>
              </a:path>
              <a:path w="334010" h="222250">
                <a:moveTo>
                  <a:pt x="251026" y="133267"/>
                </a:moveTo>
                <a:lnTo>
                  <a:pt x="213769" y="133267"/>
                </a:lnTo>
                <a:lnTo>
                  <a:pt x="216108" y="135031"/>
                </a:lnTo>
                <a:lnTo>
                  <a:pt x="222326" y="139393"/>
                </a:lnTo>
                <a:lnTo>
                  <a:pt x="225500" y="143801"/>
                </a:lnTo>
                <a:lnTo>
                  <a:pt x="224348" y="150527"/>
                </a:lnTo>
                <a:lnTo>
                  <a:pt x="225194" y="155006"/>
                </a:lnTo>
                <a:lnTo>
                  <a:pt x="223090" y="159286"/>
                </a:lnTo>
                <a:lnTo>
                  <a:pt x="220927" y="165364"/>
                </a:lnTo>
                <a:lnTo>
                  <a:pt x="219388" y="166363"/>
                </a:lnTo>
                <a:lnTo>
                  <a:pt x="215908" y="166516"/>
                </a:lnTo>
                <a:lnTo>
                  <a:pt x="242577" y="166516"/>
                </a:lnTo>
                <a:lnTo>
                  <a:pt x="244326" y="159286"/>
                </a:lnTo>
                <a:lnTo>
                  <a:pt x="246629" y="149357"/>
                </a:lnTo>
                <a:lnTo>
                  <a:pt x="249205" y="138969"/>
                </a:lnTo>
                <a:lnTo>
                  <a:pt x="251026" y="133267"/>
                </a:lnTo>
                <a:close/>
              </a:path>
              <a:path w="334010" h="222250">
                <a:moveTo>
                  <a:pt x="223819" y="73929"/>
                </a:moveTo>
                <a:lnTo>
                  <a:pt x="222408" y="79431"/>
                </a:lnTo>
                <a:lnTo>
                  <a:pt x="220803" y="82194"/>
                </a:lnTo>
                <a:lnTo>
                  <a:pt x="213801" y="94601"/>
                </a:lnTo>
                <a:lnTo>
                  <a:pt x="210318" y="100495"/>
                </a:lnTo>
                <a:lnTo>
                  <a:pt x="206446" y="106378"/>
                </a:lnTo>
                <a:lnTo>
                  <a:pt x="204142" y="109647"/>
                </a:lnTo>
                <a:lnTo>
                  <a:pt x="200756" y="110693"/>
                </a:lnTo>
                <a:lnTo>
                  <a:pt x="261012" y="110693"/>
                </a:lnTo>
                <a:lnTo>
                  <a:pt x="260470" y="110411"/>
                </a:lnTo>
                <a:lnTo>
                  <a:pt x="250620" y="110258"/>
                </a:lnTo>
                <a:lnTo>
                  <a:pt x="250349" y="109635"/>
                </a:lnTo>
                <a:lnTo>
                  <a:pt x="250079" y="109306"/>
                </a:lnTo>
                <a:lnTo>
                  <a:pt x="250237" y="108412"/>
                </a:lnTo>
                <a:lnTo>
                  <a:pt x="244225" y="108412"/>
                </a:lnTo>
                <a:lnTo>
                  <a:pt x="237654" y="107213"/>
                </a:lnTo>
                <a:lnTo>
                  <a:pt x="240037" y="104956"/>
                </a:lnTo>
                <a:lnTo>
                  <a:pt x="227616" y="104956"/>
                </a:lnTo>
                <a:lnTo>
                  <a:pt x="227228" y="102957"/>
                </a:lnTo>
                <a:lnTo>
                  <a:pt x="228333" y="102322"/>
                </a:lnTo>
                <a:lnTo>
                  <a:pt x="228508" y="102169"/>
                </a:lnTo>
                <a:lnTo>
                  <a:pt x="216943" y="102169"/>
                </a:lnTo>
                <a:lnTo>
                  <a:pt x="216707" y="101946"/>
                </a:lnTo>
                <a:lnTo>
                  <a:pt x="221868" y="97125"/>
                </a:lnTo>
                <a:lnTo>
                  <a:pt x="224136" y="90318"/>
                </a:lnTo>
                <a:lnTo>
                  <a:pt x="227334" y="81441"/>
                </a:lnTo>
                <a:lnTo>
                  <a:pt x="230837" y="77032"/>
                </a:lnTo>
                <a:lnTo>
                  <a:pt x="223819" y="73929"/>
                </a:lnTo>
                <a:close/>
              </a:path>
              <a:path w="334010" h="222250">
                <a:moveTo>
                  <a:pt x="249209" y="104133"/>
                </a:moveTo>
                <a:lnTo>
                  <a:pt x="244225" y="108412"/>
                </a:lnTo>
                <a:lnTo>
                  <a:pt x="250237" y="108412"/>
                </a:lnTo>
                <a:lnTo>
                  <a:pt x="250561" y="106578"/>
                </a:lnTo>
                <a:lnTo>
                  <a:pt x="254965" y="106578"/>
                </a:lnTo>
                <a:lnTo>
                  <a:pt x="255169" y="104156"/>
                </a:lnTo>
                <a:lnTo>
                  <a:pt x="249209" y="104133"/>
                </a:lnTo>
                <a:close/>
              </a:path>
              <a:path w="334010" h="222250">
                <a:moveTo>
                  <a:pt x="254965" y="106578"/>
                </a:moveTo>
                <a:lnTo>
                  <a:pt x="250561" y="106578"/>
                </a:lnTo>
                <a:lnTo>
                  <a:pt x="254875" y="107648"/>
                </a:lnTo>
                <a:lnTo>
                  <a:pt x="254965" y="106578"/>
                </a:lnTo>
                <a:close/>
              </a:path>
              <a:path w="334010" h="222250">
                <a:moveTo>
                  <a:pt x="257355" y="88707"/>
                </a:moveTo>
                <a:lnTo>
                  <a:pt x="249092" y="92568"/>
                </a:lnTo>
                <a:lnTo>
                  <a:pt x="240733" y="98125"/>
                </a:lnTo>
                <a:lnTo>
                  <a:pt x="235094" y="101825"/>
                </a:lnTo>
                <a:lnTo>
                  <a:pt x="227616" y="104956"/>
                </a:lnTo>
                <a:lnTo>
                  <a:pt x="240037" y="104956"/>
                </a:lnTo>
                <a:lnTo>
                  <a:pt x="242410" y="102708"/>
                </a:lnTo>
                <a:lnTo>
                  <a:pt x="247782" y="98886"/>
                </a:lnTo>
                <a:lnTo>
                  <a:pt x="253015" y="94601"/>
                </a:lnTo>
                <a:lnTo>
                  <a:pt x="257355" y="88707"/>
                </a:lnTo>
                <a:close/>
              </a:path>
              <a:path w="334010" h="222250">
                <a:moveTo>
                  <a:pt x="241122" y="77068"/>
                </a:moveTo>
                <a:lnTo>
                  <a:pt x="239652" y="79337"/>
                </a:lnTo>
                <a:lnTo>
                  <a:pt x="234351" y="85368"/>
                </a:lnTo>
                <a:lnTo>
                  <a:pt x="230378" y="90318"/>
                </a:lnTo>
                <a:lnTo>
                  <a:pt x="223701" y="98125"/>
                </a:lnTo>
                <a:lnTo>
                  <a:pt x="221503" y="101711"/>
                </a:lnTo>
                <a:lnTo>
                  <a:pt x="216959" y="101711"/>
                </a:lnTo>
                <a:lnTo>
                  <a:pt x="216943" y="102169"/>
                </a:lnTo>
                <a:lnTo>
                  <a:pt x="228508" y="102169"/>
                </a:lnTo>
                <a:lnTo>
                  <a:pt x="234927" y="96573"/>
                </a:lnTo>
                <a:lnTo>
                  <a:pt x="238501" y="89883"/>
                </a:lnTo>
                <a:lnTo>
                  <a:pt x="243690" y="82182"/>
                </a:lnTo>
                <a:lnTo>
                  <a:pt x="244836" y="79866"/>
                </a:lnTo>
                <a:lnTo>
                  <a:pt x="241122" y="77068"/>
                </a:lnTo>
                <a:close/>
              </a:path>
              <a:path w="334010" h="222250">
                <a:moveTo>
                  <a:pt x="216959" y="101711"/>
                </a:moveTo>
                <a:close/>
              </a:path>
              <a:path w="334010" h="222250">
                <a:moveTo>
                  <a:pt x="169666" y="31368"/>
                </a:moveTo>
                <a:lnTo>
                  <a:pt x="168220" y="31744"/>
                </a:lnTo>
                <a:lnTo>
                  <a:pt x="164656" y="34295"/>
                </a:lnTo>
                <a:lnTo>
                  <a:pt x="162389" y="36165"/>
                </a:lnTo>
                <a:lnTo>
                  <a:pt x="159498" y="38422"/>
                </a:lnTo>
                <a:lnTo>
                  <a:pt x="170951" y="38422"/>
                </a:lnTo>
                <a:lnTo>
                  <a:pt x="173232" y="34283"/>
                </a:lnTo>
                <a:lnTo>
                  <a:pt x="172404" y="32931"/>
                </a:lnTo>
                <a:lnTo>
                  <a:pt x="169666" y="31368"/>
                </a:lnTo>
                <a:close/>
              </a:path>
              <a:path w="334010" h="222250">
                <a:moveTo>
                  <a:pt x="156912" y="18011"/>
                </a:moveTo>
                <a:lnTo>
                  <a:pt x="155760" y="20081"/>
                </a:lnTo>
                <a:lnTo>
                  <a:pt x="152950" y="23232"/>
                </a:lnTo>
                <a:lnTo>
                  <a:pt x="152304" y="26030"/>
                </a:lnTo>
                <a:lnTo>
                  <a:pt x="149365" y="26853"/>
                </a:lnTo>
                <a:lnTo>
                  <a:pt x="160904" y="26853"/>
                </a:lnTo>
                <a:lnTo>
                  <a:pt x="161555" y="21891"/>
                </a:lnTo>
                <a:lnTo>
                  <a:pt x="161108" y="19951"/>
                </a:lnTo>
                <a:lnTo>
                  <a:pt x="156912" y="18011"/>
                </a:lnTo>
                <a:close/>
              </a:path>
              <a:path w="334010" h="222250">
                <a:moveTo>
                  <a:pt x="140197" y="15930"/>
                </a:moveTo>
                <a:lnTo>
                  <a:pt x="139609" y="16072"/>
                </a:lnTo>
                <a:lnTo>
                  <a:pt x="150004" y="16072"/>
                </a:lnTo>
                <a:lnTo>
                  <a:pt x="140761" y="15977"/>
                </a:lnTo>
                <a:lnTo>
                  <a:pt x="140197" y="15930"/>
                </a:lnTo>
                <a:close/>
              </a:path>
              <a:path w="334010" h="222250">
                <a:moveTo>
                  <a:pt x="143382" y="8277"/>
                </a:moveTo>
                <a:lnTo>
                  <a:pt x="143088" y="13508"/>
                </a:lnTo>
                <a:lnTo>
                  <a:pt x="140761" y="15977"/>
                </a:lnTo>
                <a:lnTo>
                  <a:pt x="150006" y="15977"/>
                </a:lnTo>
                <a:lnTo>
                  <a:pt x="150012" y="15754"/>
                </a:lnTo>
                <a:lnTo>
                  <a:pt x="151669" y="11310"/>
                </a:lnTo>
                <a:lnTo>
                  <a:pt x="143382" y="8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341380" y="1072029"/>
            <a:ext cx="321945" cy="170180"/>
          </a:xfrm>
          <a:custGeom>
            <a:avLst/>
            <a:gdLst/>
            <a:ahLst/>
            <a:cxnLst/>
            <a:rect l="l" t="t" r="r" b="b"/>
            <a:pathLst>
              <a:path w="321945" h="170180">
                <a:moveTo>
                  <a:pt x="29268" y="147540"/>
                </a:moveTo>
                <a:lnTo>
                  <a:pt x="23274" y="152831"/>
                </a:lnTo>
                <a:lnTo>
                  <a:pt x="17044" y="158157"/>
                </a:lnTo>
                <a:lnTo>
                  <a:pt x="9991" y="161590"/>
                </a:lnTo>
                <a:lnTo>
                  <a:pt x="3173" y="165552"/>
                </a:lnTo>
                <a:lnTo>
                  <a:pt x="1763" y="166340"/>
                </a:lnTo>
                <a:lnTo>
                  <a:pt x="0" y="166881"/>
                </a:lnTo>
                <a:lnTo>
                  <a:pt x="352" y="168985"/>
                </a:lnTo>
                <a:lnTo>
                  <a:pt x="1293" y="170055"/>
                </a:lnTo>
                <a:lnTo>
                  <a:pt x="2468" y="170055"/>
                </a:lnTo>
                <a:lnTo>
                  <a:pt x="3643" y="169832"/>
                </a:lnTo>
                <a:lnTo>
                  <a:pt x="13855" y="168379"/>
                </a:lnTo>
                <a:lnTo>
                  <a:pt x="24155" y="167522"/>
                </a:lnTo>
                <a:lnTo>
                  <a:pt x="34455" y="166505"/>
                </a:lnTo>
                <a:lnTo>
                  <a:pt x="44667" y="164576"/>
                </a:lnTo>
                <a:lnTo>
                  <a:pt x="60122" y="162124"/>
                </a:lnTo>
                <a:lnTo>
                  <a:pt x="75743" y="161721"/>
                </a:lnTo>
                <a:lnTo>
                  <a:pt x="97638" y="161721"/>
                </a:lnTo>
                <a:lnTo>
                  <a:pt x="107084" y="161378"/>
                </a:lnTo>
                <a:lnTo>
                  <a:pt x="112491" y="160896"/>
                </a:lnTo>
                <a:lnTo>
                  <a:pt x="251058" y="160896"/>
                </a:lnTo>
                <a:lnTo>
                  <a:pt x="251855" y="160849"/>
                </a:lnTo>
                <a:lnTo>
                  <a:pt x="261187" y="158533"/>
                </a:lnTo>
                <a:lnTo>
                  <a:pt x="262950" y="157828"/>
                </a:lnTo>
                <a:lnTo>
                  <a:pt x="319581" y="157828"/>
                </a:lnTo>
                <a:lnTo>
                  <a:pt x="321135" y="156864"/>
                </a:lnTo>
                <a:lnTo>
                  <a:pt x="321372" y="154418"/>
                </a:lnTo>
                <a:lnTo>
                  <a:pt x="284461" y="154418"/>
                </a:lnTo>
                <a:lnTo>
                  <a:pt x="275164" y="153881"/>
                </a:lnTo>
                <a:lnTo>
                  <a:pt x="60958" y="153881"/>
                </a:lnTo>
                <a:lnTo>
                  <a:pt x="44314" y="151067"/>
                </a:lnTo>
                <a:lnTo>
                  <a:pt x="37497" y="149421"/>
                </a:lnTo>
                <a:lnTo>
                  <a:pt x="29268" y="147540"/>
                </a:lnTo>
                <a:close/>
              </a:path>
              <a:path w="321945" h="170180">
                <a:moveTo>
                  <a:pt x="251058" y="160896"/>
                </a:moveTo>
                <a:lnTo>
                  <a:pt x="112491" y="160896"/>
                </a:lnTo>
                <a:lnTo>
                  <a:pt x="117898" y="161567"/>
                </a:lnTo>
                <a:lnTo>
                  <a:pt x="131299" y="162401"/>
                </a:lnTo>
                <a:lnTo>
                  <a:pt x="138116" y="166023"/>
                </a:lnTo>
                <a:lnTo>
                  <a:pt x="145522" y="168021"/>
                </a:lnTo>
                <a:lnTo>
                  <a:pt x="156220" y="169674"/>
                </a:lnTo>
                <a:lnTo>
                  <a:pt x="166842" y="169385"/>
                </a:lnTo>
                <a:lnTo>
                  <a:pt x="177441" y="167985"/>
                </a:lnTo>
                <a:lnTo>
                  <a:pt x="205735" y="163443"/>
                </a:lnTo>
                <a:lnTo>
                  <a:pt x="214620" y="162170"/>
                </a:lnTo>
                <a:lnTo>
                  <a:pt x="223572" y="161331"/>
                </a:lnTo>
                <a:lnTo>
                  <a:pt x="245355" y="161238"/>
                </a:lnTo>
                <a:lnTo>
                  <a:pt x="251058" y="160896"/>
                </a:lnTo>
                <a:close/>
              </a:path>
              <a:path w="321945" h="170180">
                <a:moveTo>
                  <a:pt x="97638" y="161721"/>
                </a:moveTo>
                <a:lnTo>
                  <a:pt x="75743" y="161721"/>
                </a:lnTo>
                <a:lnTo>
                  <a:pt x="91430" y="161946"/>
                </a:lnTo>
                <a:lnTo>
                  <a:pt x="97638" y="161721"/>
                </a:lnTo>
                <a:close/>
              </a:path>
              <a:path w="321945" h="170180">
                <a:moveTo>
                  <a:pt x="245355" y="161238"/>
                </a:moveTo>
                <a:lnTo>
                  <a:pt x="232970" y="161238"/>
                </a:lnTo>
                <a:lnTo>
                  <a:pt x="242424" y="161414"/>
                </a:lnTo>
                <a:lnTo>
                  <a:pt x="245355" y="161238"/>
                </a:lnTo>
                <a:close/>
              </a:path>
              <a:path w="321945" h="170180">
                <a:moveTo>
                  <a:pt x="319581" y="157828"/>
                </a:moveTo>
                <a:lnTo>
                  <a:pt x="262950" y="157828"/>
                </a:lnTo>
                <a:lnTo>
                  <a:pt x="265301" y="158239"/>
                </a:lnTo>
                <a:lnTo>
                  <a:pt x="275410" y="159121"/>
                </a:lnTo>
                <a:lnTo>
                  <a:pt x="283286" y="159968"/>
                </a:lnTo>
                <a:lnTo>
                  <a:pt x="291279" y="160708"/>
                </a:lnTo>
                <a:lnTo>
                  <a:pt x="297782" y="160959"/>
                </a:lnTo>
                <a:lnTo>
                  <a:pt x="304253" y="160580"/>
                </a:lnTo>
                <a:lnTo>
                  <a:pt x="310701" y="159701"/>
                </a:lnTo>
                <a:lnTo>
                  <a:pt x="317139" y="158451"/>
                </a:lnTo>
                <a:lnTo>
                  <a:pt x="319372" y="157957"/>
                </a:lnTo>
                <a:lnTo>
                  <a:pt x="319581" y="157828"/>
                </a:lnTo>
                <a:close/>
              </a:path>
              <a:path w="321945" h="170180">
                <a:moveTo>
                  <a:pt x="297626" y="149786"/>
                </a:moveTo>
                <a:lnTo>
                  <a:pt x="291749" y="154148"/>
                </a:lnTo>
                <a:lnTo>
                  <a:pt x="284461" y="154418"/>
                </a:lnTo>
                <a:lnTo>
                  <a:pt x="321372" y="154418"/>
                </a:lnTo>
                <a:lnTo>
                  <a:pt x="321470" y="152114"/>
                </a:lnTo>
                <a:lnTo>
                  <a:pt x="319020" y="152114"/>
                </a:lnTo>
                <a:lnTo>
                  <a:pt x="313853" y="150197"/>
                </a:lnTo>
                <a:lnTo>
                  <a:pt x="309146" y="150197"/>
                </a:lnTo>
                <a:lnTo>
                  <a:pt x="297626" y="149786"/>
                </a:lnTo>
                <a:close/>
              </a:path>
              <a:path w="321945" h="170180">
                <a:moveTo>
                  <a:pt x="110610" y="0"/>
                </a:moveTo>
                <a:lnTo>
                  <a:pt x="109435" y="4115"/>
                </a:lnTo>
                <a:lnTo>
                  <a:pt x="108495" y="6760"/>
                </a:lnTo>
                <a:lnTo>
                  <a:pt x="106966" y="10710"/>
                </a:lnTo>
                <a:lnTo>
                  <a:pt x="105661" y="14849"/>
                </a:lnTo>
                <a:lnTo>
                  <a:pt x="102761" y="32602"/>
                </a:lnTo>
                <a:lnTo>
                  <a:pt x="101016" y="46414"/>
                </a:lnTo>
                <a:lnTo>
                  <a:pt x="100005" y="59654"/>
                </a:lnTo>
                <a:lnTo>
                  <a:pt x="99914" y="78808"/>
                </a:lnTo>
                <a:lnTo>
                  <a:pt x="101912" y="82135"/>
                </a:lnTo>
                <a:lnTo>
                  <a:pt x="105438" y="84933"/>
                </a:lnTo>
                <a:lnTo>
                  <a:pt x="112186" y="91649"/>
                </a:lnTo>
                <a:lnTo>
                  <a:pt x="117193" y="99368"/>
                </a:lnTo>
                <a:lnTo>
                  <a:pt x="120877" y="107832"/>
                </a:lnTo>
                <a:lnTo>
                  <a:pt x="123658" y="116783"/>
                </a:lnTo>
                <a:lnTo>
                  <a:pt x="125539" y="123332"/>
                </a:lnTo>
                <a:lnTo>
                  <a:pt x="124363" y="128564"/>
                </a:lnTo>
                <a:lnTo>
                  <a:pt x="117311" y="131833"/>
                </a:lnTo>
                <a:lnTo>
                  <a:pt x="113314" y="133643"/>
                </a:lnTo>
                <a:lnTo>
                  <a:pt x="110023" y="136924"/>
                </a:lnTo>
                <a:lnTo>
                  <a:pt x="106614" y="139816"/>
                </a:lnTo>
                <a:lnTo>
                  <a:pt x="92218" y="149085"/>
                </a:lnTo>
                <a:lnTo>
                  <a:pt x="76963" y="153497"/>
                </a:lnTo>
                <a:lnTo>
                  <a:pt x="60958" y="153881"/>
                </a:lnTo>
                <a:lnTo>
                  <a:pt x="275164" y="153881"/>
                </a:lnTo>
                <a:lnTo>
                  <a:pt x="223337" y="139569"/>
                </a:lnTo>
                <a:lnTo>
                  <a:pt x="222632" y="137723"/>
                </a:lnTo>
                <a:lnTo>
                  <a:pt x="225688" y="134678"/>
                </a:lnTo>
                <a:lnTo>
                  <a:pt x="232045" y="127284"/>
                </a:lnTo>
                <a:lnTo>
                  <a:pt x="235383" y="121957"/>
                </a:lnTo>
                <a:lnTo>
                  <a:pt x="210054" y="121957"/>
                </a:lnTo>
                <a:lnTo>
                  <a:pt x="209232" y="121145"/>
                </a:lnTo>
                <a:lnTo>
                  <a:pt x="209349" y="120299"/>
                </a:lnTo>
                <a:lnTo>
                  <a:pt x="210054" y="119899"/>
                </a:lnTo>
                <a:lnTo>
                  <a:pt x="210642" y="119241"/>
                </a:lnTo>
                <a:lnTo>
                  <a:pt x="237085" y="119241"/>
                </a:lnTo>
                <a:lnTo>
                  <a:pt x="238291" y="116642"/>
                </a:lnTo>
                <a:lnTo>
                  <a:pt x="211935" y="116642"/>
                </a:lnTo>
                <a:lnTo>
                  <a:pt x="209114" y="116372"/>
                </a:lnTo>
                <a:lnTo>
                  <a:pt x="206763" y="113444"/>
                </a:lnTo>
                <a:lnTo>
                  <a:pt x="202649" y="108130"/>
                </a:lnTo>
                <a:lnTo>
                  <a:pt x="199005" y="102381"/>
                </a:lnTo>
                <a:lnTo>
                  <a:pt x="194068" y="94656"/>
                </a:lnTo>
                <a:lnTo>
                  <a:pt x="194303" y="92446"/>
                </a:lnTo>
                <a:lnTo>
                  <a:pt x="197124" y="91752"/>
                </a:lnTo>
                <a:lnTo>
                  <a:pt x="247528" y="91752"/>
                </a:lnTo>
                <a:lnTo>
                  <a:pt x="249036" y="87978"/>
                </a:lnTo>
                <a:lnTo>
                  <a:pt x="251995" y="81668"/>
                </a:lnTo>
                <a:lnTo>
                  <a:pt x="185796" y="81668"/>
                </a:lnTo>
                <a:lnTo>
                  <a:pt x="181254" y="79612"/>
                </a:lnTo>
                <a:lnTo>
                  <a:pt x="176084" y="73952"/>
                </a:lnTo>
                <a:lnTo>
                  <a:pt x="175261" y="72847"/>
                </a:lnTo>
                <a:lnTo>
                  <a:pt x="174320" y="71671"/>
                </a:lnTo>
                <a:lnTo>
                  <a:pt x="154925" y="42349"/>
                </a:lnTo>
                <a:lnTo>
                  <a:pt x="156135" y="39739"/>
                </a:lnTo>
                <a:lnTo>
                  <a:pt x="147285" y="39739"/>
                </a:lnTo>
                <a:lnTo>
                  <a:pt x="142113" y="38563"/>
                </a:lnTo>
                <a:lnTo>
                  <a:pt x="143171" y="35377"/>
                </a:lnTo>
                <a:lnTo>
                  <a:pt x="144267" y="32602"/>
                </a:lnTo>
                <a:lnTo>
                  <a:pt x="132356" y="32602"/>
                </a:lnTo>
                <a:lnTo>
                  <a:pt x="132121" y="27723"/>
                </a:lnTo>
                <a:lnTo>
                  <a:pt x="133649" y="23737"/>
                </a:lnTo>
                <a:lnTo>
                  <a:pt x="134195" y="20551"/>
                </a:lnTo>
                <a:lnTo>
                  <a:pt x="123540" y="20551"/>
                </a:lnTo>
                <a:lnTo>
                  <a:pt x="123532" y="20210"/>
                </a:lnTo>
                <a:lnTo>
                  <a:pt x="123408" y="19869"/>
                </a:lnTo>
                <a:lnTo>
                  <a:pt x="123484" y="18153"/>
                </a:lnTo>
                <a:lnTo>
                  <a:pt x="124481" y="10158"/>
                </a:lnTo>
                <a:lnTo>
                  <a:pt x="122334" y="5396"/>
                </a:lnTo>
                <a:lnTo>
                  <a:pt x="117428" y="5396"/>
                </a:lnTo>
                <a:lnTo>
                  <a:pt x="114724" y="5137"/>
                </a:lnTo>
                <a:lnTo>
                  <a:pt x="114607" y="4843"/>
                </a:lnTo>
                <a:lnTo>
                  <a:pt x="114489" y="4667"/>
                </a:lnTo>
                <a:lnTo>
                  <a:pt x="110610" y="0"/>
                </a:lnTo>
                <a:close/>
              </a:path>
              <a:path w="321945" h="170180">
                <a:moveTo>
                  <a:pt x="321488" y="151702"/>
                </a:moveTo>
                <a:lnTo>
                  <a:pt x="319020" y="152114"/>
                </a:lnTo>
                <a:lnTo>
                  <a:pt x="321470" y="152114"/>
                </a:lnTo>
                <a:lnTo>
                  <a:pt x="321488" y="151702"/>
                </a:lnTo>
                <a:close/>
              </a:path>
              <a:path w="321945" h="170180">
                <a:moveTo>
                  <a:pt x="313377" y="150021"/>
                </a:moveTo>
                <a:lnTo>
                  <a:pt x="309146" y="150197"/>
                </a:lnTo>
                <a:lnTo>
                  <a:pt x="313853" y="150197"/>
                </a:lnTo>
                <a:lnTo>
                  <a:pt x="313377" y="150021"/>
                </a:lnTo>
                <a:close/>
              </a:path>
              <a:path w="321945" h="170180">
                <a:moveTo>
                  <a:pt x="237085" y="119241"/>
                </a:moveTo>
                <a:lnTo>
                  <a:pt x="210642" y="119241"/>
                </a:lnTo>
                <a:lnTo>
                  <a:pt x="211112" y="119923"/>
                </a:lnTo>
                <a:lnTo>
                  <a:pt x="211582" y="120299"/>
                </a:lnTo>
                <a:lnTo>
                  <a:pt x="211700" y="120816"/>
                </a:lnTo>
                <a:lnTo>
                  <a:pt x="211582" y="121310"/>
                </a:lnTo>
                <a:lnTo>
                  <a:pt x="210877" y="121851"/>
                </a:lnTo>
                <a:lnTo>
                  <a:pt x="210054" y="121957"/>
                </a:lnTo>
                <a:lnTo>
                  <a:pt x="235383" y="121957"/>
                </a:lnTo>
                <a:lnTo>
                  <a:pt x="237085" y="119241"/>
                </a:lnTo>
                <a:close/>
              </a:path>
              <a:path w="321945" h="170180">
                <a:moveTo>
                  <a:pt x="247528" y="91752"/>
                </a:moveTo>
                <a:lnTo>
                  <a:pt x="197124" y="91752"/>
                </a:lnTo>
                <a:lnTo>
                  <a:pt x="203395" y="92023"/>
                </a:lnTo>
                <a:lnTo>
                  <a:pt x="209114" y="95299"/>
                </a:lnTo>
                <a:lnTo>
                  <a:pt x="213158" y="100702"/>
                </a:lnTo>
                <a:lnTo>
                  <a:pt x="214404" y="107354"/>
                </a:lnTo>
                <a:lnTo>
                  <a:pt x="214169" y="108330"/>
                </a:lnTo>
                <a:lnTo>
                  <a:pt x="213581" y="110094"/>
                </a:lnTo>
                <a:lnTo>
                  <a:pt x="213111" y="111904"/>
                </a:lnTo>
                <a:lnTo>
                  <a:pt x="211935" y="116642"/>
                </a:lnTo>
                <a:lnTo>
                  <a:pt x="238291" y="116642"/>
                </a:lnTo>
                <a:lnTo>
                  <a:pt x="241144" y="110431"/>
                </a:lnTo>
                <a:lnTo>
                  <a:pt x="244260" y="101205"/>
                </a:lnTo>
                <a:lnTo>
                  <a:pt x="246433" y="94495"/>
                </a:lnTo>
                <a:lnTo>
                  <a:pt x="247528" y="91752"/>
                </a:lnTo>
                <a:close/>
              </a:path>
              <a:path w="321945" h="170180">
                <a:moveTo>
                  <a:pt x="229567" y="33778"/>
                </a:moveTo>
                <a:lnTo>
                  <a:pt x="225453" y="35976"/>
                </a:lnTo>
                <a:lnTo>
                  <a:pt x="223807" y="39339"/>
                </a:lnTo>
                <a:lnTo>
                  <a:pt x="221668" y="42349"/>
                </a:lnTo>
                <a:lnTo>
                  <a:pt x="215917" y="50928"/>
                </a:lnTo>
                <a:lnTo>
                  <a:pt x="210198" y="59820"/>
                </a:lnTo>
                <a:lnTo>
                  <a:pt x="204236" y="68025"/>
                </a:lnTo>
                <a:lnTo>
                  <a:pt x="197007" y="75575"/>
                </a:lnTo>
                <a:lnTo>
                  <a:pt x="190713" y="80271"/>
                </a:lnTo>
                <a:lnTo>
                  <a:pt x="185796" y="81668"/>
                </a:lnTo>
                <a:lnTo>
                  <a:pt x="251995" y="81668"/>
                </a:lnTo>
                <a:lnTo>
                  <a:pt x="255310" y="75422"/>
                </a:lnTo>
                <a:lnTo>
                  <a:pt x="259633" y="67684"/>
                </a:lnTo>
                <a:lnTo>
                  <a:pt x="250373" y="66827"/>
                </a:lnTo>
                <a:lnTo>
                  <a:pt x="232036" y="66827"/>
                </a:lnTo>
                <a:lnTo>
                  <a:pt x="237024" y="61783"/>
                </a:lnTo>
                <a:lnTo>
                  <a:pt x="226628" y="61783"/>
                </a:lnTo>
                <a:lnTo>
                  <a:pt x="230454" y="54938"/>
                </a:lnTo>
                <a:lnTo>
                  <a:pt x="231456" y="53647"/>
                </a:lnTo>
                <a:lnTo>
                  <a:pt x="223220" y="53647"/>
                </a:lnTo>
                <a:lnTo>
                  <a:pt x="223925" y="46429"/>
                </a:lnTo>
                <a:lnTo>
                  <a:pt x="229920" y="41726"/>
                </a:lnTo>
                <a:lnTo>
                  <a:pt x="229567" y="33778"/>
                </a:lnTo>
                <a:close/>
              </a:path>
              <a:path w="321945" h="170180">
                <a:moveTo>
                  <a:pt x="259659" y="67639"/>
                </a:moveTo>
                <a:close/>
              </a:path>
              <a:path w="321945" h="170180">
                <a:moveTo>
                  <a:pt x="255310" y="59820"/>
                </a:moveTo>
                <a:lnTo>
                  <a:pt x="232036" y="66827"/>
                </a:lnTo>
                <a:lnTo>
                  <a:pt x="250373" y="66827"/>
                </a:lnTo>
                <a:lnTo>
                  <a:pt x="250138" y="66251"/>
                </a:lnTo>
                <a:lnTo>
                  <a:pt x="249903" y="65981"/>
                </a:lnTo>
                <a:lnTo>
                  <a:pt x="250138" y="62830"/>
                </a:lnTo>
                <a:lnTo>
                  <a:pt x="254861" y="62830"/>
                </a:lnTo>
                <a:lnTo>
                  <a:pt x="255310" y="59820"/>
                </a:lnTo>
                <a:close/>
              </a:path>
              <a:path w="321945" h="170180">
                <a:moveTo>
                  <a:pt x="254861" y="62830"/>
                </a:moveTo>
                <a:lnTo>
                  <a:pt x="250138" y="62830"/>
                </a:lnTo>
                <a:lnTo>
                  <a:pt x="254722" y="63759"/>
                </a:lnTo>
                <a:lnTo>
                  <a:pt x="254861" y="62830"/>
                </a:lnTo>
                <a:close/>
              </a:path>
              <a:path w="321945" h="170180">
                <a:moveTo>
                  <a:pt x="252371" y="45453"/>
                </a:moveTo>
                <a:lnTo>
                  <a:pt x="245952" y="48991"/>
                </a:lnTo>
                <a:lnTo>
                  <a:pt x="233643" y="57735"/>
                </a:lnTo>
                <a:lnTo>
                  <a:pt x="226628" y="61783"/>
                </a:lnTo>
                <a:lnTo>
                  <a:pt x="237024" y="61783"/>
                </a:lnTo>
                <a:lnTo>
                  <a:pt x="237659" y="61141"/>
                </a:lnTo>
                <a:lnTo>
                  <a:pt x="243526" y="56400"/>
                </a:lnTo>
                <a:lnTo>
                  <a:pt x="248731" y="51529"/>
                </a:lnTo>
                <a:lnTo>
                  <a:pt x="252371" y="45453"/>
                </a:lnTo>
                <a:close/>
              </a:path>
              <a:path w="321945" h="170180">
                <a:moveTo>
                  <a:pt x="239206" y="35424"/>
                </a:moveTo>
                <a:lnTo>
                  <a:pt x="228627" y="47569"/>
                </a:lnTo>
                <a:lnTo>
                  <a:pt x="223220" y="53647"/>
                </a:lnTo>
                <a:lnTo>
                  <a:pt x="231456" y="53647"/>
                </a:lnTo>
                <a:lnTo>
                  <a:pt x="235063" y="48991"/>
                </a:lnTo>
                <a:lnTo>
                  <a:pt x="238943" y="43241"/>
                </a:lnTo>
                <a:lnTo>
                  <a:pt x="240851" y="36588"/>
                </a:lnTo>
                <a:lnTo>
                  <a:pt x="240264" y="36200"/>
                </a:lnTo>
                <a:lnTo>
                  <a:pt x="239794" y="35812"/>
                </a:lnTo>
                <a:lnTo>
                  <a:pt x="239206" y="35424"/>
                </a:lnTo>
                <a:close/>
              </a:path>
              <a:path w="321945" h="170180">
                <a:moveTo>
                  <a:pt x="150341" y="33449"/>
                </a:moveTo>
                <a:lnTo>
                  <a:pt x="147285" y="39739"/>
                </a:lnTo>
                <a:lnTo>
                  <a:pt x="156135" y="39739"/>
                </a:lnTo>
                <a:lnTo>
                  <a:pt x="157394" y="37023"/>
                </a:lnTo>
                <a:lnTo>
                  <a:pt x="154196" y="35377"/>
                </a:lnTo>
                <a:lnTo>
                  <a:pt x="150341" y="33449"/>
                </a:lnTo>
                <a:close/>
              </a:path>
              <a:path w="321945" h="170180">
                <a:moveTo>
                  <a:pt x="141172" y="21550"/>
                </a:moveTo>
                <a:lnTo>
                  <a:pt x="139762" y="24043"/>
                </a:lnTo>
                <a:lnTo>
                  <a:pt x="138351" y="25924"/>
                </a:lnTo>
                <a:lnTo>
                  <a:pt x="136588" y="28205"/>
                </a:lnTo>
                <a:lnTo>
                  <a:pt x="135765" y="31262"/>
                </a:lnTo>
                <a:lnTo>
                  <a:pt x="132356" y="32602"/>
                </a:lnTo>
                <a:lnTo>
                  <a:pt x="144267" y="32602"/>
                </a:lnTo>
                <a:lnTo>
                  <a:pt x="144346" y="32402"/>
                </a:lnTo>
                <a:lnTo>
                  <a:pt x="145992" y="27041"/>
                </a:lnTo>
                <a:lnTo>
                  <a:pt x="146344" y="24372"/>
                </a:lnTo>
                <a:lnTo>
                  <a:pt x="143876" y="23055"/>
                </a:lnTo>
                <a:lnTo>
                  <a:pt x="141172" y="21550"/>
                </a:lnTo>
                <a:close/>
              </a:path>
              <a:path w="321945" h="170180">
                <a:moveTo>
                  <a:pt x="127655" y="11580"/>
                </a:moveTo>
                <a:lnTo>
                  <a:pt x="127302" y="14849"/>
                </a:lnTo>
                <a:lnTo>
                  <a:pt x="125774" y="18153"/>
                </a:lnTo>
                <a:lnTo>
                  <a:pt x="125069" y="19364"/>
                </a:lnTo>
                <a:lnTo>
                  <a:pt x="123540" y="19516"/>
                </a:lnTo>
                <a:lnTo>
                  <a:pt x="123540" y="20551"/>
                </a:lnTo>
                <a:lnTo>
                  <a:pt x="134195" y="20551"/>
                </a:lnTo>
                <a:lnTo>
                  <a:pt x="134825" y="16648"/>
                </a:lnTo>
                <a:lnTo>
                  <a:pt x="133767" y="13626"/>
                </a:lnTo>
                <a:lnTo>
                  <a:pt x="127655" y="11580"/>
                </a:lnTo>
                <a:close/>
              </a:path>
              <a:path w="321945" h="170180">
                <a:moveTo>
                  <a:pt x="120484" y="1163"/>
                </a:moveTo>
                <a:lnTo>
                  <a:pt x="117428" y="5396"/>
                </a:lnTo>
                <a:lnTo>
                  <a:pt x="122334" y="5396"/>
                </a:lnTo>
                <a:lnTo>
                  <a:pt x="120484" y="11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361411" y="1429071"/>
            <a:ext cx="295910" cy="182880"/>
          </a:xfrm>
          <a:custGeom>
            <a:avLst/>
            <a:gdLst/>
            <a:ahLst/>
            <a:cxnLst/>
            <a:rect l="l" t="t" r="r" b="b"/>
            <a:pathLst>
              <a:path w="295909" h="182880">
                <a:moveTo>
                  <a:pt x="67236" y="0"/>
                </a:moveTo>
                <a:lnTo>
                  <a:pt x="61241" y="2927"/>
                </a:lnTo>
                <a:lnTo>
                  <a:pt x="50629" y="16155"/>
                </a:lnTo>
                <a:lnTo>
                  <a:pt x="31619" y="38434"/>
                </a:lnTo>
                <a:lnTo>
                  <a:pt x="33383" y="40468"/>
                </a:lnTo>
                <a:lnTo>
                  <a:pt x="37967" y="39057"/>
                </a:lnTo>
                <a:lnTo>
                  <a:pt x="37027" y="46240"/>
                </a:lnTo>
                <a:lnTo>
                  <a:pt x="32912" y="45888"/>
                </a:lnTo>
                <a:lnTo>
                  <a:pt x="28563" y="47005"/>
                </a:lnTo>
                <a:lnTo>
                  <a:pt x="25154" y="46311"/>
                </a:lnTo>
                <a:lnTo>
                  <a:pt x="17923" y="46556"/>
                </a:lnTo>
                <a:lnTo>
                  <a:pt x="12092" y="49459"/>
                </a:lnTo>
                <a:lnTo>
                  <a:pt x="7120" y="53883"/>
                </a:lnTo>
                <a:lnTo>
                  <a:pt x="0" y="61102"/>
                </a:lnTo>
                <a:lnTo>
                  <a:pt x="1410" y="64664"/>
                </a:lnTo>
                <a:lnTo>
                  <a:pt x="7640" y="65416"/>
                </a:lnTo>
                <a:lnTo>
                  <a:pt x="20217" y="63476"/>
                </a:lnTo>
                <a:lnTo>
                  <a:pt x="28328" y="61149"/>
                </a:lnTo>
                <a:lnTo>
                  <a:pt x="39377" y="56857"/>
                </a:lnTo>
                <a:lnTo>
                  <a:pt x="43492" y="54071"/>
                </a:lnTo>
                <a:lnTo>
                  <a:pt x="48899" y="64629"/>
                </a:lnTo>
                <a:lnTo>
                  <a:pt x="51602" y="62395"/>
                </a:lnTo>
                <a:lnTo>
                  <a:pt x="55951" y="57880"/>
                </a:lnTo>
                <a:lnTo>
                  <a:pt x="56304" y="55352"/>
                </a:lnTo>
                <a:lnTo>
                  <a:pt x="59008" y="55435"/>
                </a:lnTo>
                <a:lnTo>
                  <a:pt x="60771" y="57551"/>
                </a:lnTo>
                <a:lnTo>
                  <a:pt x="59830" y="60008"/>
                </a:lnTo>
                <a:lnTo>
                  <a:pt x="60536" y="64100"/>
                </a:lnTo>
                <a:lnTo>
                  <a:pt x="60653" y="66228"/>
                </a:lnTo>
                <a:lnTo>
                  <a:pt x="65238" y="67533"/>
                </a:lnTo>
                <a:lnTo>
                  <a:pt x="66060" y="65240"/>
                </a:lnTo>
                <a:lnTo>
                  <a:pt x="68646" y="60808"/>
                </a:lnTo>
                <a:lnTo>
                  <a:pt x="71703" y="54553"/>
                </a:lnTo>
                <a:lnTo>
                  <a:pt x="73583" y="55823"/>
                </a:lnTo>
                <a:lnTo>
                  <a:pt x="73348" y="57668"/>
                </a:lnTo>
                <a:lnTo>
                  <a:pt x="74524" y="61584"/>
                </a:lnTo>
                <a:lnTo>
                  <a:pt x="74524" y="65052"/>
                </a:lnTo>
                <a:lnTo>
                  <a:pt x="80519" y="64734"/>
                </a:lnTo>
                <a:lnTo>
                  <a:pt x="82987" y="58186"/>
                </a:lnTo>
                <a:lnTo>
                  <a:pt x="82987" y="56975"/>
                </a:lnTo>
                <a:lnTo>
                  <a:pt x="84750" y="49074"/>
                </a:lnTo>
                <a:lnTo>
                  <a:pt x="89570" y="44700"/>
                </a:lnTo>
                <a:lnTo>
                  <a:pt x="100854" y="44395"/>
                </a:lnTo>
                <a:lnTo>
                  <a:pt x="105203" y="45076"/>
                </a:lnTo>
                <a:lnTo>
                  <a:pt x="116541" y="49964"/>
                </a:lnTo>
                <a:lnTo>
                  <a:pt x="123790" y="52591"/>
                </a:lnTo>
                <a:lnTo>
                  <a:pt x="131238" y="54621"/>
                </a:lnTo>
                <a:lnTo>
                  <a:pt x="141290" y="56081"/>
                </a:lnTo>
                <a:lnTo>
                  <a:pt x="143288" y="56998"/>
                </a:lnTo>
                <a:lnTo>
                  <a:pt x="149180" y="73138"/>
                </a:lnTo>
                <a:lnTo>
                  <a:pt x="151316" y="80188"/>
                </a:lnTo>
                <a:lnTo>
                  <a:pt x="152339" y="87285"/>
                </a:lnTo>
                <a:lnTo>
                  <a:pt x="153327" y="99384"/>
                </a:lnTo>
                <a:lnTo>
                  <a:pt x="155307" y="111178"/>
                </a:lnTo>
                <a:lnTo>
                  <a:pt x="173703" y="158000"/>
                </a:lnTo>
                <a:lnTo>
                  <a:pt x="194773" y="182847"/>
                </a:lnTo>
                <a:lnTo>
                  <a:pt x="199240" y="180919"/>
                </a:lnTo>
                <a:lnTo>
                  <a:pt x="208409" y="179849"/>
                </a:lnTo>
                <a:lnTo>
                  <a:pt x="213111" y="169467"/>
                </a:lnTo>
                <a:lnTo>
                  <a:pt x="211347" y="162225"/>
                </a:lnTo>
                <a:lnTo>
                  <a:pt x="210732" y="155311"/>
                </a:lnTo>
                <a:lnTo>
                  <a:pt x="211715" y="148751"/>
                </a:lnTo>
                <a:lnTo>
                  <a:pt x="215344" y="135983"/>
                </a:lnTo>
                <a:lnTo>
                  <a:pt x="217385" y="127259"/>
                </a:lnTo>
                <a:lnTo>
                  <a:pt x="219061" y="118487"/>
                </a:lnTo>
                <a:lnTo>
                  <a:pt x="219791" y="109660"/>
                </a:lnTo>
                <a:lnTo>
                  <a:pt x="218988" y="100770"/>
                </a:lnTo>
                <a:lnTo>
                  <a:pt x="217342" y="93046"/>
                </a:lnTo>
                <a:lnTo>
                  <a:pt x="219223" y="86403"/>
                </a:lnTo>
                <a:lnTo>
                  <a:pt x="222044" y="79737"/>
                </a:lnTo>
                <a:lnTo>
                  <a:pt x="224713" y="72817"/>
                </a:lnTo>
                <a:lnTo>
                  <a:pt x="226731" y="65816"/>
                </a:lnTo>
                <a:lnTo>
                  <a:pt x="227582" y="58630"/>
                </a:lnTo>
                <a:lnTo>
                  <a:pt x="226746" y="51155"/>
                </a:lnTo>
                <a:lnTo>
                  <a:pt x="225335" y="46123"/>
                </a:lnTo>
                <a:lnTo>
                  <a:pt x="235327" y="45559"/>
                </a:lnTo>
                <a:lnTo>
                  <a:pt x="241439" y="41502"/>
                </a:lnTo>
                <a:lnTo>
                  <a:pt x="259126" y="42808"/>
                </a:lnTo>
                <a:lnTo>
                  <a:pt x="269503" y="43164"/>
                </a:lnTo>
                <a:lnTo>
                  <a:pt x="279836" y="42743"/>
                </a:lnTo>
                <a:lnTo>
                  <a:pt x="292102" y="40715"/>
                </a:lnTo>
                <a:lnTo>
                  <a:pt x="295040" y="41996"/>
                </a:lnTo>
                <a:lnTo>
                  <a:pt x="295746" y="36458"/>
                </a:lnTo>
                <a:lnTo>
                  <a:pt x="290809" y="34519"/>
                </a:lnTo>
                <a:lnTo>
                  <a:pt x="284615" y="32977"/>
                </a:lnTo>
                <a:lnTo>
                  <a:pt x="278378" y="32571"/>
                </a:lnTo>
                <a:lnTo>
                  <a:pt x="272097" y="32913"/>
                </a:lnTo>
                <a:lnTo>
                  <a:pt x="255168" y="34787"/>
                </a:lnTo>
                <a:lnTo>
                  <a:pt x="244686" y="34918"/>
                </a:lnTo>
                <a:lnTo>
                  <a:pt x="234579" y="32677"/>
                </a:lnTo>
                <a:lnTo>
                  <a:pt x="225100" y="26735"/>
                </a:lnTo>
                <a:lnTo>
                  <a:pt x="222162" y="24043"/>
                </a:lnTo>
                <a:lnTo>
                  <a:pt x="214521" y="23749"/>
                </a:lnTo>
                <a:lnTo>
                  <a:pt x="185605" y="10710"/>
                </a:lnTo>
                <a:lnTo>
                  <a:pt x="181608" y="8712"/>
                </a:lnTo>
                <a:lnTo>
                  <a:pt x="166562" y="4830"/>
                </a:lnTo>
                <a:lnTo>
                  <a:pt x="155513" y="2297"/>
                </a:lnTo>
                <a:lnTo>
                  <a:pt x="144287" y="766"/>
                </a:lnTo>
                <a:lnTo>
                  <a:pt x="132709" y="917"/>
                </a:lnTo>
                <a:lnTo>
                  <a:pt x="124442" y="1600"/>
                </a:lnTo>
                <a:lnTo>
                  <a:pt x="116120" y="1913"/>
                </a:lnTo>
                <a:lnTo>
                  <a:pt x="107865" y="1763"/>
                </a:lnTo>
                <a:lnTo>
                  <a:pt x="93223" y="669"/>
                </a:lnTo>
                <a:lnTo>
                  <a:pt x="80208" y="1020"/>
                </a:lnTo>
                <a:lnTo>
                  <a:pt x="73701" y="717"/>
                </a:lnTo>
                <a:lnTo>
                  <a:pt x="672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948271" y="285020"/>
            <a:ext cx="315595" cy="154305"/>
          </a:xfrm>
          <a:custGeom>
            <a:avLst/>
            <a:gdLst/>
            <a:ahLst/>
            <a:cxnLst/>
            <a:rect l="l" t="t" r="r" b="b"/>
            <a:pathLst>
              <a:path w="315595" h="154304">
                <a:moveTo>
                  <a:pt x="220155" y="146137"/>
                </a:moveTo>
                <a:lnTo>
                  <a:pt x="212288" y="146137"/>
                </a:lnTo>
                <a:lnTo>
                  <a:pt x="221221" y="154015"/>
                </a:lnTo>
                <a:lnTo>
                  <a:pt x="219781" y="148254"/>
                </a:lnTo>
                <a:lnTo>
                  <a:pt x="219724" y="147783"/>
                </a:lnTo>
                <a:lnTo>
                  <a:pt x="220155" y="146137"/>
                </a:lnTo>
                <a:close/>
              </a:path>
              <a:path w="315595" h="154304">
                <a:moveTo>
                  <a:pt x="212368" y="148254"/>
                </a:moveTo>
                <a:lnTo>
                  <a:pt x="206410" y="148254"/>
                </a:lnTo>
                <a:lnTo>
                  <a:pt x="207468" y="151898"/>
                </a:lnTo>
                <a:lnTo>
                  <a:pt x="209584" y="153309"/>
                </a:lnTo>
                <a:lnTo>
                  <a:pt x="212523" y="152369"/>
                </a:lnTo>
                <a:lnTo>
                  <a:pt x="212368" y="148254"/>
                </a:lnTo>
                <a:close/>
              </a:path>
              <a:path w="315595" h="154304">
                <a:moveTo>
                  <a:pt x="234198" y="46201"/>
                </a:moveTo>
                <a:lnTo>
                  <a:pt x="139174" y="46201"/>
                </a:lnTo>
                <a:lnTo>
                  <a:pt x="149988" y="46437"/>
                </a:lnTo>
                <a:lnTo>
                  <a:pt x="154690" y="48200"/>
                </a:lnTo>
                <a:lnTo>
                  <a:pt x="157375" y="54431"/>
                </a:lnTo>
                <a:lnTo>
                  <a:pt x="159392" y="59252"/>
                </a:lnTo>
                <a:lnTo>
                  <a:pt x="161038" y="64307"/>
                </a:lnTo>
                <a:lnTo>
                  <a:pt x="162096" y="69598"/>
                </a:lnTo>
                <a:lnTo>
                  <a:pt x="164017" y="77446"/>
                </a:lnTo>
                <a:lnTo>
                  <a:pt x="186207" y="123049"/>
                </a:lnTo>
                <a:lnTo>
                  <a:pt x="193230" y="134380"/>
                </a:lnTo>
                <a:lnTo>
                  <a:pt x="199240" y="146255"/>
                </a:lnTo>
                <a:lnTo>
                  <a:pt x="199881" y="147901"/>
                </a:lnTo>
                <a:lnTo>
                  <a:pt x="200886" y="150135"/>
                </a:lnTo>
                <a:lnTo>
                  <a:pt x="202414" y="149665"/>
                </a:lnTo>
                <a:lnTo>
                  <a:pt x="206410" y="148254"/>
                </a:lnTo>
                <a:lnTo>
                  <a:pt x="212368" y="148254"/>
                </a:lnTo>
                <a:lnTo>
                  <a:pt x="212288" y="146137"/>
                </a:lnTo>
                <a:lnTo>
                  <a:pt x="220155" y="146137"/>
                </a:lnTo>
                <a:lnTo>
                  <a:pt x="220986" y="142963"/>
                </a:lnTo>
                <a:lnTo>
                  <a:pt x="221104" y="140024"/>
                </a:lnTo>
                <a:lnTo>
                  <a:pt x="221456" y="137202"/>
                </a:lnTo>
                <a:lnTo>
                  <a:pt x="228923" y="137202"/>
                </a:lnTo>
                <a:lnTo>
                  <a:pt x="228862" y="136732"/>
                </a:lnTo>
                <a:lnTo>
                  <a:pt x="228744" y="132381"/>
                </a:lnTo>
                <a:lnTo>
                  <a:pt x="228392" y="131558"/>
                </a:lnTo>
                <a:lnTo>
                  <a:pt x="226355" y="124339"/>
                </a:lnTo>
                <a:lnTo>
                  <a:pt x="226379" y="117009"/>
                </a:lnTo>
                <a:lnTo>
                  <a:pt x="227086" y="109635"/>
                </a:lnTo>
                <a:lnTo>
                  <a:pt x="227170" y="90879"/>
                </a:lnTo>
                <a:lnTo>
                  <a:pt x="227550" y="85588"/>
                </a:lnTo>
                <a:lnTo>
                  <a:pt x="227561" y="76259"/>
                </a:lnTo>
                <a:lnTo>
                  <a:pt x="225453" y="67717"/>
                </a:lnTo>
                <a:lnTo>
                  <a:pt x="224983" y="66424"/>
                </a:lnTo>
                <a:lnTo>
                  <a:pt x="225218" y="65013"/>
                </a:lnTo>
                <a:lnTo>
                  <a:pt x="229078" y="57180"/>
                </a:lnTo>
                <a:lnTo>
                  <a:pt x="232271" y="51022"/>
                </a:lnTo>
                <a:lnTo>
                  <a:pt x="234198" y="46201"/>
                </a:lnTo>
                <a:close/>
              </a:path>
              <a:path w="315595" h="154304">
                <a:moveTo>
                  <a:pt x="228923" y="137202"/>
                </a:moveTo>
                <a:lnTo>
                  <a:pt x="221456" y="137202"/>
                </a:lnTo>
                <a:lnTo>
                  <a:pt x="224277" y="137320"/>
                </a:lnTo>
                <a:lnTo>
                  <a:pt x="223807" y="141670"/>
                </a:lnTo>
                <a:lnTo>
                  <a:pt x="229214" y="139436"/>
                </a:lnTo>
                <a:lnTo>
                  <a:pt x="228923" y="137202"/>
                </a:lnTo>
                <a:close/>
              </a:path>
              <a:path w="315595" h="154304">
                <a:moveTo>
                  <a:pt x="116122" y="83001"/>
                </a:moveTo>
                <a:lnTo>
                  <a:pt x="104968" y="83001"/>
                </a:lnTo>
                <a:lnTo>
                  <a:pt x="106496" y="88057"/>
                </a:lnTo>
                <a:lnTo>
                  <a:pt x="107761" y="92481"/>
                </a:lnTo>
                <a:lnTo>
                  <a:pt x="109082" y="96640"/>
                </a:lnTo>
                <a:lnTo>
                  <a:pt x="109788" y="98051"/>
                </a:lnTo>
                <a:lnTo>
                  <a:pt x="112374" y="98756"/>
                </a:lnTo>
                <a:lnTo>
                  <a:pt x="112726" y="96875"/>
                </a:lnTo>
                <a:lnTo>
                  <a:pt x="113440" y="95464"/>
                </a:lnTo>
                <a:lnTo>
                  <a:pt x="115837" y="90996"/>
                </a:lnTo>
                <a:lnTo>
                  <a:pt x="115752" y="87469"/>
                </a:lnTo>
                <a:lnTo>
                  <a:pt x="115768" y="84912"/>
                </a:lnTo>
                <a:lnTo>
                  <a:pt x="116122" y="83001"/>
                </a:lnTo>
                <a:close/>
              </a:path>
              <a:path w="315595" h="154304">
                <a:moveTo>
                  <a:pt x="104075" y="85235"/>
                </a:moveTo>
                <a:lnTo>
                  <a:pt x="92391" y="85235"/>
                </a:lnTo>
                <a:lnTo>
                  <a:pt x="94523" y="87704"/>
                </a:lnTo>
                <a:lnTo>
                  <a:pt x="94540" y="88057"/>
                </a:lnTo>
                <a:lnTo>
                  <a:pt x="93533" y="90879"/>
                </a:lnTo>
                <a:lnTo>
                  <a:pt x="93488" y="91231"/>
                </a:lnTo>
                <a:lnTo>
                  <a:pt x="94389" y="93936"/>
                </a:lnTo>
                <a:lnTo>
                  <a:pt x="94977" y="95464"/>
                </a:lnTo>
                <a:lnTo>
                  <a:pt x="94859" y="97463"/>
                </a:lnTo>
                <a:lnTo>
                  <a:pt x="96975" y="97698"/>
                </a:lnTo>
                <a:lnTo>
                  <a:pt x="98973" y="98051"/>
                </a:lnTo>
                <a:lnTo>
                  <a:pt x="99796" y="96287"/>
                </a:lnTo>
                <a:lnTo>
                  <a:pt x="101924" y="90879"/>
                </a:lnTo>
                <a:lnTo>
                  <a:pt x="103181" y="87469"/>
                </a:lnTo>
                <a:lnTo>
                  <a:pt x="104075" y="85235"/>
                </a:lnTo>
                <a:close/>
              </a:path>
              <a:path w="315595" h="154304">
                <a:moveTo>
                  <a:pt x="139242" y="47730"/>
                </a:moveTo>
                <a:lnTo>
                  <a:pt x="75582" y="47730"/>
                </a:lnTo>
                <a:lnTo>
                  <a:pt x="75472" y="60545"/>
                </a:lnTo>
                <a:lnTo>
                  <a:pt x="75347" y="66424"/>
                </a:lnTo>
                <a:lnTo>
                  <a:pt x="74406" y="71950"/>
                </a:lnTo>
                <a:lnTo>
                  <a:pt x="78990" y="75124"/>
                </a:lnTo>
                <a:lnTo>
                  <a:pt x="81929" y="77123"/>
                </a:lnTo>
                <a:lnTo>
                  <a:pt x="82125" y="78886"/>
                </a:lnTo>
                <a:lnTo>
                  <a:pt x="82466" y="85353"/>
                </a:lnTo>
                <a:lnTo>
                  <a:pt x="80636" y="89585"/>
                </a:lnTo>
                <a:lnTo>
                  <a:pt x="84515" y="90996"/>
                </a:lnTo>
                <a:lnTo>
                  <a:pt x="87924" y="92172"/>
                </a:lnTo>
                <a:lnTo>
                  <a:pt x="88864" y="87469"/>
                </a:lnTo>
                <a:lnTo>
                  <a:pt x="90980" y="85588"/>
                </a:lnTo>
                <a:lnTo>
                  <a:pt x="91333" y="85353"/>
                </a:lnTo>
                <a:lnTo>
                  <a:pt x="91803" y="85353"/>
                </a:lnTo>
                <a:lnTo>
                  <a:pt x="92391" y="85235"/>
                </a:lnTo>
                <a:lnTo>
                  <a:pt x="104075" y="85235"/>
                </a:lnTo>
                <a:lnTo>
                  <a:pt x="104968" y="83001"/>
                </a:lnTo>
                <a:lnTo>
                  <a:pt x="116122" y="83001"/>
                </a:lnTo>
                <a:lnTo>
                  <a:pt x="116840" y="79121"/>
                </a:lnTo>
                <a:lnTo>
                  <a:pt x="127681" y="79121"/>
                </a:lnTo>
                <a:lnTo>
                  <a:pt x="127796" y="77123"/>
                </a:lnTo>
                <a:lnTo>
                  <a:pt x="128007" y="75712"/>
                </a:lnTo>
                <a:lnTo>
                  <a:pt x="125774" y="72655"/>
                </a:lnTo>
                <a:lnTo>
                  <a:pt x="134707" y="67482"/>
                </a:lnTo>
                <a:lnTo>
                  <a:pt x="132827" y="59487"/>
                </a:lnTo>
                <a:lnTo>
                  <a:pt x="137286" y="54147"/>
                </a:lnTo>
                <a:lnTo>
                  <a:pt x="139409" y="51492"/>
                </a:lnTo>
                <a:lnTo>
                  <a:pt x="139242" y="47730"/>
                </a:lnTo>
                <a:close/>
              </a:path>
              <a:path w="315595" h="154304">
                <a:moveTo>
                  <a:pt x="127681" y="79121"/>
                </a:moveTo>
                <a:lnTo>
                  <a:pt x="116840" y="79121"/>
                </a:lnTo>
                <a:lnTo>
                  <a:pt x="118016" y="81238"/>
                </a:lnTo>
                <a:lnTo>
                  <a:pt x="118368" y="82296"/>
                </a:lnTo>
                <a:lnTo>
                  <a:pt x="119074" y="83237"/>
                </a:lnTo>
                <a:lnTo>
                  <a:pt x="120954" y="85588"/>
                </a:lnTo>
                <a:lnTo>
                  <a:pt x="120014" y="91231"/>
                </a:lnTo>
                <a:lnTo>
                  <a:pt x="124363" y="90056"/>
                </a:lnTo>
                <a:lnTo>
                  <a:pt x="128125" y="89115"/>
                </a:lnTo>
                <a:lnTo>
                  <a:pt x="127612" y="84912"/>
                </a:lnTo>
                <a:lnTo>
                  <a:pt x="127681" y="79121"/>
                </a:lnTo>
                <a:close/>
              </a:path>
              <a:path w="315595" h="154304">
                <a:moveTo>
                  <a:pt x="29386" y="42909"/>
                </a:moveTo>
                <a:lnTo>
                  <a:pt x="23509" y="43027"/>
                </a:lnTo>
                <a:lnTo>
                  <a:pt x="19160" y="46907"/>
                </a:lnTo>
                <a:lnTo>
                  <a:pt x="14223" y="51257"/>
                </a:lnTo>
                <a:lnTo>
                  <a:pt x="9286" y="55372"/>
                </a:lnTo>
                <a:lnTo>
                  <a:pt x="2938" y="57488"/>
                </a:lnTo>
                <a:lnTo>
                  <a:pt x="1645" y="57959"/>
                </a:lnTo>
                <a:lnTo>
                  <a:pt x="0" y="58664"/>
                </a:lnTo>
                <a:lnTo>
                  <a:pt x="822" y="60545"/>
                </a:lnTo>
                <a:lnTo>
                  <a:pt x="1528" y="61956"/>
                </a:lnTo>
                <a:lnTo>
                  <a:pt x="2703" y="63955"/>
                </a:lnTo>
                <a:lnTo>
                  <a:pt x="4466" y="63132"/>
                </a:lnTo>
                <a:lnTo>
                  <a:pt x="9756" y="60898"/>
                </a:lnTo>
                <a:lnTo>
                  <a:pt x="24716" y="60898"/>
                </a:lnTo>
                <a:lnTo>
                  <a:pt x="31122" y="59838"/>
                </a:lnTo>
                <a:lnTo>
                  <a:pt x="41537" y="57180"/>
                </a:lnTo>
                <a:lnTo>
                  <a:pt x="51843" y="54147"/>
                </a:lnTo>
                <a:lnTo>
                  <a:pt x="62181" y="51257"/>
                </a:lnTo>
                <a:lnTo>
                  <a:pt x="75582" y="47730"/>
                </a:lnTo>
                <a:lnTo>
                  <a:pt x="139242" y="47730"/>
                </a:lnTo>
                <a:lnTo>
                  <a:pt x="139183" y="46402"/>
                </a:lnTo>
                <a:lnTo>
                  <a:pt x="40639" y="46402"/>
                </a:lnTo>
                <a:lnTo>
                  <a:pt x="33853" y="44791"/>
                </a:lnTo>
                <a:lnTo>
                  <a:pt x="29386" y="42909"/>
                </a:lnTo>
                <a:close/>
              </a:path>
              <a:path w="315595" h="154304">
                <a:moveTo>
                  <a:pt x="24716" y="60898"/>
                </a:moveTo>
                <a:lnTo>
                  <a:pt x="9756" y="60898"/>
                </a:lnTo>
                <a:lnTo>
                  <a:pt x="15163" y="62191"/>
                </a:lnTo>
                <a:lnTo>
                  <a:pt x="20453" y="61603"/>
                </a:lnTo>
                <a:lnTo>
                  <a:pt x="24716" y="60898"/>
                </a:lnTo>
                <a:close/>
              </a:path>
              <a:path w="315595" h="154304">
                <a:moveTo>
                  <a:pt x="108507" y="0"/>
                </a:moveTo>
                <a:lnTo>
                  <a:pt x="105321" y="113"/>
                </a:lnTo>
                <a:lnTo>
                  <a:pt x="102030" y="113"/>
                </a:lnTo>
                <a:lnTo>
                  <a:pt x="98738" y="584"/>
                </a:lnTo>
                <a:lnTo>
                  <a:pt x="87924" y="1994"/>
                </a:lnTo>
                <a:lnTo>
                  <a:pt x="84633" y="5639"/>
                </a:lnTo>
                <a:lnTo>
                  <a:pt x="83575" y="15515"/>
                </a:lnTo>
                <a:lnTo>
                  <a:pt x="81534" y="26776"/>
                </a:lnTo>
                <a:lnTo>
                  <a:pt x="77565" y="34885"/>
                </a:lnTo>
                <a:lnTo>
                  <a:pt x="70665" y="40216"/>
                </a:lnTo>
                <a:lnTo>
                  <a:pt x="59830" y="43145"/>
                </a:lnTo>
                <a:lnTo>
                  <a:pt x="53507" y="44509"/>
                </a:lnTo>
                <a:lnTo>
                  <a:pt x="47150" y="45952"/>
                </a:lnTo>
                <a:lnTo>
                  <a:pt x="40639" y="46402"/>
                </a:lnTo>
                <a:lnTo>
                  <a:pt x="139183" y="46402"/>
                </a:lnTo>
                <a:lnTo>
                  <a:pt x="139174" y="46201"/>
                </a:lnTo>
                <a:lnTo>
                  <a:pt x="234198" y="46201"/>
                </a:lnTo>
                <a:lnTo>
                  <a:pt x="234874" y="44509"/>
                </a:lnTo>
                <a:lnTo>
                  <a:pt x="236502" y="40205"/>
                </a:lnTo>
                <a:lnTo>
                  <a:pt x="239206" y="38912"/>
                </a:lnTo>
                <a:lnTo>
                  <a:pt x="272508" y="38912"/>
                </a:lnTo>
                <a:lnTo>
                  <a:pt x="268710" y="38089"/>
                </a:lnTo>
                <a:lnTo>
                  <a:pt x="261657" y="37501"/>
                </a:lnTo>
                <a:lnTo>
                  <a:pt x="267064" y="35150"/>
                </a:lnTo>
                <a:lnTo>
                  <a:pt x="303856" y="35150"/>
                </a:lnTo>
                <a:lnTo>
                  <a:pt x="306677" y="32328"/>
                </a:lnTo>
                <a:lnTo>
                  <a:pt x="313122" y="32328"/>
                </a:lnTo>
                <a:lnTo>
                  <a:pt x="313488" y="31746"/>
                </a:lnTo>
                <a:lnTo>
                  <a:pt x="271013" y="31746"/>
                </a:lnTo>
                <a:lnTo>
                  <a:pt x="261305" y="31623"/>
                </a:lnTo>
                <a:lnTo>
                  <a:pt x="259267" y="31387"/>
                </a:lnTo>
                <a:lnTo>
                  <a:pt x="249080" y="31387"/>
                </a:lnTo>
                <a:lnTo>
                  <a:pt x="245318" y="25039"/>
                </a:lnTo>
                <a:lnTo>
                  <a:pt x="244290" y="23393"/>
                </a:lnTo>
                <a:lnTo>
                  <a:pt x="241557" y="23393"/>
                </a:lnTo>
                <a:lnTo>
                  <a:pt x="239676" y="22570"/>
                </a:lnTo>
                <a:lnTo>
                  <a:pt x="231486" y="20130"/>
                </a:lnTo>
                <a:lnTo>
                  <a:pt x="223175" y="18043"/>
                </a:lnTo>
                <a:lnTo>
                  <a:pt x="215327" y="14898"/>
                </a:lnTo>
                <a:lnTo>
                  <a:pt x="208526" y="9284"/>
                </a:lnTo>
                <a:lnTo>
                  <a:pt x="205470" y="5639"/>
                </a:lnTo>
                <a:lnTo>
                  <a:pt x="201238" y="4346"/>
                </a:lnTo>
                <a:lnTo>
                  <a:pt x="196889" y="3405"/>
                </a:lnTo>
                <a:lnTo>
                  <a:pt x="195374" y="3214"/>
                </a:lnTo>
                <a:lnTo>
                  <a:pt x="124878" y="3214"/>
                </a:lnTo>
                <a:lnTo>
                  <a:pt x="116614" y="2536"/>
                </a:lnTo>
                <a:lnTo>
                  <a:pt x="108507" y="0"/>
                </a:lnTo>
                <a:close/>
              </a:path>
              <a:path w="315595" h="154304">
                <a:moveTo>
                  <a:pt x="272508" y="38912"/>
                </a:moveTo>
                <a:lnTo>
                  <a:pt x="239206" y="38912"/>
                </a:lnTo>
                <a:lnTo>
                  <a:pt x="267604" y="41348"/>
                </a:lnTo>
                <a:lnTo>
                  <a:pt x="275645" y="42204"/>
                </a:lnTo>
                <a:lnTo>
                  <a:pt x="285403" y="43108"/>
                </a:lnTo>
                <a:lnTo>
                  <a:pt x="295172" y="43350"/>
                </a:lnTo>
                <a:lnTo>
                  <a:pt x="305052" y="42667"/>
                </a:lnTo>
                <a:lnTo>
                  <a:pt x="315141" y="40793"/>
                </a:lnTo>
                <a:lnTo>
                  <a:pt x="313084" y="39617"/>
                </a:lnTo>
                <a:lnTo>
                  <a:pt x="275763" y="39617"/>
                </a:lnTo>
                <a:lnTo>
                  <a:pt x="272508" y="38912"/>
                </a:lnTo>
                <a:close/>
              </a:path>
              <a:path w="315595" h="154304">
                <a:moveTo>
                  <a:pt x="303856" y="35150"/>
                </a:moveTo>
                <a:lnTo>
                  <a:pt x="267064" y="35150"/>
                </a:lnTo>
                <a:lnTo>
                  <a:pt x="278584" y="35385"/>
                </a:lnTo>
                <a:lnTo>
                  <a:pt x="284344" y="38207"/>
                </a:lnTo>
                <a:lnTo>
                  <a:pt x="275763" y="39617"/>
                </a:lnTo>
                <a:lnTo>
                  <a:pt x="313084" y="39617"/>
                </a:lnTo>
                <a:lnTo>
                  <a:pt x="312055" y="39030"/>
                </a:lnTo>
                <a:lnTo>
                  <a:pt x="306207" y="39030"/>
                </a:lnTo>
                <a:lnTo>
                  <a:pt x="303621" y="35385"/>
                </a:lnTo>
                <a:lnTo>
                  <a:pt x="303856" y="35150"/>
                </a:lnTo>
                <a:close/>
              </a:path>
              <a:path w="315595" h="154304">
                <a:moveTo>
                  <a:pt x="311027" y="38442"/>
                </a:moveTo>
                <a:lnTo>
                  <a:pt x="306207" y="39030"/>
                </a:lnTo>
                <a:lnTo>
                  <a:pt x="312055" y="39030"/>
                </a:lnTo>
                <a:lnTo>
                  <a:pt x="311027" y="38442"/>
                </a:lnTo>
                <a:close/>
              </a:path>
              <a:path w="315595" h="154304">
                <a:moveTo>
                  <a:pt x="313122" y="32328"/>
                </a:moveTo>
                <a:lnTo>
                  <a:pt x="306677" y="32328"/>
                </a:lnTo>
                <a:lnTo>
                  <a:pt x="311497" y="34915"/>
                </a:lnTo>
                <a:lnTo>
                  <a:pt x="313122" y="32328"/>
                </a:lnTo>
                <a:close/>
              </a:path>
              <a:path w="315595" h="154304">
                <a:moveTo>
                  <a:pt x="299742" y="28918"/>
                </a:moveTo>
                <a:lnTo>
                  <a:pt x="290166" y="29390"/>
                </a:lnTo>
                <a:lnTo>
                  <a:pt x="280611" y="30667"/>
                </a:lnTo>
                <a:lnTo>
                  <a:pt x="271013" y="31746"/>
                </a:lnTo>
                <a:lnTo>
                  <a:pt x="313488" y="31746"/>
                </a:lnTo>
                <a:lnTo>
                  <a:pt x="314083" y="30800"/>
                </a:lnTo>
                <a:lnTo>
                  <a:pt x="309028" y="29506"/>
                </a:lnTo>
                <a:lnTo>
                  <a:pt x="304444" y="29036"/>
                </a:lnTo>
                <a:lnTo>
                  <a:pt x="299742" y="28918"/>
                </a:lnTo>
                <a:close/>
              </a:path>
              <a:path w="315595" h="154304">
                <a:moveTo>
                  <a:pt x="255192" y="30917"/>
                </a:moveTo>
                <a:lnTo>
                  <a:pt x="249080" y="31387"/>
                </a:lnTo>
                <a:lnTo>
                  <a:pt x="259267" y="31387"/>
                </a:lnTo>
                <a:lnTo>
                  <a:pt x="255192" y="30917"/>
                </a:lnTo>
                <a:close/>
              </a:path>
              <a:path w="315595" h="154304">
                <a:moveTo>
                  <a:pt x="244143" y="23157"/>
                </a:moveTo>
                <a:lnTo>
                  <a:pt x="241557" y="23393"/>
                </a:lnTo>
                <a:lnTo>
                  <a:pt x="244290" y="23393"/>
                </a:lnTo>
                <a:lnTo>
                  <a:pt x="244143" y="23157"/>
                </a:lnTo>
                <a:close/>
              </a:path>
              <a:path w="315595" h="154304">
                <a:moveTo>
                  <a:pt x="183048" y="1660"/>
                </a:moveTo>
                <a:lnTo>
                  <a:pt x="169207" y="1701"/>
                </a:lnTo>
                <a:lnTo>
                  <a:pt x="155366" y="2446"/>
                </a:lnTo>
                <a:lnTo>
                  <a:pt x="124878" y="3214"/>
                </a:lnTo>
                <a:lnTo>
                  <a:pt x="195374" y="3214"/>
                </a:lnTo>
                <a:lnTo>
                  <a:pt x="183048" y="16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94282" y="1345983"/>
            <a:ext cx="320040" cy="153670"/>
          </a:xfrm>
          <a:custGeom>
            <a:avLst/>
            <a:gdLst/>
            <a:ahLst/>
            <a:cxnLst/>
            <a:rect l="l" t="t" r="r" b="b"/>
            <a:pathLst>
              <a:path w="320040" h="153669">
                <a:moveTo>
                  <a:pt x="33618" y="129953"/>
                </a:moveTo>
                <a:lnTo>
                  <a:pt x="26918" y="130699"/>
                </a:lnTo>
                <a:lnTo>
                  <a:pt x="20570" y="134513"/>
                </a:lnTo>
                <a:lnTo>
                  <a:pt x="15751" y="139075"/>
                </a:lnTo>
                <a:lnTo>
                  <a:pt x="10696" y="142755"/>
                </a:lnTo>
                <a:lnTo>
                  <a:pt x="2938" y="146952"/>
                </a:lnTo>
                <a:lnTo>
                  <a:pt x="0" y="148363"/>
                </a:lnTo>
                <a:lnTo>
                  <a:pt x="1136" y="151138"/>
                </a:lnTo>
                <a:lnTo>
                  <a:pt x="1998" y="153325"/>
                </a:lnTo>
                <a:lnTo>
                  <a:pt x="4819" y="151479"/>
                </a:lnTo>
                <a:lnTo>
                  <a:pt x="6700" y="151138"/>
                </a:lnTo>
                <a:lnTo>
                  <a:pt x="19396" y="149042"/>
                </a:lnTo>
                <a:lnTo>
                  <a:pt x="32104" y="147409"/>
                </a:lnTo>
                <a:lnTo>
                  <a:pt x="44834" y="146560"/>
                </a:lnTo>
                <a:lnTo>
                  <a:pt x="82449" y="146560"/>
                </a:lnTo>
                <a:lnTo>
                  <a:pt x="93054" y="144515"/>
                </a:lnTo>
                <a:lnTo>
                  <a:pt x="104282" y="140076"/>
                </a:lnTo>
                <a:lnTo>
                  <a:pt x="105680" y="139354"/>
                </a:lnTo>
                <a:lnTo>
                  <a:pt x="72878" y="139354"/>
                </a:lnTo>
                <a:lnTo>
                  <a:pt x="60400" y="138539"/>
                </a:lnTo>
                <a:lnTo>
                  <a:pt x="47018" y="134008"/>
                </a:lnTo>
                <a:lnTo>
                  <a:pt x="40406" y="131360"/>
                </a:lnTo>
                <a:lnTo>
                  <a:pt x="33618" y="129953"/>
                </a:lnTo>
                <a:close/>
              </a:path>
              <a:path w="320040" h="153669">
                <a:moveTo>
                  <a:pt x="316170" y="136606"/>
                </a:moveTo>
                <a:lnTo>
                  <a:pt x="117311" y="136606"/>
                </a:lnTo>
                <a:lnTo>
                  <a:pt x="126466" y="140086"/>
                </a:lnTo>
                <a:lnTo>
                  <a:pt x="129770" y="141321"/>
                </a:lnTo>
                <a:lnTo>
                  <a:pt x="135413" y="143625"/>
                </a:lnTo>
                <a:lnTo>
                  <a:pt x="141055" y="145624"/>
                </a:lnTo>
                <a:lnTo>
                  <a:pt x="153974" y="148544"/>
                </a:lnTo>
                <a:lnTo>
                  <a:pt x="166827" y="148839"/>
                </a:lnTo>
                <a:lnTo>
                  <a:pt x="179636" y="147300"/>
                </a:lnTo>
                <a:lnTo>
                  <a:pt x="192422" y="144719"/>
                </a:lnTo>
                <a:lnTo>
                  <a:pt x="199437" y="142732"/>
                </a:lnTo>
                <a:lnTo>
                  <a:pt x="205882" y="140612"/>
                </a:lnTo>
                <a:lnTo>
                  <a:pt x="212655" y="138859"/>
                </a:lnTo>
                <a:lnTo>
                  <a:pt x="219693" y="138287"/>
                </a:lnTo>
                <a:lnTo>
                  <a:pt x="319514" y="138287"/>
                </a:lnTo>
                <a:lnTo>
                  <a:pt x="319607" y="138005"/>
                </a:lnTo>
                <a:lnTo>
                  <a:pt x="317492" y="137582"/>
                </a:lnTo>
                <a:lnTo>
                  <a:pt x="316170" y="136606"/>
                </a:lnTo>
                <a:close/>
              </a:path>
              <a:path w="320040" h="153669">
                <a:moveTo>
                  <a:pt x="82449" y="146560"/>
                </a:moveTo>
                <a:lnTo>
                  <a:pt x="44834" y="146560"/>
                </a:lnTo>
                <a:lnTo>
                  <a:pt x="57597" y="146811"/>
                </a:lnTo>
                <a:lnTo>
                  <a:pt x="69666" y="147323"/>
                </a:lnTo>
                <a:lnTo>
                  <a:pt x="81503" y="146742"/>
                </a:lnTo>
                <a:lnTo>
                  <a:pt x="82449" y="146560"/>
                </a:lnTo>
                <a:close/>
              </a:path>
              <a:path w="320040" h="153669">
                <a:moveTo>
                  <a:pt x="319514" y="138287"/>
                </a:moveTo>
                <a:lnTo>
                  <a:pt x="219693" y="138287"/>
                </a:lnTo>
                <a:lnTo>
                  <a:pt x="245421" y="139234"/>
                </a:lnTo>
                <a:lnTo>
                  <a:pt x="258348" y="140086"/>
                </a:lnTo>
                <a:lnTo>
                  <a:pt x="271061" y="141485"/>
                </a:lnTo>
                <a:lnTo>
                  <a:pt x="281820" y="143068"/>
                </a:lnTo>
                <a:lnTo>
                  <a:pt x="292601" y="144335"/>
                </a:lnTo>
                <a:lnTo>
                  <a:pt x="303426" y="144559"/>
                </a:lnTo>
                <a:lnTo>
                  <a:pt x="314318" y="143014"/>
                </a:lnTo>
                <a:lnTo>
                  <a:pt x="316081" y="142567"/>
                </a:lnTo>
                <a:lnTo>
                  <a:pt x="318240" y="142567"/>
                </a:lnTo>
                <a:lnTo>
                  <a:pt x="318785" y="140498"/>
                </a:lnTo>
                <a:lnTo>
                  <a:pt x="319514" y="138287"/>
                </a:lnTo>
                <a:close/>
              </a:path>
              <a:path w="320040" h="153669">
                <a:moveTo>
                  <a:pt x="318240" y="142567"/>
                </a:moveTo>
                <a:lnTo>
                  <a:pt x="316081" y="142567"/>
                </a:lnTo>
                <a:lnTo>
                  <a:pt x="318197" y="142732"/>
                </a:lnTo>
                <a:lnTo>
                  <a:pt x="318240" y="142567"/>
                </a:lnTo>
                <a:close/>
              </a:path>
              <a:path w="320040" h="153669">
                <a:moveTo>
                  <a:pt x="34558" y="0"/>
                </a:moveTo>
                <a:lnTo>
                  <a:pt x="27388" y="2645"/>
                </a:lnTo>
                <a:lnTo>
                  <a:pt x="28798" y="7289"/>
                </a:lnTo>
                <a:lnTo>
                  <a:pt x="29033" y="10358"/>
                </a:lnTo>
                <a:lnTo>
                  <a:pt x="39495" y="49256"/>
                </a:lnTo>
                <a:lnTo>
                  <a:pt x="66883" y="79019"/>
                </a:lnTo>
                <a:lnTo>
                  <a:pt x="83927" y="86626"/>
                </a:lnTo>
                <a:lnTo>
                  <a:pt x="91408" y="88713"/>
                </a:lnTo>
                <a:lnTo>
                  <a:pt x="116018" y="107013"/>
                </a:lnTo>
                <a:lnTo>
                  <a:pt x="112374" y="109835"/>
                </a:lnTo>
                <a:lnTo>
                  <a:pt x="107378" y="114339"/>
                </a:lnTo>
                <a:lnTo>
                  <a:pt x="102911" y="119283"/>
                </a:lnTo>
                <a:lnTo>
                  <a:pt x="98621" y="124353"/>
                </a:lnTo>
                <a:lnTo>
                  <a:pt x="94154" y="129234"/>
                </a:lnTo>
                <a:lnTo>
                  <a:pt x="84210" y="136303"/>
                </a:lnTo>
                <a:lnTo>
                  <a:pt x="72878" y="139354"/>
                </a:lnTo>
                <a:lnTo>
                  <a:pt x="105680" y="139354"/>
                </a:lnTo>
                <a:lnTo>
                  <a:pt x="110728" y="136747"/>
                </a:lnTo>
                <a:lnTo>
                  <a:pt x="117311" y="136606"/>
                </a:lnTo>
                <a:lnTo>
                  <a:pt x="316170" y="136606"/>
                </a:lnTo>
                <a:lnTo>
                  <a:pt x="313925" y="134913"/>
                </a:lnTo>
                <a:lnTo>
                  <a:pt x="285637" y="134913"/>
                </a:lnTo>
                <a:lnTo>
                  <a:pt x="272043" y="134255"/>
                </a:lnTo>
                <a:lnTo>
                  <a:pt x="259233" y="130276"/>
                </a:lnTo>
                <a:lnTo>
                  <a:pt x="246576" y="125709"/>
                </a:lnTo>
                <a:lnTo>
                  <a:pt x="233446" y="123285"/>
                </a:lnTo>
                <a:lnTo>
                  <a:pt x="232388" y="123250"/>
                </a:lnTo>
                <a:lnTo>
                  <a:pt x="231565" y="121945"/>
                </a:lnTo>
                <a:lnTo>
                  <a:pt x="230507" y="121369"/>
                </a:lnTo>
                <a:lnTo>
                  <a:pt x="226628" y="119123"/>
                </a:lnTo>
                <a:lnTo>
                  <a:pt x="226981" y="117418"/>
                </a:lnTo>
                <a:lnTo>
                  <a:pt x="230978" y="115913"/>
                </a:lnTo>
                <a:lnTo>
                  <a:pt x="241425" y="110370"/>
                </a:lnTo>
                <a:lnTo>
                  <a:pt x="249579" y="102770"/>
                </a:lnTo>
                <a:lnTo>
                  <a:pt x="250656" y="101170"/>
                </a:lnTo>
                <a:lnTo>
                  <a:pt x="194068" y="101170"/>
                </a:lnTo>
                <a:lnTo>
                  <a:pt x="189954" y="98901"/>
                </a:lnTo>
                <a:lnTo>
                  <a:pt x="160803" y="88002"/>
                </a:lnTo>
                <a:lnTo>
                  <a:pt x="158452" y="87285"/>
                </a:lnTo>
                <a:lnTo>
                  <a:pt x="156806" y="85215"/>
                </a:lnTo>
                <a:lnTo>
                  <a:pt x="149035" y="77629"/>
                </a:lnTo>
                <a:lnTo>
                  <a:pt x="140217" y="71371"/>
                </a:lnTo>
                <a:lnTo>
                  <a:pt x="131201" y="65352"/>
                </a:lnTo>
                <a:lnTo>
                  <a:pt x="122835" y="58480"/>
                </a:lnTo>
                <a:lnTo>
                  <a:pt x="114418" y="52494"/>
                </a:lnTo>
                <a:lnTo>
                  <a:pt x="104953" y="48170"/>
                </a:lnTo>
                <a:lnTo>
                  <a:pt x="95643" y="43575"/>
                </a:lnTo>
                <a:lnTo>
                  <a:pt x="90426" y="39116"/>
                </a:lnTo>
                <a:lnTo>
                  <a:pt x="77933" y="39116"/>
                </a:lnTo>
                <a:lnTo>
                  <a:pt x="74524" y="33178"/>
                </a:lnTo>
                <a:lnTo>
                  <a:pt x="70997" y="27452"/>
                </a:lnTo>
                <a:lnTo>
                  <a:pt x="70527" y="26747"/>
                </a:lnTo>
                <a:lnTo>
                  <a:pt x="69469" y="26277"/>
                </a:lnTo>
                <a:lnTo>
                  <a:pt x="68646" y="25948"/>
                </a:lnTo>
                <a:lnTo>
                  <a:pt x="60942" y="22035"/>
                </a:lnTo>
                <a:lnTo>
                  <a:pt x="54174" y="16905"/>
                </a:lnTo>
                <a:lnTo>
                  <a:pt x="48001" y="11049"/>
                </a:lnTo>
                <a:lnTo>
                  <a:pt x="42081" y="4961"/>
                </a:lnTo>
                <a:lnTo>
                  <a:pt x="38555" y="1493"/>
                </a:lnTo>
                <a:lnTo>
                  <a:pt x="34558" y="0"/>
                </a:lnTo>
                <a:close/>
              </a:path>
              <a:path w="320040" h="153669">
                <a:moveTo>
                  <a:pt x="292924" y="130951"/>
                </a:moveTo>
                <a:lnTo>
                  <a:pt x="289986" y="134325"/>
                </a:lnTo>
                <a:lnTo>
                  <a:pt x="285637" y="134913"/>
                </a:lnTo>
                <a:lnTo>
                  <a:pt x="313925" y="134913"/>
                </a:lnTo>
                <a:lnTo>
                  <a:pt x="310439" y="132279"/>
                </a:lnTo>
                <a:lnTo>
                  <a:pt x="304091" y="131292"/>
                </a:lnTo>
                <a:lnTo>
                  <a:pt x="292924" y="130951"/>
                </a:lnTo>
                <a:close/>
              </a:path>
              <a:path w="320040" h="153669">
                <a:moveTo>
                  <a:pt x="200063" y="100476"/>
                </a:moveTo>
                <a:lnTo>
                  <a:pt x="194068" y="101170"/>
                </a:lnTo>
                <a:lnTo>
                  <a:pt x="250656" y="101170"/>
                </a:lnTo>
                <a:lnTo>
                  <a:pt x="251059" y="100570"/>
                </a:lnTo>
                <a:lnTo>
                  <a:pt x="207939" y="100570"/>
                </a:lnTo>
                <a:lnTo>
                  <a:pt x="200063" y="100476"/>
                </a:lnTo>
                <a:close/>
              </a:path>
              <a:path w="320040" h="153669">
                <a:moveTo>
                  <a:pt x="208133" y="95856"/>
                </a:moveTo>
                <a:lnTo>
                  <a:pt x="207939" y="95856"/>
                </a:lnTo>
                <a:lnTo>
                  <a:pt x="207939" y="100570"/>
                </a:lnTo>
                <a:lnTo>
                  <a:pt x="251059" y="100570"/>
                </a:lnTo>
                <a:lnTo>
                  <a:pt x="251146" y="100441"/>
                </a:lnTo>
                <a:lnTo>
                  <a:pt x="213111" y="100441"/>
                </a:lnTo>
                <a:lnTo>
                  <a:pt x="210525" y="98031"/>
                </a:lnTo>
                <a:lnTo>
                  <a:pt x="208133" y="95856"/>
                </a:lnTo>
                <a:close/>
              </a:path>
              <a:path w="320040" h="153669">
                <a:moveTo>
                  <a:pt x="256266" y="92505"/>
                </a:moveTo>
                <a:lnTo>
                  <a:pt x="211230" y="92505"/>
                </a:lnTo>
                <a:lnTo>
                  <a:pt x="214286" y="93998"/>
                </a:lnTo>
                <a:lnTo>
                  <a:pt x="217107" y="96232"/>
                </a:lnTo>
                <a:lnTo>
                  <a:pt x="217930" y="96832"/>
                </a:lnTo>
                <a:lnTo>
                  <a:pt x="217812" y="98289"/>
                </a:lnTo>
                <a:lnTo>
                  <a:pt x="213111" y="100441"/>
                </a:lnTo>
                <a:lnTo>
                  <a:pt x="251146" y="100441"/>
                </a:lnTo>
                <a:lnTo>
                  <a:pt x="255839" y="93463"/>
                </a:lnTo>
                <a:lnTo>
                  <a:pt x="256266" y="92505"/>
                </a:lnTo>
                <a:close/>
              </a:path>
              <a:path w="320040" h="153669">
                <a:moveTo>
                  <a:pt x="207939" y="95759"/>
                </a:moveTo>
                <a:close/>
              </a:path>
              <a:path w="320040" h="153669">
                <a:moveTo>
                  <a:pt x="208086" y="95813"/>
                </a:moveTo>
                <a:close/>
              </a:path>
              <a:path w="320040" h="153669">
                <a:moveTo>
                  <a:pt x="208213" y="95679"/>
                </a:moveTo>
                <a:lnTo>
                  <a:pt x="207939" y="95679"/>
                </a:lnTo>
                <a:lnTo>
                  <a:pt x="208086" y="95813"/>
                </a:lnTo>
                <a:lnTo>
                  <a:pt x="208213" y="95679"/>
                </a:lnTo>
                <a:close/>
              </a:path>
              <a:path w="320040" h="153669">
                <a:moveTo>
                  <a:pt x="205705" y="34236"/>
                </a:moveTo>
                <a:lnTo>
                  <a:pt x="206498" y="41138"/>
                </a:lnTo>
                <a:lnTo>
                  <a:pt x="206482" y="41620"/>
                </a:lnTo>
                <a:lnTo>
                  <a:pt x="205679" y="45535"/>
                </a:lnTo>
                <a:lnTo>
                  <a:pt x="205353" y="47028"/>
                </a:lnTo>
                <a:lnTo>
                  <a:pt x="205271" y="49256"/>
                </a:lnTo>
                <a:lnTo>
                  <a:pt x="194421" y="88507"/>
                </a:lnTo>
                <a:lnTo>
                  <a:pt x="192305" y="91470"/>
                </a:lnTo>
                <a:lnTo>
                  <a:pt x="193715" y="92858"/>
                </a:lnTo>
                <a:lnTo>
                  <a:pt x="200886" y="92916"/>
                </a:lnTo>
                <a:lnTo>
                  <a:pt x="204765" y="93152"/>
                </a:lnTo>
                <a:lnTo>
                  <a:pt x="207939" y="95759"/>
                </a:lnTo>
                <a:lnTo>
                  <a:pt x="208213" y="95679"/>
                </a:lnTo>
                <a:lnTo>
                  <a:pt x="211230" y="92505"/>
                </a:lnTo>
                <a:lnTo>
                  <a:pt x="256266" y="92505"/>
                </a:lnTo>
                <a:lnTo>
                  <a:pt x="260599" y="82794"/>
                </a:lnTo>
                <a:lnTo>
                  <a:pt x="261904" y="79008"/>
                </a:lnTo>
                <a:lnTo>
                  <a:pt x="234857" y="79008"/>
                </a:lnTo>
                <a:lnTo>
                  <a:pt x="233905" y="76597"/>
                </a:lnTo>
                <a:lnTo>
                  <a:pt x="233677" y="76104"/>
                </a:lnTo>
                <a:lnTo>
                  <a:pt x="220986" y="76104"/>
                </a:lnTo>
                <a:lnTo>
                  <a:pt x="220163" y="72000"/>
                </a:lnTo>
                <a:lnTo>
                  <a:pt x="221975" y="70707"/>
                </a:lnTo>
                <a:lnTo>
                  <a:pt x="211818" y="70707"/>
                </a:lnTo>
                <a:lnTo>
                  <a:pt x="210076" y="67909"/>
                </a:lnTo>
                <a:lnTo>
                  <a:pt x="210135" y="67721"/>
                </a:lnTo>
                <a:lnTo>
                  <a:pt x="211315" y="65490"/>
                </a:lnTo>
                <a:lnTo>
                  <a:pt x="211362" y="65352"/>
                </a:lnTo>
                <a:lnTo>
                  <a:pt x="213162" y="56463"/>
                </a:lnTo>
                <a:lnTo>
                  <a:pt x="214286" y="51414"/>
                </a:lnTo>
                <a:lnTo>
                  <a:pt x="213564" y="45417"/>
                </a:lnTo>
                <a:lnTo>
                  <a:pt x="213031" y="41620"/>
                </a:lnTo>
                <a:lnTo>
                  <a:pt x="213015" y="41138"/>
                </a:lnTo>
                <a:lnTo>
                  <a:pt x="213698" y="34472"/>
                </a:lnTo>
                <a:lnTo>
                  <a:pt x="205705" y="34236"/>
                </a:lnTo>
                <a:close/>
              </a:path>
              <a:path w="320040" h="153669">
                <a:moveTo>
                  <a:pt x="261069" y="76597"/>
                </a:moveTo>
                <a:lnTo>
                  <a:pt x="250608" y="77068"/>
                </a:lnTo>
                <a:lnTo>
                  <a:pt x="237208" y="77444"/>
                </a:lnTo>
                <a:lnTo>
                  <a:pt x="234857" y="79008"/>
                </a:lnTo>
                <a:lnTo>
                  <a:pt x="261904" y="79008"/>
                </a:lnTo>
                <a:lnTo>
                  <a:pt x="262127" y="78361"/>
                </a:lnTo>
                <a:lnTo>
                  <a:pt x="261069" y="76597"/>
                </a:lnTo>
                <a:close/>
              </a:path>
              <a:path w="320040" h="153669">
                <a:moveTo>
                  <a:pt x="244025" y="50732"/>
                </a:moveTo>
                <a:lnTo>
                  <a:pt x="242967" y="53836"/>
                </a:lnTo>
                <a:lnTo>
                  <a:pt x="240029" y="57998"/>
                </a:lnTo>
                <a:lnTo>
                  <a:pt x="238618" y="60467"/>
                </a:lnTo>
                <a:lnTo>
                  <a:pt x="236855" y="62618"/>
                </a:lnTo>
                <a:lnTo>
                  <a:pt x="232388" y="67909"/>
                </a:lnTo>
                <a:lnTo>
                  <a:pt x="228039" y="73247"/>
                </a:lnTo>
                <a:lnTo>
                  <a:pt x="220986" y="76104"/>
                </a:lnTo>
                <a:lnTo>
                  <a:pt x="233677" y="76104"/>
                </a:lnTo>
                <a:lnTo>
                  <a:pt x="232976" y="74587"/>
                </a:lnTo>
                <a:lnTo>
                  <a:pt x="234974" y="73200"/>
                </a:lnTo>
                <a:lnTo>
                  <a:pt x="236267" y="71859"/>
                </a:lnTo>
                <a:lnTo>
                  <a:pt x="240029" y="67721"/>
                </a:lnTo>
                <a:lnTo>
                  <a:pt x="244848" y="64511"/>
                </a:lnTo>
                <a:lnTo>
                  <a:pt x="247081" y="59091"/>
                </a:lnTo>
                <a:lnTo>
                  <a:pt x="248022" y="56939"/>
                </a:lnTo>
                <a:lnTo>
                  <a:pt x="249080" y="54059"/>
                </a:lnTo>
                <a:lnTo>
                  <a:pt x="244025" y="50732"/>
                </a:lnTo>
                <a:close/>
              </a:path>
              <a:path w="320040" h="153669">
                <a:moveTo>
                  <a:pt x="224630" y="37905"/>
                </a:moveTo>
                <a:lnTo>
                  <a:pt x="224676" y="41349"/>
                </a:lnTo>
                <a:lnTo>
                  <a:pt x="224160" y="42866"/>
                </a:lnTo>
                <a:lnTo>
                  <a:pt x="222044" y="48357"/>
                </a:lnTo>
                <a:lnTo>
                  <a:pt x="220751" y="54118"/>
                </a:lnTo>
                <a:lnTo>
                  <a:pt x="218518" y="59561"/>
                </a:lnTo>
                <a:lnTo>
                  <a:pt x="216990" y="63512"/>
                </a:lnTo>
                <a:lnTo>
                  <a:pt x="216284" y="68226"/>
                </a:lnTo>
                <a:lnTo>
                  <a:pt x="211818" y="70707"/>
                </a:lnTo>
                <a:lnTo>
                  <a:pt x="221975" y="70707"/>
                </a:lnTo>
                <a:lnTo>
                  <a:pt x="222749" y="70155"/>
                </a:lnTo>
                <a:lnTo>
                  <a:pt x="224250" y="67721"/>
                </a:lnTo>
                <a:lnTo>
                  <a:pt x="227222" y="62275"/>
                </a:lnTo>
                <a:lnTo>
                  <a:pt x="229523" y="56463"/>
                </a:lnTo>
                <a:lnTo>
                  <a:pt x="230713" y="50732"/>
                </a:lnTo>
                <a:lnTo>
                  <a:pt x="230691" y="43575"/>
                </a:lnTo>
                <a:lnTo>
                  <a:pt x="230390" y="41620"/>
                </a:lnTo>
                <a:lnTo>
                  <a:pt x="230390" y="38657"/>
                </a:lnTo>
                <a:lnTo>
                  <a:pt x="224630" y="37905"/>
                </a:lnTo>
                <a:close/>
              </a:path>
              <a:path w="320040" h="153669">
                <a:moveTo>
                  <a:pt x="86749" y="36082"/>
                </a:moveTo>
                <a:lnTo>
                  <a:pt x="86396" y="36188"/>
                </a:lnTo>
                <a:lnTo>
                  <a:pt x="77933" y="39116"/>
                </a:lnTo>
                <a:lnTo>
                  <a:pt x="90426" y="39116"/>
                </a:lnTo>
                <a:lnTo>
                  <a:pt x="87689" y="36776"/>
                </a:lnTo>
                <a:lnTo>
                  <a:pt x="87454" y="36447"/>
                </a:lnTo>
                <a:lnTo>
                  <a:pt x="86749" y="360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397650" y="76209"/>
            <a:ext cx="336550" cy="158115"/>
          </a:xfrm>
          <a:custGeom>
            <a:avLst/>
            <a:gdLst/>
            <a:ahLst/>
            <a:cxnLst/>
            <a:rect l="l" t="t" r="r" b="b"/>
            <a:pathLst>
              <a:path w="336550" h="158115">
                <a:moveTo>
                  <a:pt x="235931" y="148375"/>
                </a:moveTo>
                <a:lnTo>
                  <a:pt x="225688" y="148375"/>
                </a:lnTo>
                <a:lnTo>
                  <a:pt x="227216" y="151314"/>
                </a:lnTo>
                <a:lnTo>
                  <a:pt x="230978" y="155077"/>
                </a:lnTo>
                <a:lnTo>
                  <a:pt x="232153" y="157663"/>
                </a:lnTo>
                <a:lnTo>
                  <a:pt x="234739" y="156017"/>
                </a:lnTo>
                <a:lnTo>
                  <a:pt x="236737" y="154606"/>
                </a:lnTo>
                <a:lnTo>
                  <a:pt x="236483" y="152255"/>
                </a:lnTo>
                <a:lnTo>
                  <a:pt x="236150" y="150256"/>
                </a:lnTo>
                <a:lnTo>
                  <a:pt x="235931" y="148375"/>
                </a:lnTo>
                <a:close/>
              </a:path>
              <a:path w="336550" h="158115">
                <a:moveTo>
                  <a:pt x="244940" y="136265"/>
                </a:moveTo>
                <a:lnTo>
                  <a:pt x="231683" y="136265"/>
                </a:lnTo>
                <a:lnTo>
                  <a:pt x="235915" y="140615"/>
                </a:lnTo>
                <a:lnTo>
                  <a:pt x="240143" y="145201"/>
                </a:lnTo>
                <a:lnTo>
                  <a:pt x="244260" y="149433"/>
                </a:lnTo>
                <a:lnTo>
                  <a:pt x="246964" y="152255"/>
                </a:lnTo>
                <a:lnTo>
                  <a:pt x="248374" y="150844"/>
                </a:lnTo>
                <a:lnTo>
                  <a:pt x="248610" y="147670"/>
                </a:lnTo>
                <a:lnTo>
                  <a:pt x="249080" y="143319"/>
                </a:lnTo>
                <a:lnTo>
                  <a:pt x="246964" y="139675"/>
                </a:lnTo>
                <a:lnTo>
                  <a:pt x="244940" y="136265"/>
                </a:lnTo>
                <a:close/>
              </a:path>
              <a:path w="336550" h="158115">
                <a:moveTo>
                  <a:pt x="231782" y="138499"/>
                </a:moveTo>
                <a:lnTo>
                  <a:pt x="208174" y="138499"/>
                </a:lnTo>
                <a:lnTo>
                  <a:pt x="211112" y="142261"/>
                </a:lnTo>
                <a:lnTo>
                  <a:pt x="214521" y="145906"/>
                </a:lnTo>
                <a:lnTo>
                  <a:pt x="216402" y="148022"/>
                </a:lnTo>
                <a:lnTo>
                  <a:pt x="218753" y="151549"/>
                </a:lnTo>
                <a:lnTo>
                  <a:pt x="221104" y="150491"/>
                </a:lnTo>
                <a:lnTo>
                  <a:pt x="225688" y="148375"/>
                </a:lnTo>
                <a:lnTo>
                  <a:pt x="235931" y="148375"/>
                </a:lnTo>
                <a:lnTo>
                  <a:pt x="235562" y="145201"/>
                </a:lnTo>
                <a:lnTo>
                  <a:pt x="231918" y="141556"/>
                </a:lnTo>
                <a:lnTo>
                  <a:pt x="231782" y="138499"/>
                </a:lnTo>
                <a:close/>
              </a:path>
              <a:path w="336550" h="158115">
                <a:moveTo>
                  <a:pt x="240558" y="127682"/>
                </a:moveTo>
                <a:lnTo>
                  <a:pt x="189484" y="127682"/>
                </a:lnTo>
                <a:lnTo>
                  <a:pt x="192658" y="130739"/>
                </a:lnTo>
                <a:lnTo>
                  <a:pt x="195949" y="134619"/>
                </a:lnTo>
                <a:lnTo>
                  <a:pt x="197712" y="136735"/>
                </a:lnTo>
                <a:lnTo>
                  <a:pt x="199710" y="138852"/>
                </a:lnTo>
                <a:lnTo>
                  <a:pt x="208174" y="138499"/>
                </a:lnTo>
                <a:lnTo>
                  <a:pt x="231782" y="138499"/>
                </a:lnTo>
                <a:lnTo>
                  <a:pt x="231683" y="136265"/>
                </a:lnTo>
                <a:lnTo>
                  <a:pt x="244940" y="136265"/>
                </a:lnTo>
                <a:lnTo>
                  <a:pt x="243085" y="133326"/>
                </a:lnTo>
                <a:lnTo>
                  <a:pt x="239676" y="131210"/>
                </a:lnTo>
                <a:lnTo>
                  <a:pt x="240558" y="127682"/>
                </a:lnTo>
                <a:close/>
              </a:path>
              <a:path w="336550" h="158115">
                <a:moveTo>
                  <a:pt x="244674" y="58785"/>
                </a:moveTo>
                <a:lnTo>
                  <a:pt x="158922" y="58785"/>
                </a:lnTo>
                <a:lnTo>
                  <a:pt x="156336" y="74775"/>
                </a:lnTo>
                <a:lnTo>
                  <a:pt x="154808" y="80771"/>
                </a:lnTo>
                <a:lnTo>
                  <a:pt x="159627" y="85709"/>
                </a:lnTo>
                <a:lnTo>
                  <a:pt x="165152" y="91588"/>
                </a:lnTo>
                <a:lnTo>
                  <a:pt x="167738" y="98642"/>
                </a:lnTo>
                <a:lnTo>
                  <a:pt x="169501" y="110399"/>
                </a:lnTo>
                <a:lnTo>
                  <a:pt x="170676" y="114514"/>
                </a:lnTo>
                <a:lnTo>
                  <a:pt x="175261" y="122039"/>
                </a:lnTo>
                <a:lnTo>
                  <a:pt x="177729" y="128505"/>
                </a:lnTo>
                <a:lnTo>
                  <a:pt x="189484" y="127682"/>
                </a:lnTo>
                <a:lnTo>
                  <a:pt x="240558" y="127682"/>
                </a:lnTo>
                <a:lnTo>
                  <a:pt x="242262" y="120628"/>
                </a:lnTo>
                <a:lnTo>
                  <a:pt x="242027" y="113574"/>
                </a:lnTo>
                <a:lnTo>
                  <a:pt x="242380" y="106637"/>
                </a:lnTo>
                <a:lnTo>
                  <a:pt x="242615" y="98877"/>
                </a:lnTo>
                <a:lnTo>
                  <a:pt x="241204" y="91118"/>
                </a:lnTo>
                <a:lnTo>
                  <a:pt x="242144" y="83475"/>
                </a:lnTo>
                <a:lnTo>
                  <a:pt x="243120" y="74746"/>
                </a:lnTo>
                <a:lnTo>
                  <a:pt x="244040" y="66016"/>
                </a:lnTo>
                <a:lnTo>
                  <a:pt x="244674" y="58785"/>
                </a:lnTo>
                <a:close/>
              </a:path>
              <a:path w="336550" h="158115">
                <a:moveTo>
                  <a:pt x="245036" y="53362"/>
                </a:moveTo>
                <a:lnTo>
                  <a:pt x="120719" y="53362"/>
                </a:lnTo>
                <a:lnTo>
                  <a:pt x="134906" y="53625"/>
                </a:lnTo>
                <a:lnTo>
                  <a:pt x="149048" y="56434"/>
                </a:lnTo>
                <a:lnTo>
                  <a:pt x="158687" y="59491"/>
                </a:lnTo>
                <a:lnTo>
                  <a:pt x="158922" y="58785"/>
                </a:lnTo>
                <a:lnTo>
                  <a:pt x="244674" y="58785"/>
                </a:lnTo>
                <a:lnTo>
                  <a:pt x="244788" y="57492"/>
                </a:lnTo>
                <a:lnTo>
                  <a:pt x="245036" y="53362"/>
                </a:lnTo>
                <a:close/>
              </a:path>
              <a:path w="336550" h="158115">
                <a:moveTo>
                  <a:pt x="37555" y="39709"/>
                </a:moveTo>
                <a:lnTo>
                  <a:pt x="29838" y="41014"/>
                </a:lnTo>
                <a:lnTo>
                  <a:pt x="23861" y="44324"/>
                </a:lnTo>
                <a:lnTo>
                  <a:pt x="21040" y="47028"/>
                </a:lnTo>
                <a:lnTo>
                  <a:pt x="17867" y="48674"/>
                </a:lnTo>
                <a:lnTo>
                  <a:pt x="9521" y="52319"/>
                </a:lnTo>
                <a:lnTo>
                  <a:pt x="4819" y="54670"/>
                </a:lnTo>
                <a:lnTo>
                  <a:pt x="0" y="57022"/>
                </a:lnTo>
                <a:lnTo>
                  <a:pt x="7052" y="58785"/>
                </a:lnTo>
                <a:lnTo>
                  <a:pt x="13047" y="55376"/>
                </a:lnTo>
                <a:lnTo>
                  <a:pt x="54625" y="55376"/>
                </a:lnTo>
                <a:lnTo>
                  <a:pt x="65311" y="54553"/>
                </a:lnTo>
                <a:lnTo>
                  <a:pt x="78834" y="54218"/>
                </a:lnTo>
                <a:lnTo>
                  <a:pt x="102629" y="54218"/>
                </a:lnTo>
                <a:lnTo>
                  <a:pt x="106533" y="54136"/>
                </a:lnTo>
                <a:lnTo>
                  <a:pt x="120719" y="53362"/>
                </a:lnTo>
                <a:lnTo>
                  <a:pt x="245036" y="53362"/>
                </a:lnTo>
                <a:lnTo>
                  <a:pt x="245311" y="48674"/>
                </a:lnTo>
                <a:lnTo>
                  <a:pt x="245402" y="45696"/>
                </a:lnTo>
                <a:lnTo>
                  <a:pt x="74199" y="45696"/>
                </a:lnTo>
                <a:lnTo>
                  <a:pt x="55129" y="44442"/>
                </a:lnTo>
                <a:lnTo>
                  <a:pt x="54071" y="44324"/>
                </a:lnTo>
                <a:lnTo>
                  <a:pt x="52895" y="43736"/>
                </a:lnTo>
                <a:lnTo>
                  <a:pt x="51955" y="43031"/>
                </a:lnTo>
                <a:lnTo>
                  <a:pt x="45449" y="40389"/>
                </a:lnTo>
                <a:lnTo>
                  <a:pt x="37555" y="39709"/>
                </a:lnTo>
                <a:close/>
              </a:path>
              <a:path w="336550" h="158115">
                <a:moveTo>
                  <a:pt x="54625" y="55376"/>
                </a:moveTo>
                <a:lnTo>
                  <a:pt x="13047" y="55376"/>
                </a:lnTo>
                <a:lnTo>
                  <a:pt x="19395" y="56904"/>
                </a:lnTo>
                <a:lnTo>
                  <a:pt x="25742" y="58315"/>
                </a:lnTo>
                <a:lnTo>
                  <a:pt x="32207" y="58550"/>
                </a:lnTo>
                <a:lnTo>
                  <a:pt x="38320" y="57492"/>
                </a:lnTo>
                <a:lnTo>
                  <a:pt x="51810" y="55593"/>
                </a:lnTo>
                <a:lnTo>
                  <a:pt x="54625" y="55376"/>
                </a:lnTo>
                <a:close/>
              </a:path>
              <a:path w="336550" h="158115">
                <a:moveTo>
                  <a:pt x="102629" y="54218"/>
                </a:moveTo>
                <a:lnTo>
                  <a:pt x="78834" y="54218"/>
                </a:lnTo>
                <a:lnTo>
                  <a:pt x="92391" y="54435"/>
                </a:lnTo>
                <a:lnTo>
                  <a:pt x="102629" y="54218"/>
                </a:lnTo>
                <a:close/>
              </a:path>
              <a:path w="336550" h="158115">
                <a:moveTo>
                  <a:pt x="336292" y="43000"/>
                </a:moveTo>
                <a:lnTo>
                  <a:pt x="261066" y="43000"/>
                </a:lnTo>
                <a:lnTo>
                  <a:pt x="271619" y="43369"/>
                </a:lnTo>
                <a:lnTo>
                  <a:pt x="282129" y="44245"/>
                </a:lnTo>
                <a:lnTo>
                  <a:pt x="292572" y="45265"/>
                </a:lnTo>
                <a:lnTo>
                  <a:pt x="302427" y="46001"/>
                </a:lnTo>
                <a:lnTo>
                  <a:pt x="312261" y="46396"/>
                </a:lnTo>
                <a:lnTo>
                  <a:pt x="322094" y="46372"/>
                </a:lnTo>
                <a:lnTo>
                  <a:pt x="331950" y="45852"/>
                </a:lnTo>
                <a:lnTo>
                  <a:pt x="333595" y="45735"/>
                </a:lnTo>
                <a:lnTo>
                  <a:pt x="335442" y="45735"/>
                </a:lnTo>
                <a:lnTo>
                  <a:pt x="336093" y="43854"/>
                </a:lnTo>
                <a:lnTo>
                  <a:pt x="336292" y="43000"/>
                </a:lnTo>
                <a:close/>
              </a:path>
              <a:path w="336550" h="158115">
                <a:moveTo>
                  <a:pt x="335442" y="45735"/>
                </a:moveTo>
                <a:lnTo>
                  <a:pt x="333595" y="45735"/>
                </a:lnTo>
                <a:lnTo>
                  <a:pt x="335359" y="45970"/>
                </a:lnTo>
                <a:lnTo>
                  <a:pt x="335442" y="45735"/>
                </a:lnTo>
                <a:close/>
              </a:path>
              <a:path w="336550" h="158115">
                <a:moveTo>
                  <a:pt x="213985" y="14343"/>
                </a:moveTo>
                <a:lnTo>
                  <a:pt x="112961" y="14343"/>
                </a:lnTo>
                <a:lnTo>
                  <a:pt x="121409" y="17554"/>
                </a:lnTo>
                <a:lnTo>
                  <a:pt x="124246" y="18576"/>
                </a:lnTo>
                <a:lnTo>
                  <a:pt x="124246" y="19869"/>
                </a:lnTo>
                <a:lnTo>
                  <a:pt x="122483" y="22103"/>
                </a:lnTo>
                <a:lnTo>
                  <a:pt x="108107" y="35199"/>
                </a:lnTo>
                <a:lnTo>
                  <a:pt x="91935" y="42840"/>
                </a:lnTo>
                <a:lnTo>
                  <a:pt x="74199" y="45696"/>
                </a:lnTo>
                <a:lnTo>
                  <a:pt x="245402" y="45696"/>
                </a:lnTo>
                <a:lnTo>
                  <a:pt x="245436" y="44559"/>
                </a:lnTo>
                <a:lnTo>
                  <a:pt x="246611" y="43854"/>
                </a:lnTo>
                <a:lnTo>
                  <a:pt x="250490" y="43501"/>
                </a:lnTo>
                <a:lnTo>
                  <a:pt x="261066" y="43000"/>
                </a:lnTo>
                <a:lnTo>
                  <a:pt x="336292" y="43000"/>
                </a:lnTo>
                <a:lnTo>
                  <a:pt x="336064" y="41973"/>
                </a:lnTo>
                <a:lnTo>
                  <a:pt x="335006" y="41620"/>
                </a:lnTo>
                <a:lnTo>
                  <a:pt x="333030" y="40874"/>
                </a:lnTo>
                <a:lnTo>
                  <a:pt x="297957" y="40874"/>
                </a:lnTo>
                <a:lnTo>
                  <a:pt x="287370" y="40797"/>
                </a:lnTo>
                <a:lnTo>
                  <a:pt x="276740" y="39485"/>
                </a:lnTo>
                <a:lnTo>
                  <a:pt x="265889" y="38328"/>
                </a:lnTo>
                <a:lnTo>
                  <a:pt x="267652" y="35389"/>
                </a:lnTo>
                <a:lnTo>
                  <a:pt x="271331" y="35389"/>
                </a:lnTo>
                <a:lnTo>
                  <a:pt x="271212" y="32567"/>
                </a:lnTo>
                <a:lnTo>
                  <a:pt x="271098" y="31744"/>
                </a:lnTo>
                <a:lnTo>
                  <a:pt x="269885" y="29980"/>
                </a:lnTo>
                <a:lnTo>
                  <a:pt x="261481" y="23867"/>
                </a:lnTo>
                <a:lnTo>
                  <a:pt x="252959" y="23867"/>
                </a:lnTo>
                <a:lnTo>
                  <a:pt x="244966" y="23279"/>
                </a:lnTo>
                <a:lnTo>
                  <a:pt x="237135" y="22808"/>
                </a:lnTo>
                <a:lnTo>
                  <a:pt x="229383" y="21927"/>
                </a:lnTo>
                <a:lnTo>
                  <a:pt x="222105" y="19856"/>
                </a:lnTo>
                <a:lnTo>
                  <a:pt x="215579" y="15754"/>
                </a:lnTo>
                <a:lnTo>
                  <a:pt x="213985" y="14343"/>
                </a:lnTo>
                <a:close/>
              </a:path>
              <a:path w="336550" h="158115">
                <a:moveTo>
                  <a:pt x="315319" y="36924"/>
                </a:moveTo>
                <a:lnTo>
                  <a:pt x="308676" y="38328"/>
                </a:lnTo>
                <a:lnTo>
                  <a:pt x="297957" y="40874"/>
                </a:lnTo>
                <a:lnTo>
                  <a:pt x="333030" y="40874"/>
                </a:lnTo>
                <a:lnTo>
                  <a:pt x="328561" y="39188"/>
                </a:lnTo>
                <a:lnTo>
                  <a:pt x="321973" y="37417"/>
                </a:lnTo>
                <a:lnTo>
                  <a:pt x="315319" y="36924"/>
                </a:lnTo>
                <a:close/>
              </a:path>
              <a:path w="336550" h="158115">
                <a:moveTo>
                  <a:pt x="271331" y="35389"/>
                </a:moveTo>
                <a:lnTo>
                  <a:pt x="267652" y="35389"/>
                </a:lnTo>
                <a:lnTo>
                  <a:pt x="271413" y="37858"/>
                </a:lnTo>
                <a:lnTo>
                  <a:pt x="271331" y="35389"/>
                </a:lnTo>
                <a:close/>
              </a:path>
              <a:path w="336550" h="158115">
                <a:moveTo>
                  <a:pt x="104414" y="21868"/>
                </a:moveTo>
                <a:lnTo>
                  <a:pt x="89922" y="21868"/>
                </a:lnTo>
                <a:lnTo>
                  <a:pt x="89947" y="22103"/>
                </a:lnTo>
                <a:lnTo>
                  <a:pt x="94859" y="30215"/>
                </a:lnTo>
                <a:lnTo>
                  <a:pt x="96051" y="31979"/>
                </a:lnTo>
                <a:lnTo>
                  <a:pt x="96387" y="32567"/>
                </a:lnTo>
                <a:lnTo>
                  <a:pt x="98621" y="35859"/>
                </a:lnTo>
                <a:lnTo>
                  <a:pt x="100384" y="35389"/>
                </a:lnTo>
                <a:lnTo>
                  <a:pt x="101903" y="31744"/>
                </a:lnTo>
                <a:lnTo>
                  <a:pt x="102500" y="30451"/>
                </a:lnTo>
                <a:lnTo>
                  <a:pt x="102735" y="28805"/>
                </a:lnTo>
                <a:lnTo>
                  <a:pt x="103205" y="27276"/>
                </a:lnTo>
                <a:lnTo>
                  <a:pt x="104414" y="21868"/>
                </a:lnTo>
                <a:close/>
              </a:path>
              <a:path w="336550" h="158115">
                <a:moveTo>
                  <a:pt x="33030" y="0"/>
                </a:moveTo>
                <a:lnTo>
                  <a:pt x="30561" y="1881"/>
                </a:lnTo>
                <a:lnTo>
                  <a:pt x="28563" y="3527"/>
                </a:lnTo>
                <a:lnTo>
                  <a:pt x="29856" y="5878"/>
                </a:lnTo>
                <a:lnTo>
                  <a:pt x="31024" y="8230"/>
                </a:lnTo>
                <a:lnTo>
                  <a:pt x="61799" y="32146"/>
                </a:lnTo>
                <a:lnTo>
                  <a:pt x="68529" y="29745"/>
                </a:lnTo>
                <a:lnTo>
                  <a:pt x="70410" y="28805"/>
                </a:lnTo>
                <a:lnTo>
                  <a:pt x="72761" y="27864"/>
                </a:lnTo>
                <a:lnTo>
                  <a:pt x="81569" y="27864"/>
                </a:lnTo>
                <a:lnTo>
                  <a:pt x="87302" y="23749"/>
                </a:lnTo>
                <a:lnTo>
                  <a:pt x="67236" y="23749"/>
                </a:lnTo>
                <a:lnTo>
                  <a:pt x="60301" y="20692"/>
                </a:lnTo>
                <a:lnTo>
                  <a:pt x="35146" y="2233"/>
                </a:lnTo>
                <a:lnTo>
                  <a:pt x="33030" y="0"/>
                </a:lnTo>
                <a:close/>
              </a:path>
              <a:path w="336550" h="158115">
                <a:moveTo>
                  <a:pt x="81569" y="27864"/>
                </a:moveTo>
                <a:lnTo>
                  <a:pt x="72761" y="27864"/>
                </a:lnTo>
                <a:lnTo>
                  <a:pt x="77933" y="31391"/>
                </a:lnTo>
                <a:lnTo>
                  <a:pt x="79931" y="29040"/>
                </a:lnTo>
                <a:lnTo>
                  <a:pt x="81569" y="27864"/>
                </a:lnTo>
                <a:close/>
              </a:path>
              <a:path w="336550" h="158115">
                <a:moveTo>
                  <a:pt x="260834" y="23396"/>
                </a:moveTo>
                <a:lnTo>
                  <a:pt x="252959" y="23867"/>
                </a:lnTo>
                <a:lnTo>
                  <a:pt x="261481" y="23867"/>
                </a:lnTo>
                <a:lnTo>
                  <a:pt x="260834" y="23396"/>
                </a:lnTo>
                <a:close/>
              </a:path>
              <a:path w="336550" h="158115">
                <a:moveTo>
                  <a:pt x="182257" y="7146"/>
                </a:moveTo>
                <a:lnTo>
                  <a:pt x="169045" y="7289"/>
                </a:lnTo>
                <a:lnTo>
                  <a:pt x="155856" y="7609"/>
                </a:lnTo>
                <a:lnTo>
                  <a:pt x="142700" y="7642"/>
                </a:lnTo>
                <a:lnTo>
                  <a:pt x="95590" y="14420"/>
                </a:lnTo>
                <a:lnTo>
                  <a:pt x="73546" y="22814"/>
                </a:lnTo>
                <a:lnTo>
                  <a:pt x="67236" y="23749"/>
                </a:lnTo>
                <a:lnTo>
                  <a:pt x="87302" y="23749"/>
                </a:lnTo>
                <a:lnTo>
                  <a:pt x="89820" y="21941"/>
                </a:lnTo>
                <a:lnTo>
                  <a:pt x="104414" y="21868"/>
                </a:lnTo>
                <a:lnTo>
                  <a:pt x="105203" y="18341"/>
                </a:lnTo>
                <a:lnTo>
                  <a:pt x="112961" y="14343"/>
                </a:lnTo>
                <a:lnTo>
                  <a:pt x="213985" y="14343"/>
                </a:lnTo>
                <a:lnTo>
                  <a:pt x="209467" y="10346"/>
                </a:lnTo>
                <a:lnTo>
                  <a:pt x="203119" y="8230"/>
                </a:lnTo>
                <a:lnTo>
                  <a:pt x="195479" y="7642"/>
                </a:lnTo>
                <a:lnTo>
                  <a:pt x="182257" y="7146"/>
                </a:lnTo>
                <a:close/>
              </a:path>
              <a:path w="336550" h="158115">
                <a:moveTo>
                  <a:pt x="89922" y="21868"/>
                </a:move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206085" y="516750"/>
            <a:ext cx="353060" cy="120014"/>
          </a:xfrm>
          <a:custGeom>
            <a:avLst/>
            <a:gdLst/>
            <a:ahLst/>
            <a:cxnLst/>
            <a:rect l="l" t="t" r="r" b="b"/>
            <a:pathLst>
              <a:path w="353059" h="120015">
                <a:moveTo>
                  <a:pt x="77462" y="0"/>
                </a:moveTo>
                <a:lnTo>
                  <a:pt x="73219" y="2821"/>
                </a:lnTo>
                <a:lnTo>
                  <a:pt x="64579" y="9758"/>
                </a:lnTo>
                <a:lnTo>
                  <a:pt x="68787" y="12697"/>
                </a:lnTo>
                <a:lnTo>
                  <a:pt x="72443" y="21045"/>
                </a:lnTo>
                <a:lnTo>
                  <a:pt x="76851" y="24337"/>
                </a:lnTo>
                <a:lnTo>
                  <a:pt x="88159" y="33860"/>
                </a:lnTo>
                <a:lnTo>
                  <a:pt x="93096" y="33860"/>
                </a:lnTo>
                <a:lnTo>
                  <a:pt x="106849" y="22691"/>
                </a:lnTo>
                <a:lnTo>
                  <a:pt x="114254" y="20339"/>
                </a:lnTo>
                <a:lnTo>
                  <a:pt x="125186" y="18929"/>
                </a:lnTo>
                <a:lnTo>
                  <a:pt x="127655" y="19987"/>
                </a:lnTo>
                <a:lnTo>
                  <a:pt x="130123" y="25042"/>
                </a:lnTo>
                <a:lnTo>
                  <a:pt x="120367" y="34448"/>
                </a:lnTo>
                <a:lnTo>
                  <a:pt x="117193" y="37152"/>
                </a:lnTo>
                <a:lnTo>
                  <a:pt x="101921" y="47375"/>
                </a:lnTo>
                <a:lnTo>
                  <a:pt x="85504" y="53068"/>
                </a:lnTo>
                <a:lnTo>
                  <a:pt x="68137" y="55124"/>
                </a:lnTo>
                <a:lnTo>
                  <a:pt x="50015" y="54435"/>
                </a:lnTo>
                <a:lnTo>
                  <a:pt x="43210" y="53533"/>
                </a:lnTo>
                <a:lnTo>
                  <a:pt x="36361" y="53039"/>
                </a:lnTo>
                <a:lnTo>
                  <a:pt x="29801" y="54154"/>
                </a:lnTo>
                <a:lnTo>
                  <a:pt x="23861" y="58080"/>
                </a:lnTo>
                <a:lnTo>
                  <a:pt x="18137" y="63959"/>
                </a:lnTo>
                <a:lnTo>
                  <a:pt x="11202" y="67603"/>
                </a:lnTo>
                <a:lnTo>
                  <a:pt x="2668" y="73129"/>
                </a:lnTo>
                <a:lnTo>
                  <a:pt x="246" y="73952"/>
                </a:lnTo>
                <a:lnTo>
                  <a:pt x="0" y="76891"/>
                </a:lnTo>
                <a:lnTo>
                  <a:pt x="1516" y="77362"/>
                </a:lnTo>
                <a:lnTo>
                  <a:pt x="14772" y="73634"/>
                </a:lnTo>
                <a:lnTo>
                  <a:pt x="27764" y="71586"/>
                </a:lnTo>
                <a:lnTo>
                  <a:pt x="40826" y="69868"/>
                </a:lnTo>
                <a:lnTo>
                  <a:pt x="68602" y="64539"/>
                </a:lnTo>
                <a:lnTo>
                  <a:pt x="98675" y="60953"/>
                </a:lnTo>
                <a:lnTo>
                  <a:pt x="127647" y="54836"/>
                </a:lnTo>
                <a:lnTo>
                  <a:pt x="141643" y="54259"/>
                </a:lnTo>
                <a:lnTo>
                  <a:pt x="155550" y="55710"/>
                </a:lnTo>
                <a:lnTo>
                  <a:pt x="169501" y="58903"/>
                </a:lnTo>
                <a:lnTo>
                  <a:pt x="173262" y="59961"/>
                </a:lnTo>
                <a:lnTo>
                  <a:pt x="175026" y="61842"/>
                </a:lnTo>
                <a:lnTo>
                  <a:pt x="175496" y="69367"/>
                </a:lnTo>
                <a:lnTo>
                  <a:pt x="174908" y="73482"/>
                </a:lnTo>
                <a:lnTo>
                  <a:pt x="181074" y="83039"/>
                </a:lnTo>
                <a:lnTo>
                  <a:pt x="184650" y="89621"/>
                </a:lnTo>
                <a:lnTo>
                  <a:pt x="187587" y="96500"/>
                </a:lnTo>
                <a:lnTo>
                  <a:pt x="190307" y="106202"/>
                </a:lnTo>
                <a:lnTo>
                  <a:pt x="192658" y="108483"/>
                </a:lnTo>
                <a:lnTo>
                  <a:pt x="200181" y="104697"/>
                </a:lnTo>
                <a:lnTo>
                  <a:pt x="203824" y="107331"/>
                </a:lnTo>
                <a:lnTo>
                  <a:pt x="210290" y="110752"/>
                </a:lnTo>
                <a:lnTo>
                  <a:pt x="212876" y="111058"/>
                </a:lnTo>
                <a:lnTo>
                  <a:pt x="222867" y="109271"/>
                </a:lnTo>
                <a:lnTo>
                  <a:pt x="230037" y="107390"/>
                </a:lnTo>
                <a:lnTo>
                  <a:pt x="238501" y="115678"/>
                </a:lnTo>
                <a:lnTo>
                  <a:pt x="242145" y="118100"/>
                </a:lnTo>
                <a:lnTo>
                  <a:pt x="249432" y="114467"/>
                </a:lnTo>
                <a:lnTo>
                  <a:pt x="252136" y="114985"/>
                </a:lnTo>
                <a:lnTo>
                  <a:pt x="256368" y="119053"/>
                </a:lnTo>
                <a:lnTo>
                  <a:pt x="258719" y="119934"/>
                </a:lnTo>
                <a:lnTo>
                  <a:pt x="262245" y="116795"/>
                </a:lnTo>
                <a:lnTo>
                  <a:pt x="261657" y="114444"/>
                </a:lnTo>
                <a:lnTo>
                  <a:pt x="255780" y="105814"/>
                </a:lnTo>
                <a:lnTo>
                  <a:pt x="260792" y="81829"/>
                </a:lnTo>
                <a:lnTo>
                  <a:pt x="261907" y="72953"/>
                </a:lnTo>
                <a:lnTo>
                  <a:pt x="262162" y="64050"/>
                </a:lnTo>
                <a:lnTo>
                  <a:pt x="261305" y="55141"/>
                </a:lnTo>
                <a:lnTo>
                  <a:pt x="260012" y="47381"/>
                </a:lnTo>
                <a:lnTo>
                  <a:pt x="260717" y="46205"/>
                </a:lnTo>
                <a:lnTo>
                  <a:pt x="270120" y="45735"/>
                </a:lnTo>
                <a:lnTo>
                  <a:pt x="271531" y="46088"/>
                </a:lnTo>
                <a:lnTo>
                  <a:pt x="290461" y="47983"/>
                </a:lnTo>
                <a:lnTo>
                  <a:pt x="325193" y="53480"/>
                </a:lnTo>
                <a:lnTo>
                  <a:pt x="345585" y="55493"/>
                </a:lnTo>
                <a:lnTo>
                  <a:pt x="349817" y="59491"/>
                </a:lnTo>
                <a:lnTo>
                  <a:pt x="352638" y="51378"/>
                </a:lnTo>
                <a:lnTo>
                  <a:pt x="346525" y="52672"/>
                </a:lnTo>
                <a:lnTo>
                  <a:pt x="339590" y="41855"/>
                </a:lnTo>
                <a:lnTo>
                  <a:pt x="330304" y="43619"/>
                </a:lnTo>
                <a:lnTo>
                  <a:pt x="324074" y="45265"/>
                </a:lnTo>
                <a:lnTo>
                  <a:pt x="316030" y="46461"/>
                </a:lnTo>
                <a:lnTo>
                  <a:pt x="308205" y="46279"/>
                </a:lnTo>
                <a:lnTo>
                  <a:pt x="291044" y="44442"/>
                </a:lnTo>
                <a:lnTo>
                  <a:pt x="288928" y="43736"/>
                </a:lnTo>
                <a:lnTo>
                  <a:pt x="291984" y="33625"/>
                </a:lnTo>
                <a:lnTo>
                  <a:pt x="286224" y="33507"/>
                </a:lnTo>
                <a:lnTo>
                  <a:pt x="229685" y="21045"/>
                </a:lnTo>
                <a:lnTo>
                  <a:pt x="227451" y="19987"/>
                </a:lnTo>
                <a:lnTo>
                  <a:pt x="221339" y="9876"/>
                </a:lnTo>
                <a:lnTo>
                  <a:pt x="213933" y="7524"/>
                </a:lnTo>
                <a:lnTo>
                  <a:pt x="205588" y="7642"/>
                </a:lnTo>
                <a:lnTo>
                  <a:pt x="183342" y="7524"/>
                </a:lnTo>
                <a:lnTo>
                  <a:pt x="172263" y="7807"/>
                </a:lnTo>
                <a:lnTo>
                  <a:pt x="149325" y="9811"/>
                </a:lnTo>
                <a:lnTo>
                  <a:pt x="137367" y="10419"/>
                </a:lnTo>
                <a:lnTo>
                  <a:pt x="125519" y="11578"/>
                </a:lnTo>
                <a:lnTo>
                  <a:pt x="113902" y="14226"/>
                </a:lnTo>
                <a:lnTo>
                  <a:pt x="110023" y="15519"/>
                </a:lnTo>
                <a:lnTo>
                  <a:pt x="107202" y="15166"/>
                </a:lnTo>
                <a:lnTo>
                  <a:pt x="100619" y="10111"/>
                </a:lnTo>
                <a:lnTo>
                  <a:pt x="96975" y="6584"/>
                </a:lnTo>
                <a:lnTo>
                  <a:pt x="88159" y="8582"/>
                </a:lnTo>
                <a:lnTo>
                  <a:pt x="85103" y="7407"/>
                </a:lnTo>
                <a:lnTo>
                  <a:pt x="774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144069" y="1617539"/>
            <a:ext cx="290830" cy="153035"/>
          </a:xfrm>
          <a:custGeom>
            <a:avLst/>
            <a:gdLst/>
            <a:ahLst/>
            <a:cxnLst/>
            <a:rect l="l" t="t" r="r" b="b"/>
            <a:pathLst>
              <a:path w="290829" h="153035">
                <a:moveTo>
                  <a:pt x="236369" y="111699"/>
                </a:moveTo>
                <a:lnTo>
                  <a:pt x="203706" y="111699"/>
                </a:lnTo>
                <a:lnTo>
                  <a:pt x="208889" y="115041"/>
                </a:lnTo>
                <a:lnTo>
                  <a:pt x="212757" y="121910"/>
                </a:lnTo>
                <a:lnTo>
                  <a:pt x="225334" y="152272"/>
                </a:lnTo>
                <a:lnTo>
                  <a:pt x="234268" y="152942"/>
                </a:lnTo>
                <a:lnTo>
                  <a:pt x="239116" y="146259"/>
                </a:lnTo>
                <a:lnTo>
                  <a:pt x="230859" y="146259"/>
                </a:lnTo>
                <a:lnTo>
                  <a:pt x="230389" y="145834"/>
                </a:lnTo>
                <a:lnTo>
                  <a:pt x="229801" y="145479"/>
                </a:lnTo>
                <a:lnTo>
                  <a:pt x="229566" y="144967"/>
                </a:lnTo>
                <a:lnTo>
                  <a:pt x="229448" y="144394"/>
                </a:lnTo>
                <a:lnTo>
                  <a:pt x="229602" y="143929"/>
                </a:lnTo>
                <a:lnTo>
                  <a:pt x="229708" y="143461"/>
                </a:lnTo>
                <a:lnTo>
                  <a:pt x="229801" y="142615"/>
                </a:lnTo>
                <a:lnTo>
                  <a:pt x="241759" y="142615"/>
                </a:lnTo>
                <a:lnTo>
                  <a:pt x="241908" y="142410"/>
                </a:lnTo>
                <a:lnTo>
                  <a:pt x="240145" y="136919"/>
                </a:lnTo>
                <a:lnTo>
                  <a:pt x="239067" y="133778"/>
                </a:lnTo>
                <a:lnTo>
                  <a:pt x="237559" y="130905"/>
                </a:lnTo>
                <a:lnTo>
                  <a:pt x="236233" y="127790"/>
                </a:lnTo>
                <a:lnTo>
                  <a:pt x="235443" y="125728"/>
                </a:lnTo>
                <a:lnTo>
                  <a:pt x="234033" y="123391"/>
                </a:lnTo>
                <a:lnTo>
                  <a:pt x="237559" y="119446"/>
                </a:lnTo>
                <a:lnTo>
                  <a:pt x="286752" y="119446"/>
                </a:lnTo>
                <a:lnTo>
                  <a:pt x="279758" y="116252"/>
                </a:lnTo>
                <a:lnTo>
                  <a:pt x="278284" y="115949"/>
                </a:lnTo>
                <a:lnTo>
                  <a:pt x="256664" y="115949"/>
                </a:lnTo>
                <a:lnTo>
                  <a:pt x="248697" y="114888"/>
                </a:lnTo>
                <a:lnTo>
                  <a:pt x="240861" y="113002"/>
                </a:lnTo>
                <a:lnTo>
                  <a:pt x="236369" y="111699"/>
                </a:lnTo>
                <a:close/>
              </a:path>
              <a:path w="290829" h="153035">
                <a:moveTo>
                  <a:pt x="241759" y="142615"/>
                </a:moveTo>
                <a:lnTo>
                  <a:pt x="229801" y="142615"/>
                </a:lnTo>
                <a:lnTo>
                  <a:pt x="230506" y="143461"/>
                </a:lnTo>
                <a:lnTo>
                  <a:pt x="231094" y="143929"/>
                </a:lnTo>
                <a:lnTo>
                  <a:pt x="231329" y="145028"/>
                </a:lnTo>
                <a:lnTo>
                  <a:pt x="230976" y="145670"/>
                </a:lnTo>
                <a:lnTo>
                  <a:pt x="230859" y="146259"/>
                </a:lnTo>
                <a:lnTo>
                  <a:pt x="239116" y="146259"/>
                </a:lnTo>
                <a:lnTo>
                  <a:pt x="241759" y="142615"/>
                </a:lnTo>
                <a:close/>
              </a:path>
              <a:path w="290829" h="153035">
                <a:moveTo>
                  <a:pt x="289785" y="125571"/>
                </a:moveTo>
                <a:lnTo>
                  <a:pt x="286811" y="125571"/>
                </a:lnTo>
                <a:lnTo>
                  <a:pt x="289397" y="127273"/>
                </a:lnTo>
                <a:lnTo>
                  <a:pt x="289785" y="125571"/>
                </a:lnTo>
                <a:close/>
              </a:path>
              <a:path w="290829" h="153035">
                <a:moveTo>
                  <a:pt x="286752" y="119446"/>
                </a:moveTo>
                <a:lnTo>
                  <a:pt x="237559" y="119446"/>
                </a:lnTo>
                <a:lnTo>
                  <a:pt x="239910" y="120382"/>
                </a:lnTo>
                <a:lnTo>
                  <a:pt x="241908" y="120628"/>
                </a:lnTo>
                <a:lnTo>
                  <a:pt x="252579" y="122491"/>
                </a:lnTo>
                <a:lnTo>
                  <a:pt x="263184" y="124764"/>
                </a:lnTo>
                <a:lnTo>
                  <a:pt x="273877" y="126280"/>
                </a:lnTo>
                <a:lnTo>
                  <a:pt x="284813" y="125873"/>
                </a:lnTo>
                <a:lnTo>
                  <a:pt x="286811" y="125571"/>
                </a:lnTo>
                <a:lnTo>
                  <a:pt x="289785" y="125571"/>
                </a:lnTo>
                <a:lnTo>
                  <a:pt x="290102" y="124180"/>
                </a:lnTo>
                <a:lnTo>
                  <a:pt x="290572" y="121674"/>
                </a:lnTo>
                <a:lnTo>
                  <a:pt x="288574" y="120279"/>
                </a:lnTo>
                <a:lnTo>
                  <a:pt x="286752" y="119446"/>
                </a:lnTo>
                <a:close/>
              </a:path>
              <a:path w="290829" h="153035">
                <a:moveTo>
                  <a:pt x="231787" y="110369"/>
                </a:moveTo>
                <a:lnTo>
                  <a:pt x="113195" y="110369"/>
                </a:lnTo>
                <a:lnTo>
                  <a:pt x="115899" y="111463"/>
                </a:lnTo>
                <a:lnTo>
                  <a:pt x="118485" y="112598"/>
                </a:lnTo>
                <a:lnTo>
                  <a:pt x="131158" y="116849"/>
                </a:lnTo>
                <a:lnTo>
                  <a:pt x="143963" y="118677"/>
                </a:lnTo>
                <a:lnTo>
                  <a:pt x="156900" y="118225"/>
                </a:lnTo>
                <a:lnTo>
                  <a:pt x="169970" y="115640"/>
                </a:lnTo>
                <a:lnTo>
                  <a:pt x="176340" y="114197"/>
                </a:lnTo>
                <a:lnTo>
                  <a:pt x="182753" y="113219"/>
                </a:lnTo>
                <a:lnTo>
                  <a:pt x="189211" y="112578"/>
                </a:lnTo>
                <a:lnTo>
                  <a:pt x="195713" y="112148"/>
                </a:lnTo>
                <a:lnTo>
                  <a:pt x="203706" y="111699"/>
                </a:lnTo>
                <a:lnTo>
                  <a:pt x="236369" y="111699"/>
                </a:lnTo>
                <a:lnTo>
                  <a:pt x="231787" y="110369"/>
                </a:lnTo>
                <a:close/>
              </a:path>
              <a:path w="290829" h="153035">
                <a:moveTo>
                  <a:pt x="23625" y="97777"/>
                </a:moveTo>
                <a:lnTo>
                  <a:pt x="11988" y="106643"/>
                </a:lnTo>
                <a:lnTo>
                  <a:pt x="4935" y="109915"/>
                </a:lnTo>
                <a:lnTo>
                  <a:pt x="0" y="115716"/>
                </a:lnTo>
                <a:lnTo>
                  <a:pt x="1174" y="116932"/>
                </a:lnTo>
                <a:lnTo>
                  <a:pt x="2584" y="116076"/>
                </a:lnTo>
                <a:lnTo>
                  <a:pt x="15345" y="116076"/>
                </a:lnTo>
                <a:lnTo>
                  <a:pt x="19677" y="115715"/>
                </a:lnTo>
                <a:lnTo>
                  <a:pt x="33418" y="114516"/>
                </a:lnTo>
                <a:lnTo>
                  <a:pt x="43138" y="114396"/>
                </a:lnTo>
                <a:lnTo>
                  <a:pt x="84091" y="114396"/>
                </a:lnTo>
                <a:lnTo>
                  <a:pt x="93571" y="113699"/>
                </a:lnTo>
                <a:lnTo>
                  <a:pt x="110257" y="110991"/>
                </a:lnTo>
                <a:lnTo>
                  <a:pt x="113195" y="110369"/>
                </a:lnTo>
                <a:lnTo>
                  <a:pt x="231787" y="110369"/>
                </a:lnTo>
                <a:lnTo>
                  <a:pt x="230506" y="109997"/>
                </a:lnTo>
                <a:lnTo>
                  <a:pt x="226160" y="107070"/>
                </a:lnTo>
                <a:lnTo>
                  <a:pt x="65809" y="107070"/>
                </a:lnTo>
                <a:lnTo>
                  <a:pt x="55127" y="105669"/>
                </a:lnTo>
                <a:lnTo>
                  <a:pt x="49955" y="104342"/>
                </a:lnTo>
                <a:lnTo>
                  <a:pt x="44783" y="102636"/>
                </a:lnTo>
                <a:lnTo>
                  <a:pt x="32206" y="98612"/>
                </a:lnTo>
                <a:lnTo>
                  <a:pt x="23625" y="97777"/>
                </a:lnTo>
                <a:close/>
              </a:path>
              <a:path w="290829" h="153035">
                <a:moveTo>
                  <a:pt x="15345" y="116076"/>
                </a:moveTo>
                <a:lnTo>
                  <a:pt x="2584" y="116076"/>
                </a:lnTo>
                <a:lnTo>
                  <a:pt x="3995" y="116171"/>
                </a:lnTo>
                <a:lnTo>
                  <a:pt x="13847" y="116201"/>
                </a:lnTo>
                <a:lnTo>
                  <a:pt x="15345" y="116076"/>
                </a:lnTo>
                <a:close/>
              </a:path>
              <a:path w="290829" h="153035">
                <a:moveTo>
                  <a:pt x="272470" y="114752"/>
                </a:moveTo>
                <a:lnTo>
                  <a:pt x="264830" y="115716"/>
                </a:lnTo>
                <a:lnTo>
                  <a:pt x="256664" y="115949"/>
                </a:lnTo>
                <a:lnTo>
                  <a:pt x="278284" y="115949"/>
                </a:lnTo>
                <a:lnTo>
                  <a:pt x="272470" y="114752"/>
                </a:lnTo>
                <a:close/>
              </a:path>
              <a:path w="290829" h="153035">
                <a:moveTo>
                  <a:pt x="84091" y="114396"/>
                </a:moveTo>
                <a:lnTo>
                  <a:pt x="43138" y="114396"/>
                </a:lnTo>
                <a:lnTo>
                  <a:pt x="60022" y="115041"/>
                </a:lnTo>
                <a:lnTo>
                  <a:pt x="76829" y="114929"/>
                </a:lnTo>
                <a:lnTo>
                  <a:pt x="84091" y="114396"/>
                </a:lnTo>
                <a:close/>
              </a:path>
              <a:path w="290829" h="153035">
                <a:moveTo>
                  <a:pt x="177215" y="40161"/>
                </a:moveTo>
                <a:lnTo>
                  <a:pt x="107906" y="40161"/>
                </a:lnTo>
                <a:lnTo>
                  <a:pt x="112061" y="48782"/>
                </a:lnTo>
                <a:lnTo>
                  <a:pt x="112165" y="49388"/>
                </a:lnTo>
                <a:lnTo>
                  <a:pt x="97327" y="88258"/>
                </a:lnTo>
                <a:lnTo>
                  <a:pt x="65809" y="107070"/>
                </a:lnTo>
                <a:lnTo>
                  <a:pt x="226160" y="107070"/>
                </a:lnTo>
                <a:lnTo>
                  <a:pt x="229566" y="104451"/>
                </a:lnTo>
                <a:lnTo>
                  <a:pt x="235561" y="100209"/>
                </a:lnTo>
                <a:lnTo>
                  <a:pt x="231094" y="98876"/>
                </a:lnTo>
                <a:lnTo>
                  <a:pt x="228508" y="97375"/>
                </a:lnTo>
                <a:lnTo>
                  <a:pt x="223571" y="94561"/>
                </a:lnTo>
                <a:lnTo>
                  <a:pt x="220868" y="91611"/>
                </a:lnTo>
                <a:lnTo>
                  <a:pt x="224041" y="85615"/>
                </a:lnTo>
                <a:lnTo>
                  <a:pt x="225569" y="82843"/>
                </a:lnTo>
                <a:lnTo>
                  <a:pt x="225217" y="79360"/>
                </a:lnTo>
                <a:lnTo>
                  <a:pt x="221573" y="77801"/>
                </a:lnTo>
                <a:lnTo>
                  <a:pt x="216399" y="75499"/>
                </a:lnTo>
                <a:lnTo>
                  <a:pt x="196888" y="75499"/>
                </a:lnTo>
                <a:lnTo>
                  <a:pt x="193479" y="72070"/>
                </a:lnTo>
                <a:lnTo>
                  <a:pt x="191716" y="65197"/>
                </a:lnTo>
                <a:lnTo>
                  <a:pt x="191128" y="63164"/>
                </a:lnTo>
                <a:lnTo>
                  <a:pt x="189483" y="59258"/>
                </a:lnTo>
                <a:lnTo>
                  <a:pt x="181908" y="45673"/>
                </a:lnTo>
                <a:lnTo>
                  <a:pt x="177215" y="40161"/>
                </a:lnTo>
                <a:close/>
              </a:path>
              <a:path w="290829" h="153035">
                <a:moveTo>
                  <a:pt x="210641" y="72511"/>
                </a:moveTo>
                <a:lnTo>
                  <a:pt x="196888" y="75499"/>
                </a:lnTo>
                <a:lnTo>
                  <a:pt x="216399" y="75499"/>
                </a:lnTo>
                <a:lnTo>
                  <a:pt x="210641" y="72511"/>
                </a:lnTo>
                <a:close/>
              </a:path>
              <a:path w="290829" h="153035">
                <a:moveTo>
                  <a:pt x="93834" y="41694"/>
                </a:moveTo>
                <a:lnTo>
                  <a:pt x="84514" y="41694"/>
                </a:lnTo>
                <a:lnTo>
                  <a:pt x="86277" y="44255"/>
                </a:lnTo>
                <a:lnTo>
                  <a:pt x="85299" y="46501"/>
                </a:lnTo>
                <a:lnTo>
                  <a:pt x="85258" y="46934"/>
                </a:lnTo>
                <a:lnTo>
                  <a:pt x="85546" y="48782"/>
                </a:lnTo>
                <a:lnTo>
                  <a:pt x="85823" y="50150"/>
                </a:lnTo>
                <a:lnTo>
                  <a:pt x="85926" y="54453"/>
                </a:lnTo>
                <a:lnTo>
                  <a:pt x="91567" y="55460"/>
                </a:lnTo>
                <a:lnTo>
                  <a:pt x="92037" y="51874"/>
                </a:lnTo>
                <a:lnTo>
                  <a:pt x="93212" y="49742"/>
                </a:lnTo>
                <a:lnTo>
                  <a:pt x="94868" y="46501"/>
                </a:lnTo>
                <a:lnTo>
                  <a:pt x="94936" y="46157"/>
                </a:lnTo>
                <a:lnTo>
                  <a:pt x="93683" y="41913"/>
                </a:lnTo>
                <a:lnTo>
                  <a:pt x="93834" y="41694"/>
                </a:lnTo>
                <a:close/>
              </a:path>
              <a:path w="290829" h="153035">
                <a:moveTo>
                  <a:pt x="175374" y="37999"/>
                </a:moveTo>
                <a:lnTo>
                  <a:pt x="96386" y="37999"/>
                </a:lnTo>
                <a:lnTo>
                  <a:pt x="98850" y="41694"/>
                </a:lnTo>
                <a:lnTo>
                  <a:pt x="98964" y="41913"/>
                </a:lnTo>
                <a:lnTo>
                  <a:pt x="98138" y="45673"/>
                </a:lnTo>
                <a:lnTo>
                  <a:pt x="98084" y="46291"/>
                </a:lnTo>
                <a:lnTo>
                  <a:pt x="99442" y="49768"/>
                </a:lnTo>
                <a:lnTo>
                  <a:pt x="100265" y="51652"/>
                </a:lnTo>
                <a:lnTo>
                  <a:pt x="100383" y="54453"/>
                </a:lnTo>
                <a:lnTo>
                  <a:pt x="105555" y="53948"/>
                </a:lnTo>
                <a:lnTo>
                  <a:pt x="106613" y="49388"/>
                </a:lnTo>
                <a:lnTo>
                  <a:pt x="107124" y="46157"/>
                </a:lnTo>
                <a:lnTo>
                  <a:pt x="107477" y="43266"/>
                </a:lnTo>
                <a:lnTo>
                  <a:pt x="107906" y="40161"/>
                </a:lnTo>
                <a:lnTo>
                  <a:pt x="177215" y="40161"/>
                </a:lnTo>
                <a:lnTo>
                  <a:pt x="175374" y="37999"/>
                </a:lnTo>
                <a:close/>
              </a:path>
              <a:path w="290829" h="153035">
                <a:moveTo>
                  <a:pt x="76991" y="0"/>
                </a:moveTo>
                <a:lnTo>
                  <a:pt x="72877" y="4597"/>
                </a:lnTo>
                <a:lnTo>
                  <a:pt x="71466" y="15190"/>
                </a:lnTo>
                <a:lnTo>
                  <a:pt x="71617" y="23420"/>
                </a:lnTo>
                <a:lnTo>
                  <a:pt x="73024" y="31487"/>
                </a:lnTo>
                <a:lnTo>
                  <a:pt x="74210" y="39531"/>
                </a:lnTo>
                <a:lnTo>
                  <a:pt x="73700" y="47691"/>
                </a:lnTo>
                <a:lnTo>
                  <a:pt x="73465" y="48782"/>
                </a:lnTo>
                <a:lnTo>
                  <a:pt x="73700" y="50163"/>
                </a:lnTo>
                <a:lnTo>
                  <a:pt x="76638" y="51027"/>
                </a:lnTo>
                <a:lnTo>
                  <a:pt x="77696" y="50150"/>
                </a:lnTo>
                <a:lnTo>
                  <a:pt x="80988" y="46934"/>
                </a:lnTo>
                <a:lnTo>
                  <a:pt x="81458" y="43266"/>
                </a:lnTo>
                <a:lnTo>
                  <a:pt x="84514" y="41694"/>
                </a:lnTo>
                <a:lnTo>
                  <a:pt x="93834" y="41694"/>
                </a:lnTo>
                <a:lnTo>
                  <a:pt x="96386" y="37999"/>
                </a:lnTo>
                <a:lnTo>
                  <a:pt x="175374" y="37999"/>
                </a:lnTo>
                <a:lnTo>
                  <a:pt x="131132" y="15279"/>
                </a:lnTo>
                <a:lnTo>
                  <a:pt x="116281" y="11707"/>
                </a:lnTo>
                <a:lnTo>
                  <a:pt x="101474" y="7971"/>
                </a:lnTo>
                <a:lnTo>
                  <a:pt x="86865" y="3468"/>
                </a:lnTo>
                <a:lnTo>
                  <a:pt x="769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38118" y="1307502"/>
            <a:ext cx="318135" cy="88900"/>
          </a:xfrm>
          <a:custGeom>
            <a:avLst/>
            <a:gdLst/>
            <a:ahLst/>
            <a:cxnLst/>
            <a:rect l="l" t="t" r="r" b="b"/>
            <a:pathLst>
              <a:path w="318134" h="88900">
                <a:moveTo>
                  <a:pt x="236657" y="81125"/>
                </a:moveTo>
                <a:lnTo>
                  <a:pt x="188749" y="81125"/>
                </a:lnTo>
                <a:lnTo>
                  <a:pt x="203354" y="81559"/>
                </a:lnTo>
                <a:lnTo>
                  <a:pt x="217871" y="84215"/>
                </a:lnTo>
                <a:lnTo>
                  <a:pt x="232388" y="87120"/>
                </a:lnTo>
                <a:lnTo>
                  <a:pt x="234151" y="87426"/>
                </a:lnTo>
                <a:lnTo>
                  <a:pt x="236150" y="88707"/>
                </a:lnTo>
                <a:lnTo>
                  <a:pt x="237560" y="86850"/>
                </a:lnTo>
                <a:lnTo>
                  <a:pt x="238736" y="85145"/>
                </a:lnTo>
                <a:lnTo>
                  <a:pt x="237516" y="83393"/>
                </a:lnTo>
                <a:lnTo>
                  <a:pt x="237404" y="83193"/>
                </a:lnTo>
                <a:lnTo>
                  <a:pt x="236737" y="81559"/>
                </a:lnTo>
                <a:lnTo>
                  <a:pt x="236657" y="81125"/>
                </a:lnTo>
                <a:close/>
              </a:path>
              <a:path w="318134" h="88900">
                <a:moveTo>
                  <a:pt x="33148" y="68450"/>
                </a:moveTo>
                <a:lnTo>
                  <a:pt x="27388" y="68779"/>
                </a:lnTo>
                <a:lnTo>
                  <a:pt x="22982" y="72306"/>
                </a:lnTo>
                <a:lnTo>
                  <a:pt x="17161" y="77021"/>
                </a:lnTo>
                <a:lnTo>
                  <a:pt x="10108" y="79407"/>
                </a:lnTo>
                <a:lnTo>
                  <a:pt x="3408" y="82558"/>
                </a:lnTo>
                <a:lnTo>
                  <a:pt x="1998" y="83193"/>
                </a:lnTo>
                <a:lnTo>
                  <a:pt x="0" y="83393"/>
                </a:lnTo>
                <a:lnTo>
                  <a:pt x="587" y="86850"/>
                </a:lnTo>
                <a:lnTo>
                  <a:pt x="9772" y="85511"/>
                </a:lnTo>
                <a:lnTo>
                  <a:pt x="29655" y="85511"/>
                </a:lnTo>
                <a:lnTo>
                  <a:pt x="37262" y="84428"/>
                </a:lnTo>
                <a:lnTo>
                  <a:pt x="50739" y="81486"/>
                </a:lnTo>
                <a:lnTo>
                  <a:pt x="64327" y="79600"/>
                </a:lnTo>
                <a:lnTo>
                  <a:pt x="77958" y="78143"/>
                </a:lnTo>
                <a:lnTo>
                  <a:pt x="105143" y="74710"/>
                </a:lnTo>
                <a:lnTo>
                  <a:pt x="118706" y="73818"/>
                </a:lnTo>
                <a:lnTo>
                  <a:pt x="235303" y="73818"/>
                </a:lnTo>
                <a:lnTo>
                  <a:pt x="235023" y="72306"/>
                </a:lnTo>
                <a:lnTo>
                  <a:pt x="48717" y="72306"/>
                </a:lnTo>
                <a:lnTo>
                  <a:pt x="39631" y="71166"/>
                </a:lnTo>
                <a:lnTo>
                  <a:pt x="38555" y="71166"/>
                </a:lnTo>
                <a:lnTo>
                  <a:pt x="33148" y="68450"/>
                </a:lnTo>
                <a:close/>
              </a:path>
              <a:path w="318134" h="88900">
                <a:moveTo>
                  <a:pt x="236173" y="78514"/>
                </a:moveTo>
                <a:lnTo>
                  <a:pt x="166445" y="78514"/>
                </a:lnTo>
                <a:lnTo>
                  <a:pt x="169031" y="83534"/>
                </a:lnTo>
                <a:lnTo>
                  <a:pt x="169854" y="85310"/>
                </a:lnTo>
                <a:lnTo>
                  <a:pt x="172087" y="85721"/>
                </a:lnTo>
                <a:lnTo>
                  <a:pt x="173968" y="84886"/>
                </a:lnTo>
                <a:lnTo>
                  <a:pt x="188749" y="81125"/>
                </a:lnTo>
                <a:lnTo>
                  <a:pt x="236657" y="81125"/>
                </a:lnTo>
                <a:lnTo>
                  <a:pt x="236173" y="78514"/>
                </a:lnTo>
                <a:close/>
              </a:path>
              <a:path w="318134" h="88900">
                <a:moveTo>
                  <a:pt x="29655" y="85511"/>
                </a:moveTo>
                <a:lnTo>
                  <a:pt x="9772" y="85511"/>
                </a:lnTo>
                <a:lnTo>
                  <a:pt x="28275" y="85707"/>
                </a:lnTo>
                <a:lnTo>
                  <a:pt x="29655" y="85511"/>
                </a:lnTo>
                <a:close/>
              </a:path>
              <a:path w="318134" h="88900">
                <a:moveTo>
                  <a:pt x="235303" y="73818"/>
                </a:moveTo>
                <a:lnTo>
                  <a:pt x="118706" y="73818"/>
                </a:lnTo>
                <a:lnTo>
                  <a:pt x="132248" y="74569"/>
                </a:lnTo>
                <a:lnTo>
                  <a:pt x="145757" y="77714"/>
                </a:lnTo>
                <a:lnTo>
                  <a:pt x="149401" y="78961"/>
                </a:lnTo>
                <a:lnTo>
                  <a:pt x="153632" y="79090"/>
                </a:lnTo>
                <a:lnTo>
                  <a:pt x="162331" y="78773"/>
                </a:lnTo>
                <a:lnTo>
                  <a:pt x="166445" y="78514"/>
                </a:lnTo>
                <a:lnTo>
                  <a:pt x="236173" y="78514"/>
                </a:lnTo>
                <a:lnTo>
                  <a:pt x="235303" y="73818"/>
                </a:lnTo>
                <a:close/>
              </a:path>
              <a:path w="318134" h="88900">
                <a:moveTo>
                  <a:pt x="206825" y="38434"/>
                </a:moveTo>
                <a:lnTo>
                  <a:pt x="106379" y="38434"/>
                </a:lnTo>
                <a:lnTo>
                  <a:pt x="114842" y="40597"/>
                </a:lnTo>
                <a:lnTo>
                  <a:pt x="116370" y="42149"/>
                </a:lnTo>
                <a:lnTo>
                  <a:pt x="79578" y="69778"/>
                </a:lnTo>
                <a:lnTo>
                  <a:pt x="48717" y="72306"/>
                </a:lnTo>
                <a:lnTo>
                  <a:pt x="235023" y="72306"/>
                </a:lnTo>
                <a:lnTo>
                  <a:pt x="256603" y="55258"/>
                </a:lnTo>
                <a:lnTo>
                  <a:pt x="303978" y="55258"/>
                </a:lnTo>
                <a:lnTo>
                  <a:pt x="312202" y="53542"/>
                </a:lnTo>
                <a:lnTo>
                  <a:pt x="314435" y="52813"/>
                </a:lnTo>
                <a:lnTo>
                  <a:pt x="317611" y="52813"/>
                </a:lnTo>
                <a:lnTo>
                  <a:pt x="317649" y="51988"/>
                </a:lnTo>
                <a:lnTo>
                  <a:pt x="273294" y="51988"/>
                </a:lnTo>
                <a:lnTo>
                  <a:pt x="264464" y="51406"/>
                </a:lnTo>
                <a:lnTo>
                  <a:pt x="255545" y="49286"/>
                </a:lnTo>
                <a:lnTo>
                  <a:pt x="250138" y="47557"/>
                </a:lnTo>
                <a:lnTo>
                  <a:pt x="245436" y="43901"/>
                </a:lnTo>
                <a:lnTo>
                  <a:pt x="239676" y="43748"/>
                </a:lnTo>
                <a:lnTo>
                  <a:pt x="224672" y="42401"/>
                </a:lnTo>
                <a:lnTo>
                  <a:pt x="210098" y="39417"/>
                </a:lnTo>
                <a:lnTo>
                  <a:pt x="206825" y="38434"/>
                </a:lnTo>
                <a:close/>
              </a:path>
              <a:path w="318134" h="88900">
                <a:moveTo>
                  <a:pt x="38320" y="71001"/>
                </a:moveTo>
                <a:lnTo>
                  <a:pt x="38555" y="71166"/>
                </a:lnTo>
                <a:lnTo>
                  <a:pt x="39631" y="71166"/>
                </a:lnTo>
                <a:lnTo>
                  <a:pt x="38320" y="71001"/>
                </a:lnTo>
                <a:close/>
              </a:path>
              <a:path w="318134" h="88900">
                <a:moveTo>
                  <a:pt x="303978" y="55258"/>
                </a:moveTo>
                <a:lnTo>
                  <a:pt x="256603" y="55258"/>
                </a:lnTo>
                <a:lnTo>
                  <a:pt x="260364" y="55493"/>
                </a:lnTo>
                <a:lnTo>
                  <a:pt x="264126" y="55517"/>
                </a:lnTo>
                <a:lnTo>
                  <a:pt x="288252" y="56491"/>
                </a:lnTo>
                <a:lnTo>
                  <a:pt x="300260" y="56034"/>
                </a:lnTo>
                <a:lnTo>
                  <a:pt x="303978" y="55258"/>
                </a:lnTo>
                <a:close/>
              </a:path>
              <a:path w="318134" h="88900">
                <a:moveTo>
                  <a:pt x="317611" y="52813"/>
                </a:moveTo>
                <a:lnTo>
                  <a:pt x="314435" y="52813"/>
                </a:lnTo>
                <a:lnTo>
                  <a:pt x="317609" y="52860"/>
                </a:lnTo>
                <a:close/>
              </a:path>
              <a:path w="318134" h="88900">
                <a:moveTo>
                  <a:pt x="305032" y="44242"/>
                </a:moveTo>
                <a:lnTo>
                  <a:pt x="297744" y="46346"/>
                </a:lnTo>
                <a:lnTo>
                  <a:pt x="291044" y="48686"/>
                </a:lnTo>
                <a:lnTo>
                  <a:pt x="282125" y="51070"/>
                </a:lnTo>
                <a:lnTo>
                  <a:pt x="273294" y="51988"/>
                </a:lnTo>
                <a:lnTo>
                  <a:pt x="317649" y="51988"/>
                </a:lnTo>
                <a:lnTo>
                  <a:pt x="317844" y="47663"/>
                </a:lnTo>
                <a:lnTo>
                  <a:pt x="314553" y="47334"/>
                </a:lnTo>
                <a:lnTo>
                  <a:pt x="312437" y="46628"/>
                </a:lnTo>
                <a:lnTo>
                  <a:pt x="305032" y="44242"/>
                </a:lnTo>
                <a:close/>
              </a:path>
              <a:path w="318134" h="88900">
                <a:moveTo>
                  <a:pt x="45607" y="0"/>
                </a:moveTo>
                <a:lnTo>
                  <a:pt x="43021" y="399"/>
                </a:lnTo>
                <a:lnTo>
                  <a:pt x="41258" y="1740"/>
                </a:lnTo>
                <a:lnTo>
                  <a:pt x="38790" y="3468"/>
                </a:lnTo>
                <a:lnTo>
                  <a:pt x="40435" y="5996"/>
                </a:lnTo>
                <a:lnTo>
                  <a:pt x="41141" y="8147"/>
                </a:lnTo>
                <a:lnTo>
                  <a:pt x="44625" y="16510"/>
                </a:lnTo>
                <a:lnTo>
                  <a:pt x="49266" y="24081"/>
                </a:lnTo>
                <a:lnTo>
                  <a:pt x="54811" y="31040"/>
                </a:lnTo>
                <a:lnTo>
                  <a:pt x="61006" y="37564"/>
                </a:lnTo>
                <a:lnTo>
                  <a:pt x="64062" y="40479"/>
                </a:lnTo>
                <a:lnTo>
                  <a:pt x="67824" y="40350"/>
                </a:lnTo>
                <a:lnTo>
                  <a:pt x="87410" y="39189"/>
                </a:lnTo>
                <a:lnTo>
                  <a:pt x="95291" y="38809"/>
                </a:lnTo>
                <a:lnTo>
                  <a:pt x="106379" y="38434"/>
                </a:lnTo>
                <a:lnTo>
                  <a:pt x="206825" y="38434"/>
                </a:lnTo>
                <a:lnTo>
                  <a:pt x="195855" y="35139"/>
                </a:lnTo>
                <a:lnTo>
                  <a:pt x="175393" y="27545"/>
                </a:lnTo>
                <a:lnTo>
                  <a:pt x="168854" y="25758"/>
                </a:lnTo>
                <a:lnTo>
                  <a:pt x="166802" y="25454"/>
                </a:lnTo>
                <a:lnTo>
                  <a:pt x="93214" y="25454"/>
                </a:lnTo>
                <a:lnTo>
                  <a:pt x="90208" y="20951"/>
                </a:lnTo>
                <a:lnTo>
                  <a:pt x="79813" y="20951"/>
                </a:lnTo>
                <a:lnTo>
                  <a:pt x="77815" y="19458"/>
                </a:lnTo>
                <a:lnTo>
                  <a:pt x="75464" y="16989"/>
                </a:lnTo>
                <a:lnTo>
                  <a:pt x="72643" y="13967"/>
                </a:lnTo>
                <a:lnTo>
                  <a:pt x="70959" y="11157"/>
                </a:lnTo>
                <a:lnTo>
                  <a:pt x="59125" y="11157"/>
                </a:lnTo>
                <a:lnTo>
                  <a:pt x="56187" y="7759"/>
                </a:lnTo>
                <a:lnTo>
                  <a:pt x="51602" y="2598"/>
                </a:lnTo>
                <a:lnTo>
                  <a:pt x="49486" y="2163"/>
                </a:lnTo>
                <a:lnTo>
                  <a:pt x="47841" y="1269"/>
                </a:lnTo>
                <a:lnTo>
                  <a:pt x="45607" y="0"/>
                </a:lnTo>
                <a:close/>
              </a:path>
              <a:path w="318134" h="88900">
                <a:moveTo>
                  <a:pt x="129183" y="17012"/>
                </a:moveTo>
                <a:lnTo>
                  <a:pt x="117428" y="18976"/>
                </a:lnTo>
                <a:lnTo>
                  <a:pt x="98268" y="22656"/>
                </a:lnTo>
                <a:lnTo>
                  <a:pt x="93214" y="25454"/>
                </a:lnTo>
                <a:lnTo>
                  <a:pt x="166802" y="25454"/>
                </a:lnTo>
                <a:lnTo>
                  <a:pt x="165612" y="25277"/>
                </a:lnTo>
                <a:lnTo>
                  <a:pt x="148930" y="25277"/>
                </a:lnTo>
                <a:lnTo>
                  <a:pt x="142700" y="24842"/>
                </a:lnTo>
                <a:lnTo>
                  <a:pt x="137411" y="20198"/>
                </a:lnTo>
                <a:lnTo>
                  <a:pt x="133885" y="17200"/>
                </a:lnTo>
                <a:lnTo>
                  <a:pt x="129183" y="17012"/>
                </a:lnTo>
                <a:close/>
              </a:path>
              <a:path w="318134" h="88900">
                <a:moveTo>
                  <a:pt x="162140" y="24763"/>
                </a:moveTo>
                <a:lnTo>
                  <a:pt x="155160" y="24772"/>
                </a:lnTo>
                <a:lnTo>
                  <a:pt x="148930" y="25277"/>
                </a:lnTo>
                <a:lnTo>
                  <a:pt x="165612" y="25277"/>
                </a:lnTo>
                <a:lnTo>
                  <a:pt x="162140" y="24763"/>
                </a:lnTo>
                <a:close/>
              </a:path>
              <a:path w="318134" h="88900">
                <a:moveTo>
                  <a:pt x="87924" y="17529"/>
                </a:moveTo>
                <a:lnTo>
                  <a:pt x="85103" y="18341"/>
                </a:lnTo>
                <a:lnTo>
                  <a:pt x="79813" y="20951"/>
                </a:lnTo>
                <a:lnTo>
                  <a:pt x="90208" y="20951"/>
                </a:lnTo>
                <a:lnTo>
                  <a:pt x="87924" y="17529"/>
                </a:lnTo>
                <a:close/>
              </a:path>
              <a:path w="318134" h="88900">
                <a:moveTo>
                  <a:pt x="69704" y="9064"/>
                </a:moveTo>
                <a:lnTo>
                  <a:pt x="59125" y="11157"/>
                </a:lnTo>
                <a:lnTo>
                  <a:pt x="70959" y="11157"/>
                </a:lnTo>
                <a:lnTo>
                  <a:pt x="69704" y="90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1062024" y="246178"/>
            <a:ext cx="2143125" cy="14376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indent="-2540" algn="ctr">
              <a:lnSpc>
                <a:spcPct val="116399"/>
              </a:lnSpc>
              <a:spcBef>
                <a:spcPts val="105"/>
              </a:spcBef>
            </a:pPr>
            <a:r>
              <a:rPr spc="-160" dirty="0">
                <a:solidFill>
                  <a:srgbClr val="000000"/>
                </a:solidFill>
              </a:rPr>
              <a:t>MEMILIKI </a:t>
            </a:r>
            <a:r>
              <a:rPr spc="-155" dirty="0">
                <a:solidFill>
                  <a:srgbClr val="000000"/>
                </a:solidFill>
              </a:rPr>
              <a:t> </a:t>
            </a:r>
            <a:r>
              <a:rPr spc="-105" dirty="0">
                <a:solidFill>
                  <a:srgbClr val="000000"/>
                </a:solidFill>
              </a:rPr>
              <a:t>PERMUKAAN </a:t>
            </a:r>
            <a:r>
              <a:rPr spc="-100" dirty="0">
                <a:solidFill>
                  <a:srgbClr val="000000"/>
                </a:solidFill>
              </a:rPr>
              <a:t> </a:t>
            </a:r>
            <a:r>
              <a:rPr spc="-50" dirty="0">
                <a:solidFill>
                  <a:srgbClr val="000000"/>
                </a:solidFill>
              </a:rPr>
              <a:t>Y</a:t>
            </a:r>
            <a:r>
              <a:rPr spc="-60" dirty="0">
                <a:solidFill>
                  <a:srgbClr val="000000"/>
                </a:solidFill>
              </a:rPr>
              <a:t>A</a:t>
            </a:r>
            <a:r>
              <a:rPr spc="-204" dirty="0">
                <a:solidFill>
                  <a:srgbClr val="000000"/>
                </a:solidFill>
              </a:rPr>
              <a:t>NG</a:t>
            </a:r>
            <a:r>
              <a:rPr spc="-20" dirty="0">
                <a:solidFill>
                  <a:srgbClr val="000000"/>
                </a:solidFill>
              </a:rPr>
              <a:t> </a:t>
            </a:r>
            <a:r>
              <a:rPr spc="-50" dirty="0">
                <a:solidFill>
                  <a:srgbClr val="000000"/>
                </a:solidFill>
              </a:rPr>
              <a:t>DATAR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1028700" y="2089404"/>
            <a:ext cx="3758565" cy="215392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b="1" spc="-110" dirty="0">
                <a:latin typeface="Tahoma"/>
                <a:cs typeface="Tahoma"/>
              </a:rPr>
              <a:t>Si</a:t>
            </a:r>
            <a:r>
              <a:rPr sz="2000" b="1" spc="-120" dirty="0">
                <a:latin typeface="Tahoma"/>
                <a:cs typeface="Tahoma"/>
              </a:rPr>
              <a:t>f</a:t>
            </a:r>
            <a:r>
              <a:rPr sz="2000" b="1" spc="-265" dirty="0">
                <a:latin typeface="Tahoma"/>
                <a:cs typeface="Tahoma"/>
              </a:rPr>
              <a:t>a</a:t>
            </a:r>
            <a:r>
              <a:rPr sz="2000" b="1" spc="-70" dirty="0">
                <a:latin typeface="Tahoma"/>
                <a:cs typeface="Tahoma"/>
              </a:rPr>
              <a:t>t</a:t>
            </a:r>
            <a:r>
              <a:rPr sz="2000" b="1" spc="75" dirty="0">
                <a:latin typeface="Tahoma"/>
                <a:cs typeface="Tahoma"/>
              </a:rPr>
              <a:t> </a:t>
            </a:r>
            <a:r>
              <a:rPr sz="2000" b="1" spc="-180" dirty="0">
                <a:latin typeface="Tahoma"/>
                <a:cs typeface="Tahoma"/>
              </a:rPr>
              <a:t>a</a:t>
            </a:r>
            <a:r>
              <a:rPr sz="2000" b="1" spc="-105" dirty="0">
                <a:latin typeface="Tahoma"/>
                <a:cs typeface="Tahoma"/>
              </a:rPr>
              <a:t>i</a:t>
            </a:r>
            <a:r>
              <a:rPr sz="2000" b="1" spc="40" dirty="0">
                <a:latin typeface="Tahoma"/>
                <a:cs typeface="Tahoma"/>
              </a:rPr>
              <a:t>r</a:t>
            </a:r>
            <a:r>
              <a:rPr sz="2000" b="1" spc="80" dirty="0">
                <a:latin typeface="Tahoma"/>
                <a:cs typeface="Tahoma"/>
              </a:rPr>
              <a:t> </a:t>
            </a:r>
            <a:r>
              <a:rPr sz="2000" b="1" spc="-225" dirty="0">
                <a:latin typeface="Tahoma"/>
                <a:cs typeface="Tahoma"/>
              </a:rPr>
              <a:t>y</a:t>
            </a:r>
            <a:r>
              <a:rPr sz="2000" b="1" spc="-204" dirty="0">
                <a:latin typeface="Tahoma"/>
                <a:cs typeface="Tahoma"/>
              </a:rPr>
              <a:t>a</a:t>
            </a:r>
            <a:r>
              <a:rPr sz="2000" b="1" spc="-229" dirty="0">
                <a:latin typeface="Tahoma"/>
                <a:cs typeface="Tahoma"/>
              </a:rPr>
              <a:t>n</a:t>
            </a:r>
            <a:r>
              <a:rPr sz="2000" b="1" spc="-225" dirty="0">
                <a:latin typeface="Tahoma"/>
                <a:cs typeface="Tahoma"/>
              </a:rPr>
              <a:t>g</a:t>
            </a:r>
            <a:r>
              <a:rPr sz="2000" b="1" spc="70" dirty="0">
                <a:latin typeface="Tahoma"/>
                <a:cs typeface="Tahoma"/>
              </a:rPr>
              <a:t> </a:t>
            </a:r>
            <a:r>
              <a:rPr sz="2000" b="1" spc="-120" dirty="0">
                <a:latin typeface="Tahoma"/>
                <a:cs typeface="Tahoma"/>
              </a:rPr>
              <a:t>berikut</a:t>
            </a:r>
            <a:r>
              <a:rPr sz="2000" b="1" spc="-220" dirty="0">
                <a:latin typeface="Tahoma"/>
                <a:cs typeface="Tahoma"/>
              </a:rPr>
              <a:t>ny</a:t>
            </a:r>
            <a:r>
              <a:rPr sz="2000" b="1" spc="-235" dirty="0">
                <a:latin typeface="Tahoma"/>
                <a:cs typeface="Tahoma"/>
              </a:rPr>
              <a:t>a</a:t>
            </a:r>
            <a:r>
              <a:rPr sz="2000" b="1" spc="45" dirty="0">
                <a:latin typeface="Tahoma"/>
                <a:cs typeface="Tahoma"/>
              </a:rPr>
              <a:t> </a:t>
            </a:r>
            <a:r>
              <a:rPr sz="2000" b="1" spc="-215" dirty="0">
                <a:latin typeface="Tahoma"/>
                <a:cs typeface="Tahoma"/>
              </a:rPr>
              <a:t>ad</a:t>
            </a:r>
            <a:r>
              <a:rPr sz="2000" b="1" spc="-220" dirty="0">
                <a:latin typeface="Tahoma"/>
                <a:cs typeface="Tahoma"/>
              </a:rPr>
              <a:t>a</a:t>
            </a:r>
            <a:r>
              <a:rPr sz="2000" b="1" spc="-100" dirty="0">
                <a:latin typeface="Tahoma"/>
                <a:cs typeface="Tahoma"/>
              </a:rPr>
              <a:t>l</a:t>
            </a:r>
            <a:r>
              <a:rPr sz="2000" b="1" spc="-190" dirty="0">
                <a:latin typeface="Tahoma"/>
                <a:cs typeface="Tahoma"/>
              </a:rPr>
              <a:t>ah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sz="2000" b="1" spc="-185" dirty="0">
                <a:latin typeface="Tahoma"/>
                <a:cs typeface="Tahoma"/>
              </a:rPr>
              <a:t>permukaan</a:t>
            </a:r>
            <a:r>
              <a:rPr sz="2000" b="1" spc="-270" dirty="0">
                <a:latin typeface="Tahoma"/>
                <a:cs typeface="Tahoma"/>
              </a:rPr>
              <a:t>n</a:t>
            </a:r>
            <a:r>
              <a:rPr sz="2000" b="1" spc="-220" dirty="0">
                <a:latin typeface="Tahoma"/>
                <a:cs typeface="Tahoma"/>
              </a:rPr>
              <a:t>y</a:t>
            </a:r>
            <a:r>
              <a:rPr sz="2000" b="1" spc="-235" dirty="0">
                <a:latin typeface="Tahoma"/>
                <a:cs typeface="Tahoma"/>
              </a:rPr>
              <a:t>a</a:t>
            </a:r>
            <a:r>
              <a:rPr sz="2000" b="1" spc="45" dirty="0">
                <a:latin typeface="Tahoma"/>
                <a:cs typeface="Tahoma"/>
              </a:rPr>
              <a:t> </a:t>
            </a:r>
            <a:r>
              <a:rPr sz="2000" b="1" spc="-114" dirty="0">
                <a:latin typeface="Tahoma"/>
                <a:cs typeface="Tahoma"/>
              </a:rPr>
              <a:t>rel</a:t>
            </a:r>
            <a:r>
              <a:rPr sz="2000" b="1" spc="-180" dirty="0">
                <a:latin typeface="Tahoma"/>
                <a:cs typeface="Tahoma"/>
              </a:rPr>
              <a:t>a</a:t>
            </a:r>
            <a:r>
              <a:rPr sz="2000" b="1" spc="-30" dirty="0">
                <a:latin typeface="Tahoma"/>
                <a:cs typeface="Tahoma"/>
              </a:rPr>
              <a:t>tif</a:t>
            </a:r>
            <a:r>
              <a:rPr sz="2000" b="1" spc="75" dirty="0">
                <a:latin typeface="Tahoma"/>
                <a:cs typeface="Tahoma"/>
              </a:rPr>
              <a:t> </a:t>
            </a:r>
            <a:r>
              <a:rPr sz="2000" b="1" spc="-180" dirty="0">
                <a:latin typeface="Tahoma"/>
                <a:cs typeface="Tahoma"/>
              </a:rPr>
              <a:t>ten</a:t>
            </a:r>
            <a:r>
              <a:rPr sz="2000" b="1" spc="-204" dirty="0">
                <a:latin typeface="Tahoma"/>
                <a:cs typeface="Tahoma"/>
              </a:rPr>
              <a:t>ang</a:t>
            </a:r>
            <a:r>
              <a:rPr sz="2000" b="1" spc="65" dirty="0">
                <a:latin typeface="Tahoma"/>
                <a:cs typeface="Tahoma"/>
              </a:rPr>
              <a:t> </a:t>
            </a:r>
            <a:r>
              <a:rPr sz="2000" b="1" spc="-200" dirty="0">
                <a:latin typeface="Tahoma"/>
                <a:cs typeface="Tahoma"/>
              </a:rPr>
              <a:t>dan</a:t>
            </a:r>
            <a:endParaRPr sz="2000">
              <a:latin typeface="Tahoma"/>
              <a:cs typeface="Tahoma"/>
            </a:endParaRPr>
          </a:p>
          <a:p>
            <a:pPr marR="365125">
              <a:lnSpc>
                <a:spcPct val="116700"/>
              </a:lnSpc>
              <a:spcBef>
                <a:spcPts val="5"/>
              </a:spcBef>
            </a:pPr>
            <a:r>
              <a:rPr sz="2000" b="1" spc="-210" dirty="0">
                <a:latin typeface="Tahoma"/>
                <a:cs typeface="Tahoma"/>
              </a:rPr>
              <a:t>d</a:t>
            </a:r>
            <a:r>
              <a:rPr sz="2000" b="1" spc="-229" dirty="0">
                <a:latin typeface="Tahoma"/>
                <a:cs typeface="Tahoma"/>
              </a:rPr>
              <a:t>a</a:t>
            </a:r>
            <a:r>
              <a:rPr sz="2000" b="1" spc="-150" dirty="0">
                <a:latin typeface="Tahoma"/>
                <a:cs typeface="Tahoma"/>
              </a:rPr>
              <a:t>ta</a:t>
            </a:r>
            <a:r>
              <a:rPr sz="2000" b="1" spc="-114" dirty="0">
                <a:latin typeface="Tahoma"/>
                <a:cs typeface="Tahoma"/>
              </a:rPr>
              <a:t>r</a:t>
            </a:r>
            <a:r>
              <a:rPr sz="2000" b="1" spc="-75" dirty="0">
                <a:latin typeface="Tahoma"/>
                <a:cs typeface="Tahoma"/>
              </a:rPr>
              <a:t>.</a:t>
            </a:r>
            <a:r>
              <a:rPr sz="2000" b="1" spc="-50" dirty="0">
                <a:latin typeface="Tahoma"/>
                <a:cs typeface="Tahoma"/>
              </a:rPr>
              <a:t> </a:t>
            </a:r>
            <a:r>
              <a:rPr sz="2000" b="1" spc="-110" dirty="0">
                <a:latin typeface="Tahoma"/>
                <a:cs typeface="Tahoma"/>
              </a:rPr>
              <a:t>Si</a:t>
            </a:r>
            <a:r>
              <a:rPr sz="2000" b="1" spc="-120" dirty="0">
                <a:latin typeface="Tahoma"/>
                <a:cs typeface="Tahoma"/>
              </a:rPr>
              <a:t>f</a:t>
            </a:r>
            <a:r>
              <a:rPr sz="2000" b="1" spc="-265" dirty="0">
                <a:latin typeface="Tahoma"/>
                <a:cs typeface="Tahoma"/>
              </a:rPr>
              <a:t>a</a:t>
            </a:r>
            <a:r>
              <a:rPr sz="2000" b="1" spc="-70" dirty="0">
                <a:latin typeface="Tahoma"/>
                <a:cs typeface="Tahoma"/>
              </a:rPr>
              <a:t>t</a:t>
            </a:r>
            <a:r>
              <a:rPr sz="2000" b="1" spc="60" dirty="0">
                <a:latin typeface="Tahoma"/>
                <a:cs typeface="Tahoma"/>
              </a:rPr>
              <a:t> </a:t>
            </a:r>
            <a:r>
              <a:rPr sz="2000" b="1" spc="-105" dirty="0">
                <a:latin typeface="Tahoma"/>
                <a:cs typeface="Tahoma"/>
              </a:rPr>
              <a:t>in</a:t>
            </a:r>
            <a:r>
              <a:rPr sz="2000" b="1" spc="-65" dirty="0">
                <a:latin typeface="Tahoma"/>
                <a:cs typeface="Tahoma"/>
              </a:rPr>
              <a:t>i</a:t>
            </a:r>
            <a:r>
              <a:rPr sz="2000" b="1" spc="70" dirty="0">
                <a:latin typeface="Tahoma"/>
                <a:cs typeface="Tahoma"/>
              </a:rPr>
              <a:t> </a:t>
            </a:r>
            <a:r>
              <a:rPr sz="2000" b="1" spc="-160" dirty="0">
                <a:latin typeface="Tahoma"/>
                <a:cs typeface="Tahoma"/>
              </a:rPr>
              <a:t>bisa</a:t>
            </a:r>
            <a:r>
              <a:rPr sz="2000" b="1" spc="70" dirty="0">
                <a:latin typeface="Tahoma"/>
                <a:cs typeface="Tahoma"/>
              </a:rPr>
              <a:t> </a:t>
            </a:r>
            <a:r>
              <a:rPr sz="2000" b="1" spc="-114" dirty="0">
                <a:latin typeface="Tahoma"/>
                <a:cs typeface="Tahoma"/>
              </a:rPr>
              <a:t>di</a:t>
            </a:r>
            <a:r>
              <a:rPr sz="2000" b="1" spc="-150" dirty="0">
                <a:latin typeface="Tahoma"/>
                <a:cs typeface="Tahoma"/>
              </a:rPr>
              <a:t>b</a:t>
            </a:r>
            <a:r>
              <a:rPr sz="2000" b="1" spc="-165" dirty="0">
                <a:latin typeface="Tahoma"/>
                <a:cs typeface="Tahoma"/>
              </a:rPr>
              <a:t>uk</a:t>
            </a:r>
            <a:r>
              <a:rPr sz="2000" b="1" spc="-70" dirty="0">
                <a:latin typeface="Tahoma"/>
                <a:cs typeface="Tahoma"/>
              </a:rPr>
              <a:t>ti</a:t>
            </a:r>
            <a:r>
              <a:rPr sz="2000" b="1" spc="-110" dirty="0">
                <a:latin typeface="Tahoma"/>
                <a:cs typeface="Tahoma"/>
              </a:rPr>
              <a:t>k</a:t>
            </a:r>
            <a:r>
              <a:rPr sz="2000" b="1" spc="-155" dirty="0">
                <a:latin typeface="Tahoma"/>
                <a:cs typeface="Tahoma"/>
              </a:rPr>
              <a:t>an  </a:t>
            </a:r>
            <a:r>
              <a:rPr sz="2000" b="1" spc="-215" dirty="0">
                <a:latin typeface="Tahoma"/>
                <a:cs typeface="Tahoma"/>
              </a:rPr>
              <a:t>sa</a:t>
            </a:r>
            <a:r>
              <a:rPr sz="2000" b="1" spc="-265" dirty="0">
                <a:latin typeface="Tahoma"/>
                <a:cs typeface="Tahoma"/>
              </a:rPr>
              <a:t>a</a:t>
            </a:r>
            <a:r>
              <a:rPr sz="2000" b="1" spc="-70" dirty="0">
                <a:latin typeface="Tahoma"/>
                <a:cs typeface="Tahoma"/>
              </a:rPr>
              <a:t>t</a:t>
            </a:r>
            <a:r>
              <a:rPr sz="2000" b="1" spc="75" dirty="0">
                <a:latin typeface="Tahoma"/>
                <a:cs typeface="Tahoma"/>
              </a:rPr>
              <a:t> </a:t>
            </a:r>
            <a:r>
              <a:rPr sz="2000" b="1" spc="-250" dirty="0">
                <a:latin typeface="Tahoma"/>
                <a:cs typeface="Tahoma"/>
              </a:rPr>
              <a:t>me</a:t>
            </a:r>
            <a:r>
              <a:rPr sz="2000" b="1" spc="-215" dirty="0">
                <a:latin typeface="Tahoma"/>
                <a:cs typeface="Tahoma"/>
              </a:rPr>
              <a:t>n</a:t>
            </a:r>
            <a:r>
              <a:rPr sz="2000" b="1" spc="-240" dirty="0">
                <a:latin typeface="Tahoma"/>
                <a:cs typeface="Tahoma"/>
              </a:rPr>
              <a:t>g</a:t>
            </a:r>
            <a:r>
              <a:rPr sz="2000" b="1" spc="-235" dirty="0">
                <a:latin typeface="Tahoma"/>
                <a:cs typeface="Tahoma"/>
              </a:rPr>
              <a:t>a</a:t>
            </a:r>
            <a:r>
              <a:rPr sz="2000" b="1" spc="-315" dirty="0">
                <a:latin typeface="Tahoma"/>
                <a:cs typeface="Tahoma"/>
              </a:rPr>
              <a:t>m</a:t>
            </a:r>
            <a:r>
              <a:rPr sz="2000" b="1" spc="-229" dirty="0">
                <a:latin typeface="Tahoma"/>
                <a:cs typeface="Tahoma"/>
              </a:rPr>
              <a:t>a</a:t>
            </a:r>
            <a:r>
              <a:rPr sz="2000" b="1" spc="-55" dirty="0">
                <a:latin typeface="Tahoma"/>
                <a:cs typeface="Tahoma"/>
              </a:rPr>
              <a:t>ti</a:t>
            </a:r>
            <a:r>
              <a:rPr sz="2000" b="1" spc="70" dirty="0">
                <a:latin typeface="Tahoma"/>
                <a:cs typeface="Tahoma"/>
              </a:rPr>
              <a:t> </a:t>
            </a:r>
            <a:r>
              <a:rPr sz="2000" b="1" spc="-210" dirty="0">
                <a:latin typeface="Tahoma"/>
                <a:cs typeface="Tahoma"/>
              </a:rPr>
              <a:t>dana</a:t>
            </a:r>
            <a:r>
              <a:rPr sz="2000" b="1" spc="-190" dirty="0">
                <a:latin typeface="Tahoma"/>
                <a:cs typeface="Tahoma"/>
              </a:rPr>
              <a:t>u</a:t>
            </a:r>
            <a:r>
              <a:rPr sz="2000" b="1" spc="-75" dirty="0">
                <a:latin typeface="Tahoma"/>
                <a:cs typeface="Tahoma"/>
              </a:rPr>
              <a:t>,</a:t>
            </a:r>
            <a:r>
              <a:rPr sz="2000" b="1" spc="-60" dirty="0">
                <a:latin typeface="Tahoma"/>
                <a:cs typeface="Tahoma"/>
              </a:rPr>
              <a:t> </a:t>
            </a:r>
            <a:r>
              <a:rPr sz="2000" b="1" spc="-200" dirty="0">
                <a:latin typeface="Tahoma"/>
                <a:cs typeface="Tahoma"/>
              </a:rPr>
              <a:t>ko</a:t>
            </a:r>
            <a:r>
              <a:rPr sz="2000" b="1" spc="-100" dirty="0">
                <a:latin typeface="Tahoma"/>
                <a:cs typeface="Tahoma"/>
              </a:rPr>
              <a:t>l</a:t>
            </a:r>
            <a:r>
              <a:rPr sz="2000" b="1" spc="-190" dirty="0">
                <a:latin typeface="Tahoma"/>
                <a:cs typeface="Tahoma"/>
              </a:rPr>
              <a:t>a</a:t>
            </a:r>
            <a:r>
              <a:rPr sz="2000" b="1" spc="-150" dirty="0">
                <a:latin typeface="Tahoma"/>
                <a:cs typeface="Tahoma"/>
              </a:rPr>
              <a:t>m  </a:t>
            </a:r>
            <a:r>
              <a:rPr sz="2000" b="1" spc="-265" dirty="0">
                <a:latin typeface="Tahoma"/>
                <a:cs typeface="Tahoma"/>
              </a:rPr>
              <a:t>a</a:t>
            </a:r>
            <a:r>
              <a:rPr sz="2000" b="1" spc="-165" dirty="0">
                <a:latin typeface="Tahoma"/>
                <a:cs typeface="Tahoma"/>
              </a:rPr>
              <a:t>tau</a:t>
            </a:r>
            <a:r>
              <a:rPr sz="2000" b="1" spc="70" dirty="0">
                <a:latin typeface="Tahoma"/>
                <a:cs typeface="Tahoma"/>
              </a:rPr>
              <a:t> </a:t>
            </a:r>
            <a:r>
              <a:rPr sz="2000" b="1" spc="-180" dirty="0">
                <a:latin typeface="Tahoma"/>
                <a:cs typeface="Tahoma"/>
              </a:rPr>
              <a:t>a</a:t>
            </a:r>
            <a:r>
              <a:rPr sz="2000" b="1" spc="-105" dirty="0">
                <a:latin typeface="Tahoma"/>
                <a:cs typeface="Tahoma"/>
              </a:rPr>
              <a:t>i</a:t>
            </a:r>
            <a:r>
              <a:rPr sz="2000" b="1" spc="40" dirty="0">
                <a:latin typeface="Tahoma"/>
                <a:cs typeface="Tahoma"/>
              </a:rPr>
              <a:t>r</a:t>
            </a:r>
            <a:r>
              <a:rPr sz="2000" b="1" spc="80" dirty="0">
                <a:latin typeface="Tahoma"/>
                <a:cs typeface="Tahoma"/>
              </a:rPr>
              <a:t> </a:t>
            </a:r>
            <a:r>
              <a:rPr sz="2000" b="1" spc="-225" dirty="0">
                <a:latin typeface="Tahoma"/>
                <a:cs typeface="Tahoma"/>
              </a:rPr>
              <a:t>y</a:t>
            </a:r>
            <a:r>
              <a:rPr sz="2000" b="1" spc="-204" dirty="0">
                <a:latin typeface="Tahoma"/>
                <a:cs typeface="Tahoma"/>
              </a:rPr>
              <a:t>a</a:t>
            </a:r>
            <a:r>
              <a:rPr sz="2000" b="1" spc="-229" dirty="0">
                <a:latin typeface="Tahoma"/>
                <a:cs typeface="Tahoma"/>
              </a:rPr>
              <a:t>n</a:t>
            </a:r>
            <a:r>
              <a:rPr sz="2000" b="1" spc="-225" dirty="0">
                <a:latin typeface="Tahoma"/>
                <a:cs typeface="Tahoma"/>
              </a:rPr>
              <a:t>g</a:t>
            </a:r>
            <a:r>
              <a:rPr sz="2000" b="1" spc="70" dirty="0">
                <a:latin typeface="Tahoma"/>
                <a:cs typeface="Tahoma"/>
              </a:rPr>
              <a:t> </a:t>
            </a:r>
            <a:r>
              <a:rPr sz="2000" b="1" spc="-140" dirty="0">
                <a:latin typeface="Tahoma"/>
                <a:cs typeface="Tahoma"/>
              </a:rPr>
              <a:t>be</a:t>
            </a:r>
            <a:r>
              <a:rPr sz="2000" b="1" spc="-125" dirty="0">
                <a:latin typeface="Tahoma"/>
                <a:cs typeface="Tahoma"/>
              </a:rPr>
              <a:t>r</a:t>
            </a:r>
            <a:r>
              <a:rPr sz="2000" b="1" spc="-215" dirty="0">
                <a:latin typeface="Tahoma"/>
                <a:cs typeface="Tahoma"/>
              </a:rPr>
              <a:t>ada</a:t>
            </a:r>
            <a:r>
              <a:rPr sz="2000" b="1" spc="80" dirty="0">
                <a:latin typeface="Tahoma"/>
                <a:cs typeface="Tahoma"/>
              </a:rPr>
              <a:t> </a:t>
            </a:r>
            <a:r>
              <a:rPr sz="2000" b="1" spc="-105" dirty="0">
                <a:latin typeface="Tahoma"/>
                <a:cs typeface="Tahoma"/>
              </a:rPr>
              <a:t>di</a:t>
            </a:r>
            <a:r>
              <a:rPr sz="2000" b="1" spc="70" dirty="0">
                <a:latin typeface="Tahoma"/>
                <a:cs typeface="Tahoma"/>
              </a:rPr>
              <a:t> </a:t>
            </a:r>
            <a:r>
              <a:rPr sz="2000" b="1" spc="-165" dirty="0">
                <a:latin typeface="Tahoma"/>
                <a:cs typeface="Tahoma"/>
              </a:rPr>
              <a:t>dal</a:t>
            </a:r>
            <a:r>
              <a:rPr sz="2000" b="1" spc="-200" dirty="0">
                <a:latin typeface="Tahoma"/>
                <a:cs typeface="Tahoma"/>
              </a:rPr>
              <a:t>a</a:t>
            </a:r>
            <a:r>
              <a:rPr sz="2000" b="1" spc="-150" dirty="0">
                <a:latin typeface="Tahoma"/>
                <a:cs typeface="Tahoma"/>
              </a:rPr>
              <a:t>m  </a:t>
            </a:r>
            <a:r>
              <a:rPr sz="2000" b="1" spc="-155" dirty="0">
                <a:latin typeface="Tahoma"/>
                <a:cs typeface="Tahoma"/>
              </a:rPr>
              <a:t>gelas</a:t>
            </a:r>
            <a:r>
              <a:rPr sz="1850" spc="-155" dirty="0">
                <a:latin typeface="Calibri"/>
                <a:cs typeface="Calibri"/>
              </a:rPr>
              <a:t>.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189236" y="159537"/>
            <a:ext cx="680085" cy="641985"/>
          </a:xfrm>
          <a:custGeom>
            <a:avLst/>
            <a:gdLst/>
            <a:ahLst/>
            <a:cxnLst/>
            <a:rect l="l" t="t" r="r" b="b"/>
            <a:pathLst>
              <a:path w="680085" h="641985">
                <a:moveTo>
                  <a:pt x="186994" y="43053"/>
                </a:moveTo>
                <a:lnTo>
                  <a:pt x="101206" y="43053"/>
                </a:lnTo>
                <a:lnTo>
                  <a:pt x="101206" y="170434"/>
                </a:lnTo>
                <a:lnTo>
                  <a:pt x="186232" y="93764"/>
                </a:lnTo>
                <a:lnTo>
                  <a:pt x="186994" y="43053"/>
                </a:lnTo>
                <a:close/>
              </a:path>
              <a:path w="680085" h="641985">
                <a:moveTo>
                  <a:pt x="578294" y="326123"/>
                </a:moveTo>
                <a:lnTo>
                  <a:pt x="339813" y="115341"/>
                </a:lnTo>
                <a:lnTo>
                  <a:pt x="101206" y="326212"/>
                </a:lnTo>
                <a:lnTo>
                  <a:pt x="101206" y="635304"/>
                </a:lnTo>
                <a:lnTo>
                  <a:pt x="107505" y="641553"/>
                </a:lnTo>
                <a:lnTo>
                  <a:pt x="264426" y="641553"/>
                </a:lnTo>
                <a:lnTo>
                  <a:pt x="264426" y="501650"/>
                </a:lnTo>
                <a:lnTo>
                  <a:pt x="270675" y="495376"/>
                </a:lnTo>
                <a:lnTo>
                  <a:pt x="408800" y="495376"/>
                </a:lnTo>
                <a:lnTo>
                  <a:pt x="415061" y="501650"/>
                </a:lnTo>
                <a:lnTo>
                  <a:pt x="415061" y="641553"/>
                </a:lnTo>
                <a:lnTo>
                  <a:pt x="572020" y="641553"/>
                </a:lnTo>
                <a:lnTo>
                  <a:pt x="578281" y="635304"/>
                </a:lnTo>
                <a:lnTo>
                  <a:pt x="578294" y="326123"/>
                </a:lnTo>
                <a:close/>
              </a:path>
              <a:path w="680085" h="641985">
                <a:moveTo>
                  <a:pt x="679488" y="299059"/>
                </a:moveTo>
                <a:lnTo>
                  <a:pt x="341134" y="0"/>
                </a:lnTo>
                <a:lnTo>
                  <a:pt x="339813" y="1511"/>
                </a:lnTo>
                <a:lnTo>
                  <a:pt x="338429" y="0"/>
                </a:lnTo>
                <a:lnTo>
                  <a:pt x="0" y="299059"/>
                </a:lnTo>
                <a:lnTo>
                  <a:pt x="35648" y="339178"/>
                </a:lnTo>
                <a:lnTo>
                  <a:pt x="339813" y="70396"/>
                </a:lnTo>
                <a:lnTo>
                  <a:pt x="643902" y="339178"/>
                </a:lnTo>
                <a:lnTo>
                  <a:pt x="679488" y="2990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175523" y="186727"/>
            <a:ext cx="671830" cy="589280"/>
          </a:xfrm>
          <a:custGeom>
            <a:avLst/>
            <a:gdLst/>
            <a:ahLst/>
            <a:cxnLst/>
            <a:rect l="l" t="t" r="r" b="b"/>
            <a:pathLst>
              <a:path w="671829" h="589280">
                <a:moveTo>
                  <a:pt x="92087" y="143103"/>
                </a:moveTo>
                <a:lnTo>
                  <a:pt x="0" y="143103"/>
                </a:lnTo>
                <a:lnTo>
                  <a:pt x="0" y="445541"/>
                </a:lnTo>
                <a:lnTo>
                  <a:pt x="92087" y="445541"/>
                </a:lnTo>
                <a:lnTo>
                  <a:pt x="92087" y="143103"/>
                </a:lnTo>
                <a:close/>
              </a:path>
              <a:path w="671829" h="589280">
                <a:moveTo>
                  <a:pt x="325018" y="0"/>
                </a:moveTo>
                <a:lnTo>
                  <a:pt x="129997" y="143103"/>
                </a:lnTo>
                <a:lnTo>
                  <a:pt x="129997" y="445541"/>
                </a:lnTo>
                <a:lnTo>
                  <a:pt x="325018" y="588657"/>
                </a:lnTo>
                <a:lnTo>
                  <a:pt x="325018" y="0"/>
                </a:lnTo>
                <a:close/>
              </a:path>
              <a:path w="671829" h="589280">
                <a:moveTo>
                  <a:pt x="425196" y="294322"/>
                </a:moveTo>
                <a:lnTo>
                  <a:pt x="416344" y="249669"/>
                </a:lnTo>
                <a:lnTo>
                  <a:pt x="390918" y="211848"/>
                </a:lnTo>
                <a:lnTo>
                  <a:pt x="379425" y="207111"/>
                </a:lnTo>
                <a:lnTo>
                  <a:pt x="373316" y="208292"/>
                </a:lnTo>
                <a:lnTo>
                  <a:pt x="367931" y="211848"/>
                </a:lnTo>
                <a:lnTo>
                  <a:pt x="364363" y="217208"/>
                </a:lnTo>
                <a:lnTo>
                  <a:pt x="363169" y="223304"/>
                </a:lnTo>
                <a:lnTo>
                  <a:pt x="364363" y="229400"/>
                </a:lnTo>
                <a:lnTo>
                  <a:pt x="367944" y="234772"/>
                </a:lnTo>
                <a:lnTo>
                  <a:pt x="378536" y="247624"/>
                </a:lnTo>
                <a:lnTo>
                  <a:pt x="386295" y="262077"/>
                </a:lnTo>
                <a:lnTo>
                  <a:pt x="391071" y="277761"/>
                </a:lnTo>
                <a:lnTo>
                  <a:pt x="392696" y="294322"/>
                </a:lnTo>
                <a:lnTo>
                  <a:pt x="391071" y="310883"/>
                </a:lnTo>
                <a:lnTo>
                  <a:pt x="386295" y="326580"/>
                </a:lnTo>
                <a:lnTo>
                  <a:pt x="378536" y="341033"/>
                </a:lnTo>
                <a:lnTo>
                  <a:pt x="367944" y="353898"/>
                </a:lnTo>
                <a:lnTo>
                  <a:pt x="364363" y="359244"/>
                </a:lnTo>
                <a:lnTo>
                  <a:pt x="363181" y="365353"/>
                </a:lnTo>
                <a:lnTo>
                  <a:pt x="364363" y="371449"/>
                </a:lnTo>
                <a:lnTo>
                  <a:pt x="367944" y="376809"/>
                </a:lnTo>
                <a:lnTo>
                  <a:pt x="371106" y="379971"/>
                </a:lnTo>
                <a:lnTo>
                  <a:pt x="375272" y="381546"/>
                </a:lnTo>
                <a:lnTo>
                  <a:pt x="383578" y="381546"/>
                </a:lnTo>
                <a:lnTo>
                  <a:pt x="416344" y="338988"/>
                </a:lnTo>
                <a:lnTo>
                  <a:pt x="422948" y="317258"/>
                </a:lnTo>
                <a:lnTo>
                  <a:pt x="425196" y="294322"/>
                </a:lnTo>
                <a:close/>
              </a:path>
              <a:path w="671829" h="589280">
                <a:moveTo>
                  <a:pt x="548335" y="294322"/>
                </a:moveTo>
                <a:lnTo>
                  <a:pt x="543725" y="247269"/>
                </a:lnTo>
                <a:lnTo>
                  <a:pt x="530174" y="202679"/>
                </a:lnTo>
                <a:lnTo>
                  <a:pt x="508127" y="161582"/>
                </a:lnTo>
                <a:lnTo>
                  <a:pt x="478002" y="125031"/>
                </a:lnTo>
                <a:lnTo>
                  <a:pt x="466521" y="120269"/>
                </a:lnTo>
                <a:lnTo>
                  <a:pt x="460413" y="121462"/>
                </a:lnTo>
                <a:lnTo>
                  <a:pt x="455015" y="125031"/>
                </a:lnTo>
                <a:lnTo>
                  <a:pt x="451472" y="130378"/>
                </a:lnTo>
                <a:lnTo>
                  <a:pt x="450278" y="136461"/>
                </a:lnTo>
                <a:lnTo>
                  <a:pt x="451472" y="142570"/>
                </a:lnTo>
                <a:lnTo>
                  <a:pt x="455015" y="147929"/>
                </a:lnTo>
                <a:lnTo>
                  <a:pt x="481076" y="179539"/>
                </a:lnTo>
                <a:lnTo>
                  <a:pt x="500138" y="215074"/>
                </a:lnTo>
                <a:lnTo>
                  <a:pt x="511848" y="253631"/>
                </a:lnTo>
                <a:lnTo>
                  <a:pt x="515823" y="294322"/>
                </a:lnTo>
                <a:lnTo>
                  <a:pt x="511848" y="335013"/>
                </a:lnTo>
                <a:lnTo>
                  <a:pt x="500138" y="373570"/>
                </a:lnTo>
                <a:lnTo>
                  <a:pt x="481076" y="409105"/>
                </a:lnTo>
                <a:lnTo>
                  <a:pt x="455028" y="440702"/>
                </a:lnTo>
                <a:lnTo>
                  <a:pt x="451472" y="446074"/>
                </a:lnTo>
                <a:lnTo>
                  <a:pt x="450278" y="452170"/>
                </a:lnTo>
                <a:lnTo>
                  <a:pt x="451472" y="458266"/>
                </a:lnTo>
                <a:lnTo>
                  <a:pt x="455028" y="463626"/>
                </a:lnTo>
                <a:lnTo>
                  <a:pt x="458228" y="466788"/>
                </a:lnTo>
                <a:lnTo>
                  <a:pt x="462381" y="468363"/>
                </a:lnTo>
                <a:lnTo>
                  <a:pt x="470687" y="468363"/>
                </a:lnTo>
                <a:lnTo>
                  <a:pt x="508127" y="427062"/>
                </a:lnTo>
                <a:lnTo>
                  <a:pt x="530174" y="385965"/>
                </a:lnTo>
                <a:lnTo>
                  <a:pt x="543725" y="341376"/>
                </a:lnTo>
                <a:lnTo>
                  <a:pt x="548335" y="294322"/>
                </a:lnTo>
                <a:close/>
              </a:path>
              <a:path w="671829" h="589280">
                <a:moveTo>
                  <a:pt x="671436" y="294322"/>
                </a:moveTo>
                <a:lnTo>
                  <a:pt x="668312" y="246519"/>
                </a:lnTo>
                <a:lnTo>
                  <a:pt x="659091" y="200139"/>
                </a:lnTo>
                <a:lnTo>
                  <a:pt x="643966" y="155651"/>
                </a:lnTo>
                <a:lnTo>
                  <a:pt x="623112" y="113525"/>
                </a:lnTo>
                <a:lnTo>
                  <a:pt x="596734" y="74244"/>
                </a:lnTo>
                <a:lnTo>
                  <a:pt x="565035" y="38252"/>
                </a:lnTo>
                <a:lnTo>
                  <a:pt x="553554" y="33502"/>
                </a:lnTo>
                <a:lnTo>
                  <a:pt x="547446" y="34683"/>
                </a:lnTo>
                <a:lnTo>
                  <a:pt x="542048" y="38252"/>
                </a:lnTo>
                <a:lnTo>
                  <a:pt x="538505" y="43599"/>
                </a:lnTo>
                <a:lnTo>
                  <a:pt x="537311" y="49695"/>
                </a:lnTo>
                <a:lnTo>
                  <a:pt x="538505" y="55791"/>
                </a:lnTo>
                <a:lnTo>
                  <a:pt x="542048" y="61163"/>
                </a:lnTo>
                <a:lnTo>
                  <a:pt x="576122" y="100876"/>
                </a:lnTo>
                <a:lnTo>
                  <a:pt x="603148" y="144780"/>
                </a:lnTo>
                <a:lnTo>
                  <a:pt x="622820" y="192138"/>
                </a:lnTo>
                <a:lnTo>
                  <a:pt x="634847" y="242227"/>
                </a:lnTo>
                <a:lnTo>
                  <a:pt x="638924" y="294322"/>
                </a:lnTo>
                <a:lnTo>
                  <a:pt x="634847" y="346417"/>
                </a:lnTo>
                <a:lnTo>
                  <a:pt x="622820" y="396506"/>
                </a:lnTo>
                <a:lnTo>
                  <a:pt x="603148" y="443877"/>
                </a:lnTo>
                <a:lnTo>
                  <a:pt x="576122" y="487781"/>
                </a:lnTo>
                <a:lnTo>
                  <a:pt x="542048" y="527507"/>
                </a:lnTo>
                <a:lnTo>
                  <a:pt x="538480" y="532866"/>
                </a:lnTo>
                <a:lnTo>
                  <a:pt x="537286" y="538962"/>
                </a:lnTo>
                <a:lnTo>
                  <a:pt x="538480" y="545058"/>
                </a:lnTo>
                <a:lnTo>
                  <a:pt x="542061" y="550418"/>
                </a:lnTo>
                <a:lnTo>
                  <a:pt x="545211" y="553580"/>
                </a:lnTo>
                <a:lnTo>
                  <a:pt x="549414" y="555155"/>
                </a:lnTo>
                <a:lnTo>
                  <a:pt x="557720" y="555155"/>
                </a:lnTo>
                <a:lnTo>
                  <a:pt x="596734" y="514400"/>
                </a:lnTo>
                <a:lnTo>
                  <a:pt x="623112" y="475107"/>
                </a:lnTo>
                <a:lnTo>
                  <a:pt x="643966" y="432981"/>
                </a:lnTo>
                <a:lnTo>
                  <a:pt x="659091" y="388505"/>
                </a:lnTo>
                <a:lnTo>
                  <a:pt x="668312" y="342125"/>
                </a:lnTo>
                <a:lnTo>
                  <a:pt x="671436" y="294322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object 36"/>
          <p:cNvGrpSpPr/>
          <p:nvPr/>
        </p:nvGrpSpPr>
        <p:grpSpPr>
          <a:xfrm>
            <a:off x="16168" y="2096412"/>
            <a:ext cx="996950" cy="996950"/>
            <a:chOff x="16168" y="2096412"/>
            <a:chExt cx="996950" cy="996950"/>
          </a:xfrm>
        </p:grpSpPr>
        <p:sp>
          <p:nvSpPr>
            <p:cNvPr id="37" name="object 37"/>
            <p:cNvSpPr/>
            <p:nvPr/>
          </p:nvSpPr>
          <p:spPr>
            <a:xfrm>
              <a:off x="16168" y="2096412"/>
              <a:ext cx="996950" cy="996950"/>
            </a:xfrm>
            <a:custGeom>
              <a:avLst/>
              <a:gdLst/>
              <a:ahLst/>
              <a:cxnLst/>
              <a:rect l="l" t="t" r="r" b="b"/>
              <a:pathLst>
                <a:path w="996950" h="996950">
                  <a:moveTo>
                    <a:pt x="498164" y="0"/>
                  </a:moveTo>
                  <a:lnTo>
                    <a:pt x="546141" y="2281"/>
                  </a:lnTo>
                  <a:lnTo>
                    <a:pt x="592827" y="8988"/>
                  </a:lnTo>
                  <a:lnTo>
                    <a:pt x="638014" y="19909"/>
                  </a:lnTo>
                  <a:lnTo>
                    <a:pt x="681494" y="34837"/>
                  </a:lnTo>
                  <a:lnTo>
                    <a:pt x="723057" y="53563"/>
                  </a:lnTo>
                  <a:lnTo>
                    <a:pt x="762494" y="75877"/>
                  </a:lnTo>
                  <a:lnTo>
                    <a:pt x="799598" y="101571"/>
                  </a:lnTo>
                  <a:lnTo>
                    <a:pt x="834159" y="130436"/>
                  </a:lnTo>
                  <a:lnTo>
                    <a:pt x="865968" y="162262"/>
                  </a:lnTo>
                  <a:lnTo>
                    <a:pt x="894816" y="196842"/>
                  </a:lnTo>
                  <a:lnTo>
                    <a:pt x="920496" y="233965"/>
                  </a:lnTo>
                  <a:lnTo>
                    <a:pt x="942797" y="273423"/>
                  </a:lnTo>
                  <a:lnTo>
                    <a:pt x="961512" y="315007"/>
                  </a:lnTo>
                  <a:lnTo>
                    <a:pt x="976432" y="358508"/>
                  </a:lnTo>
                  <a:lnTo>
                    <a:pt x="987347" y="403717"/>
                  </a:lnTo>
                  <a:lnTo>
                    <a:pt x="994049" y="450426"/>
                  </a:lnTo>
                  <a:lnTo>
                    <a:pt x="996330" y="498424"/>
                  </a:lnTo>
                  <a:lnTo>
                    <a:pt x="994049" y="546423"/>
                  </a:lnTo>
                  <a:lnTo>
                    <a:pt x="987347" y="593130"/>
                  </a:lnTo>
                  <a:lnTo>
                    <a:pt x="976432" y="638338"/>
                  </a:lnTo>
                  <a:lnTo>
                    <a:pt x="961512" y="681837"/>
                  </a:lnTo>
                  <a:lnTo>
                    <a:pt x="942797" y="723419"/>
                  </a:lnTo>
                  <a:lnTo>
                    <a:pt x="920496" y="762875"/>
                  </a:lnTo>
                  <a:lnTo>
                    <a:pt x="894816" y="799996"/>
                  </a:lnTo>
                  <a:lnTo>
                    <a:pt x="865968" y="834572"/>
                  </a:lnTo>
                  <a:lnTo>
                    <a:pt x="834159" y="866396"/>
                  </a:lnTo>
                  <a:lnTo>
                    <a:pt x="799598" y="895258"/>
                  </a:lnTo>
                  <a:lnTo>
                    <a:pt x="762494" y="920949"/>
                  </a:lnTo>
                  <a:lnTo>
                    <a:pt x="723057" y="943261"/>
                  </a:lnTo>
                  <a:lnTo>
                    <a:pt x="681494" y="961984"/>
                  </a:lnTo>
                  <a:lnTo>
                    <a:pt x="638015" y="976911"/>
                  </a:lnTo>
                  <a:lnTo>
                    <a:pt x="592827" y="987831"/>
                  </a:lnTo>
                  <a:lnTo>
                    <a:pt x="546141" y="994536"/>
                  </a:lnTo>
                  <a:lnTo>
                    <a:pt x="498165" y="996818"/>
                  </a:lnTo>
                  <a:lnTo>
                    <a:pt x="450188" y="994536"/>
                  </a:lnTo>
                  <a:lnTo>
                    <a:pt x="403502" y="987831"/>
                  </a:lnTo>
                  <a:lnTo>
                    <a:pt x="358315" y="976911"/>
                  </a:lnTo>
                  <a:lnTo>
                    <a:pt x="314835" y="961984"/>
                  </a:lnTo>
                  <a:lnTo>
                    <a:pt x="273272" y="943261"/>
                  </a:lnTo>
                  <a:lnTo>
                    <a:pt x="233835" y="920949"/>
                  </a:lnTo>
                  <a:lnTo>
                    <a:pt x="196731" y="895258"/>
                  </a:lnTo>
                  <a:lnTo>
                    <a:pt x="162170" y="866396"/>
                  </a:lnTo>
                  <a:lnTo>
                    <a:pt x="130361" y="834572"/>
                  </a:lnTo>
                  <a:lnTo>
                    <a:pt x="101513" y="799996"/>
                  </a:lnTo>
                  <a:lnTo>
                    <a:pt x="75833" y="762875"/>
                  </a:lnTo>
                  <a:lnTo>
                    <a:pt x="53532" y="723419"/>
                  </a:lnTo>
                  <a:lnTo>
                    <a:pt x="34817" y="681837"/>
                  </a:lnTo>
                  <a:lnTo>
                    <a:pt x="19897" y="638338"/>
                  </a:lnTo>
                  <a:lnTo>
                    <a:pt x="8982" y="593130"/>
                  </a:lnTo>
                  <a:lnTo>
                    <a:pt x="2280" y="546423"/>
                  </a:lnTo>
                  <a:lnTo>
                    <a:pt x="0" y="498424"/>
                  </a:lnTo>
                  <a:lnTo>
                    <a:pt x="2280" y="450426"/>
                  </a:lnTo>
                  <a:lnTo>
                    <a:pt x="8982" y="403717"/>
                  </a:lnTo>
                  <a:lnTo>
                    <a:pt x="19897" y="358508"/>
                  </a:lnTo>
                  <a:lnTo>
                    <a:pt x="34817" y="315007"/>
                  </a:lnTo>
                  <a:lnTo>
                    <a:pt x="53532" y="273423"/>
                  </a:lnTo>
                  <a:lnTo>
                    <a:pt x="75833" y="233965"/>
                  </a:lnTo>
                  <a:lnTo>
                    <a:pt x="101513" y="196842"/>
                  </a:lnTo>
                  <a:lnTo>
                    <a:pt x="130361" y="162262"/>
                  </a:lnTo>
                  <a:lnTo>
                    <a:pt x="162170" y="130436"/>
                  </a:lnTo>
                  <a:lnTo>
                    <a:pt x="196731" y="101571"/>
                  </a:lnTo>
                  <a:lnTo>
                    <a:pt x="233835" y="75877"/>
                  </a:lnTo>
                  <a:lnTo>
                    <a:pt x="273272" y="53563"/>
                  </a:lnTo>
                  <a:lnTo>
                    <a:pt x="314835" y="34837"/>
                  </a:lnTo>
                  <a:lnTo>
                    <a:pt x="358314" y="19909"/>
                  </a:lnTo>
                  <a:lnTo>
                    <a:pt x="403502" y="8988"/>
                  </a:lnTo>
                  <a:lnTo>
                    <a:pt x="450188" y="2281"/>
                  </a:lnTo>
                  <a:lnTo>
                    <a:pt x="498164" y="0"/>
                  </a:lnTo>
                  <a:close/>
                </a:path>
              </a:pathLst>
            </a:custGeom>
            <a:solidFill>
              <a:srgbClr val="FFD2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35242" y="2326512"/>
              <a:ext cx="558800" cy="536575"/>
            </a:xfrm>
            <a:custGeom>
              <a:avLst/>
              <a:gdLst/>
              <a:ahLst/>
              <a:cxnLst/>
              <a:rect l="l" t="t" r="r" b="b"/>
              <a:pathLst>
                <a:path w="558800" h="536575">
                  <a:moveTo>
                    <a:pt x="299847" y="485127"/>
                  </a:moveTo>
                  <a:lnTo>
                    <a:pt x="297002" y="464413"/>
                  </a:lnTo>
                  <a:lnTo>
                    <a:pt x="286080" y="445477"/>
                  </a:lnTo>
                  <a:lnTo>
                    <a:pt x="128028" y="268325"/>
                  </a:lnTo>
                  <a:lnTo>
                    <a:pt x="285089" y="91198"/>
                  </a:lnTo>
                  <a:lnTo>
                    <a:pt x="296138" y="72682"/>
                  </a:lnTo>
                  <a:lnTo>
                    <a:pt x="299212" y="51904"/>
                  </a:lnTo>
                  <a:lnTo>
                    <a:pt x="294233" y="31521"/>
                  </a:lnTo>
                  <a:lnTo>
                    <a:pt x="281089" y="14135"/>
                  </a:lnTo>
                  <a:lnTo>
                    <a:pt x="262585" y="3073"/>
                  </a:lnTo>
                  <a:lnTo>
                    <a:pt x="241820" y="0"/>
                  </a:lnTo>
                  <a:lnTo>
                    <a:pt x="221437" y="4991"/>
                  </a:lnTo>
                  <a:lnTo>
                    <a:pt x="204063" y="18135"/>
                  </a:lnTo>
                  <a:lnTo>
                    <a:pt x="13004" y="232308"/>
                  </a:lnTo>
                  <a:lnTo>
                    <a:pt x="13004" y="233299"/>
                  </a:lnTo>
                  <a:lnTo>
                    <a:pt x="11988" y="234302"/>
                  </a:lnTo>
                  <a:lnTo>
                    <a:pt x="10998" y="236308"/>
                  </a:lnTo>
                  <a:lnTo>
                    <a:pt x="9994" y="237312"/>
                  </a:lnTo>
                  <a:lnTo>
                    <a:pt x="8991" y="239306"/>
                  </a:lnTo>
                  <a:lnTo>
                    <a:pt x="6997" y="241312"/>
                  </a:lnTo>
                  <a:lnTo>
                    <a:pt x="4991" y="245313"/>
                  </a:lnTo>
                  <a:lnTo>
                    <a:pt x="4991" y="246316"/>
                  </a:lnTo>
                  <a:lnTo>
                    <a:pt x="2997" y="250317"/>
                  </a:lnTo>
                  <a:lnTo>
                    <a:pt x="1993" y="251320"/>
                  </a:lnTo>
                  <a:lnTo>
                    <a:pt x="1993" y="255320"/>
                  </a:lnTo>
                  <a:lnTo>
                    <a:pt x="990" y="256324"/>
                  </a:lnTo>
                  <a:lnTo>
                    <a:pt x="990" y="258318"/>
                  </a:lnTo>
                  <a:lnTo>
                    <a:pt x="0" y="260324"/>
                  </a:lnTo>
                  <a:lnTo>
                    <a:pt x="0" y="266331"/>
                  </a:lnTo>
                  <a:lnTo>
                    <a:pt x="990" y="269341"/>
                  </a:lnTo>
                  <a:lnTo>
                    <a:pt x="990" y="276339"/>
                  </a:lnTo>
                  <a:lnTo>
                    <a:pt x="1993" y="277342"/>
                  </a:lnTo>
                  <a:lnTo>
                    <a:pt x="1993" y="281343"/>
                  </a:lnTo>
                  <a:lnTo>
                    <a:pt x="2997" y="282346"/>
                  </a:lnTo>
                  <a:lnTo>
                    <a:pt x="2997" y="284340"/>
                  </a:lnTo>
                  <a:lnTo>
                    <a:pt x="3987" y="286346"/>
                  </a:lnTo>
                  <a:lnTo>
                    <a:pt x="3987" y="287350"/>
                  </a:lnTo>
                  <a:lnTo>
                    <a:pt x="4991" y="289344"/>
                  </a:lnTo>
                  <a:lnTo>
                    <a:pt x="4991" y="291350"/>
                  </a:lnTo>
                  <a:lnTo>
                    <a:pt x="5994" y="292354"/>
                  </a:lnTo>
                  <a:lnTo>
                    <a:pt x="6997" y="294360"/>
                  </a:lnTo>
                  <a:lnTo>
                    <a:pt x="7988" y="295351"/>
                  </a:lnTo>
                  <a:lnTo>
                    <a:pt x="8991" y="297357"/>
                  </a:lnTo>
                  <a:lnTo>
                    <a:pt x="9994" y="298361"/>
                  </a:lnTo>
                  <a:lnTo>
                    <a:pt x="10998" y="300355"/>
                  </a:lnTo>
                  <a:lnTo>
                    <a:pt x="11988" y="301358"/>
                  </a:lnTo>
                  <a:lnTo>
                    <a:pt x="13004" y="303364"/>
                  </a:lnTo>
                  <a:lnTo>
                    <a:pt x="13004" y="304368"/>
                  </a:lnTo>
                  <a:lnTo>
                    <a:pt x="13995" y="305358"/>
                  </a:lnTo>
                  <a:lnTo>
                    <a:pt x="205054" y="518528"/>
                  </a:lnTo>
                  <a:lnTo>
                    <a:pt x="214007" y="526415"/>
                  </a:lnTo>
                  <a:lnTo>
                    <a:pt x="224066" y="532041"/>
                  </a:lnTo>
                  <a:lnTo>
                    <a:pt x="234886" y="535419"/>
                  </a:lnTo>
                  <a:lnTo>
                    <a:pt x="246075" y="536536"/>
                  </a:lnTo>
                  <a:lnTo>
                    <a:pt x="255778" y="535622"/>
                  </a:lnTo>
                  <a:lnTo>
                    <a:pt x="265201" y="532917"/>
                  </a:lnTo>
                  <a:lnTo>
                    <a:pt x="274066" y="528523"/>
                  </a:lnTo>
                  <a:lnTo>
                    <a:pt x="282079" y="522541"/>
                  </a:lnTo>
                  <a:lnTo>
                    <a:pt x="294805" y="505282"/>
                  </a:lnTo>
                  <a:lnTo>
                    <a:pt x="299847" y="485127"/>
                  </a:lnTo>
                  <a:close/>
                </a:path>
                <a:path w="558800" h="536575">
                  <a:moveTo>
                    <a:pt x="558304" y="51904"/>
                  </a:moveTo>
                  <a:lnTo>
                    <a:pt x="553313" y="31521"/>
                  </a:lnTo>
                  <a:lnTo>
                    <a:pt x="540169" y="14135"/>
                  </a:lnTo>
                  <a:lnTo>
                    <a:pt x="521665" y="3073"/>
                  </a:lnTo>
                  <a:lnTo>
                    <a:pt x="500913" y="0"/>
                  </a:lnTo>
                  <a:lnTo>
                    <a:pt x="480529" y="4991"/>
                  </a:lnTo>
                  <a:lnTo>
                    <a:pt x="463143" y="18135"/>
                  </a:lnTo>
                  <a:lnTo>
                    <a:pt x="272084" y="233299"/>
                  </a:lnTo>
                  <a:lnTo>
                    <a:pt x="272084" y="234302"/>
                  </a:lnTo>
                  <a:lnTo>
                    <a:pt x="271081" y="235305"/>
                  </a:lnTo>
                  <a:lnTo>
                    <a:pt x="270090" y="237312"/>
                  </a:lnTo>
                  <a:lnTo>
                    <a:pt x="269074" y="238315"/>
                  </a:lnTo>
                  <a:lnTo>
                    <a:pt x="268084" y="240309"/>
                  </a:lnTo>
                  <a:lnTo>
                    <a:pt x="266077" y="242316"/>
                  </a:lnTo>
                  <a:lnTo>
                    <a:pt x="264083" y="246316"/>
                  </a:lnTo>
                  <a:lnTo>
                    <a:pt x="264083" y="247319"/>
                  </a:lnTo>
                  <a:lnTo>
                    <a:pt x="262077" y="251320"/>
                  </a:lnTo>
                  <a:lnTo>
                    <a:pt x="261073" y="252323"/>
                  </a:lnTo>
                  <a:lnTo>
                    <a:pt x="261073" y="256324"/>
                  </a:lnTo>
                  <a:lnTo>
                    <a:pt x="260083" y="257327"/>
                  </a:lnTo>
                  <a:lnTo>
                    <a:pt x="260083" y="259321"/>
                  </a:lnTo>
                  <a:lnTo>
                    <a:pt x="259080" y="261327"/>
                  </a:lnTo>
                  <a:lnTo>
                    <a:pt x="259080" y="276339"/>
                  </a:lnTo>
                  <a:lnTo>
                    <a:pt x="260083" y="277342"/>
                  </a:lnTo>
                  <a:lnTo>
                    <a:pt x="260083" y="281343"/>
                  </a:lnTo>
                  <a:lnTo>
                    <a:pt x="261073" y="282346"/>
                  </a:lnTo>
                  <a:lnTo>
                    <a:pt x="261073" y="284340"/>
                  </a:lnTo>
                  <a:lnTo>
                    <a:pt x="262077" y="286346"/>
                  </a:lnTo>
                  <a:lnTo>
                    <a:pt x="262077" y="287350"/>
                  </a:lnTo>
                  <a:lnTo>
                    <a:pt x="263080" y="289344"/>
                  </a:lnTo>
                  <a:lnTo>
                    <a:pt x="263080" y="291350"/>
                  </a:lnTo>
                  <a:lnTo>
                    <a:pt x="264083" y="292354"/>
                  </a:lnTo>
                  <a:lnTo>
                    <a:pt x="265074" y="294360"/>
                  </a:lnTo>
                  <a:lnTo>
                    <a:pt x="266077" y="295351"/>
                  </a:lnTo>
                  <a:lnTo>
                    <a:pt x="267081" y="297357"/>
                  </a:lnTo>
                  <a:lnTo>
                    <a:pt x="268084" y="298361"/>
                  </a:lnTo>
                  <a:lnTo>
                    <a:pt x="269074" y="300355"/>
                  </a:lnTo>
                  <a:lnTo>
                    <a:pt x="270090" y="301358"/>
                  </a:lnTo>
                  <a:lnTo>
                    <a:pt x="271081" y="303364"/>
                  </a:lnTo>
                  <a:lnTo>
                    <a:pt x="271081" y="304368"/>
                  </a:lnTo>
                  <a:lnTo>
                    <a:pt x="272084" y="305358"/>
                  </a:lnTo>
                  <a:lnTo>
                    <a:pt x="463143" y="518528"/>
                  </a:lnTo>
                  <a:lnTo>
                    <a:pt x="504151" y="536536"/>
                  </a:lnTo>
                  <a:lnTo>
                    <a:pt x="513867" y="535622"/>
                  </a:lnTo>
                  <a:lnTo>
                    <a:pt x="552894" y="505282"/>
                  </a:lnTo>
                  <a:lnTo>
                    <a:pt x="557923" y="485127"/>
                  </a:lnTo>
                  <a:lnTo>
                    <a:pt x="555078" y="464413"/>
                  </a:lnTo>
                  <a:lnTo>
                    <a:pt x="544169" y="445477"/>
                  </a:lnTo>
                  <a:lnTo>
                    <a:pt x="386118" y="268325"/>
                  </a:lnTo>
                  <a:lnTo>
                    <a:pt x="544169" y="91198"/>
                  </a:lnTo>
                  <a:lnTo>
                    <a:pt x="555218" y="72682"/>
                  </a:lnTo>
                  <a:lnTo>
                    <a:pt x="558304" y="519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8011531" y="2035939"/>
            <a:ext cx="1056640" cy="1057275"/>
            <a:chOff x="8011531" y="2035939"/>
            <a:chExt cx="1056640" cy="1057275"/>
          </a:xfrm>
        </p:grpSpPr>
        <p:sp>
          <p:nvSpPr>
            <p:cNvPr id="40" name="object 40"/>
            <p:cNvSpPr/>
            <p:nvPr/>
          </p:nvSpPr>
          <p:spPr>
            <a:xfrm>
              <a:off x="8011531" y="2035939"/>
              <a:ext cx="1056640" cy="1057275"/>
            </a:xfrm>
            <a:custGeom>
              <a:avLst/>
              <a:gdLst/>
              <a:ahLst/>
              <a:cxnLst/>
              <a:rect l="l" t="t" r="r" b="b"/>
              <a:pathLst>
                <a:path w="1056640" h="1057275">
                  <a:moveTo>
                    <a:pt x="528279" y="0"/>
                  </a:moveTo>
                  <a:lnTo>
                    <a:pt x="480195" y="2160"/>
                  </a:lnTo>
                  <a:lnTo>
                    <a:pt x="433321" y="8516"/>
                  </a:lnTo>
                  <a:lnTo>
                    <a:pt x="387842" y="18881"/>
                  </a:lnTo>
                  <a:lnTo>
                    <a:pt x="343946" y="33070"/>
                  </a:lnTo>
                  <a:lnTo>
                    <a:pt x="301818" y="50894"/>
                  </a:lnTo>
                  <a:lnTo>
                    <a:pt x="261647" y="72167"/>
                  </a:lnTo>
                  <a:lnTo>
                    <a:pt x="223617" y="96704"/>
                  </a:lnTo>
                  <a:lnTo>
                    <a:pt x="187916" y="124316"/>
                  </a:lnTo>
                  <a:lnTo>
                    <a:pt x="154729" y="154817"/>
                  </a:lnTo>
                  <a:lnTo>
                    <a:pt x="124244" y="188022"/>
                  </a:lnTo>
                  <a:lnTo>
                    <a:pt x="96648" y="223742"/>
                  </a:lnTo>
                  <a:lnTo>
                    <a:pt x="72125" y="261792"/>
                  </a:lnTo>
                  <a:lnTo>
                    <a:pt x="50864" y="301984"/>
                  </a:lnTo>
                  <a:lnTo>
                    <a:pt x="33050" y="344133"/>
                  </a:lnTo>
                  <a:lnTo>
                    <a:pt x="18870" y="388051"/>
                  </a:lnTo>
                  <a:lnTo>
                    <a:pt x="8511" y="433552"/>
                  </a:lnTo>
                  <a:lnTo>
                    <a:pt x="2158" y="480449"/>
                  </a:lnTo>
                  <a:lnTo>
                    <a:pt x="0" y="528555"/>
                  </a:lnTo>
                  <a:lnTo>
                    <a:pt x="2158" y="576661"/>
                  </a:lnTo>
                  <a:lnTo>
                    <a:pt x="8511" y="623557"/>
                  </a:lnTo>
                  <a:lnTo>
                    <a:pt x="18870" y="669057"/>
                  </a:lnTo>
                  <a:lnTo>
                    <a:pt x="33050" y="712973"/>
                  </a:lnTo>
                  <a:lnTo>
                    <a:pt x="50864" y="755119"/>
                  </a:lnTo>
                  <a:lnTo>
                    <a:pt x="72126" y="795310"/>
                  </a:lnTo>
                  <a:lnTo>
                    <a:pt x="96648" y="833357"/>
                  </a:lnTo>
                  <a:lnTo>
                    <a:pt x="124245" y="869075"/>
                  </a:lnTo>
                  <a:lnTo>
                    <a:pt x="154730" y="902276"/>
                  </a:lnTo>
                  <a:lnTo>
                    <a:pt x="187916" y="932775"/>
                  </a:lnTo>
                  <a:lnTo>
                    <a:pt x="223617" y="960385"/>
                  </a:lnTo>
                  <a:lnTo>
                    <a:pt x="261647" y="984918"/>
                  </a:lnTo>
                  <a:lnTo>
                    <a:pt x="301819" y="1006189"/>
                  </a:lnTo>
                  <a:lnTo>
                    <a:pt x="343946" y="1024012"/>
                  </a:lnTo>
                  <a:lnTo>
                    <a:pt x="387842" y="1038198"/>
                  </a:lnTo>
                  <a:lnTo>
                    <a:pt x="433321" y="1048562"/>
                  </a:lnTo>
                  <a:lnTo>
                    <a:pt x="480196" y="1054918"/>
                  </a:lnTo>
                  <a:lnTo>
                    <a:pt x="528280" y="1057077"/>
                  </a:lnTo>
                  <a:lnTo>
                    <a:pt x="576364" y="1054918"/>
                  </a:lnTo>
                  <a:lnTo>
                    <a:pt x="623239" y="1048562"/>
                  </a:lnTo>
                  <a:lnTo>
                    <a:pt x="668717" y="1038198"/>
                  </a:lnTo>
                  <a:lnTo>
                    <a:pt x="712614" y="1024012"/>
                  </a:lnTo>
                  <a:lnTo>
                    <a:pt x="754741" y="1006189"/>
                  </a:lnTo>
                  <a:lnTo>
                    <a:pt x="794913" y="984918"/>
                  </a:lnTo>
                  <a:lnTo>
                    <a:pt x="832942" y="960385"/>
                  </a:lnTo>
                  <a:lnTo>
                    <a:pt x="868644" y="932775"/>
                  </a:lnTo>
                  <a:lnTo>
                    <a:pt x="901830" y="902276"/>
                  </a:lnTo>
                  <a:lnTo>
                    <a:pt x="932315" y="869075"/>
                  </a:lnTo>
                  <a:lnTo>
                    <a:pt x="959912" y="833357"/>
                  </a:lnTo>
                  <a:lnTo>
                    <a:pt x="984434" y="795310"/>
                  </a:lnTo>
                  <a:lnTo>
                    <a:pt x="1005695" y="755120"/>
                  </a:lnTo>
                  <a:lnTo>
                    <a:pt x="1023509" y="712973"/>
                  </a:lnTo>
                  <a:lnTo>
                    <a:pt x="1037689" y="669057"/>
                  </a:lnTo>
                  <a:lnTo>
                    <a:pt x="1048048" y="623557"/>
                  </a:lnTo>
                  <a:lnTo>
                    <a:pt x="1054401" y="576661"/>
                  </a:lnTo>
                  <a:lnTo>
                    <a:pt x="1056560" y="528555"/>
                  </a:lnTo>
                  <a:lnTo>
                    <a:pt x="1054401" y="480449"/>
                  </a:lnTo>
                  <a:lnTo>
                    <a:pt x="1048048" y="433552"/>
                  </a:lnTo>
                  <a:lnTo>
                    <a:pt x="1037689" y="388051"/>
                  </a:lnTo>
                  <a:lnTo>
                    <a:pt x="1023509" y="344133"/>
                  </a:lnTo>
                  <a:lnTo>
                    <a:pt x="1005695" y="301985"/>
                  </a:lnTo>
                  <a:lnTo>
                    <a:pt x="984434" y="261792"/>
                  </a:lnTo>
                  <a:lnTo>
                    <a:pt x="959911" y="223742"/>
                  </a:lnTo>
                  <a:lnTo>
                    <a:pt x="932314" y="188022"/>
                  </a:lnTo>
                  <a:lnTo>
                    <a:pt x="901830" y="154818"/>
                  </a:lnTo>
                  <a:lnTo>
                    <a:pt x="868643" y="124316"/>
                  </a:lnTo>
                  <a:lnTo>
                    <a:pt x="832942" y="96704"/>
                  </a:lnTo>
                  <a:lnTo>
                    <a:pt x="794912" y="72167"/>
                  </a:lnTo>
                  <a:lnTo>
                    <a:pt x="754740" y="50894"/>
                  </a:lnTo>
                  <a:lnTo>
                    <a:pt x="712613" y="33070"/>
                  </a:lnTo>
                  <a:lnTo>
                    <a:pt x="668717" y="18881"/>
                  </a:lnTo>
                  <a:lnTo>
                    <a:pt x="623238" y="8516"/>
                  </a:lnTo>
                  <a:lnTo>
                    <a:pt x="576363" y="2160"/>
                  </a:lnTo>
                  <a:lnTo>
                    <a:pt x="528279" y="0"/>
                  </a:lnTo>
                  <a:close/>
                </a:path>
              </a:pathLst>
            </a:custGeom>
            <a:solidFill>
              <a:srgbClr val="FFD2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243710" y="2279941"/>
              <a:ext cx="592455" cy="569595"/>
            </a:xfrm>
            <a:custGeom>
              <a:avLst/>
              <a:gdLst/>
              <a:ahLst/>
              <a:cxnLst/>
              <a:rect l="l" t="t" r="r" b="b"/>
              <a:pathLst>
                <a:path w="592454" h="569594">
                  <a:moveTo>
                    <a:pt x="317309" y="277139"/>
                  </a:moveTo>
                  <a:lnTo>
                    <a:pt x="316255" y="275005"/>
                  </a:lnTo>
                  <a:lnTo>
                    <a:pt x="316255" y="272884"/>
                  </a:lnTo>
                  <a:lnTo>
                    <a:pt x="315188" y="271818"/>
                  </a:lnTo>
                  <a:lnTo>
                    <a:pt x="315188" y="267589"/>
                  </a:lnTo>
                  <a:lnTo>
                    <a:pt x="314121" y="266522"/>
                  </a:lnTo>
                  <a:lnTo>
                    <a:pt x="312000" y="262267"/>
                  </a:lnTo>
                  <a:lnTo>
                    <a:pt x="312000" y="261213"/>
                  </a:lnTo>
                  <a:lnTo>
                    <a:pt x="309880" y="256971"/>
                  </a:lnTo>
                  <a:lnTo>
                    <a:pt x="307759" y="254850"/>
                  </a:lnTo>
                  <a:lnTo>
                    <a:pt x="306705" y="252730"/>
                  </a:lnTo>
                  <a:lnTo>
                    <a:pt x="305638" y="251663"/>
                  </a:lnTo>
                  <a:lnTo>
                    <a:pt x="304584" y="249542"/>
                  </a:lnTo>
                  <a:lnTo>
                    <a:pt x="303517" y="248475"/>
                  </a:lnTo>
                  <a:lnTo>
                    <a:pt x="303517" y="247408"/>
                  </a:lnTo>
                  <a:lnTo>
                    <a:pt x="100901" y="19240"/>
                  </a:lnTo>
                  <a:lnTo>
                    <a:pt x="82473" y="5295"/>
                  </a:lnTo>
                  <a:lnTo>
                    <a:pt x="60858" y="0"/>
                  </a:lnTo>
                  <a:lnTo>
                    <a:pt x="38849" y="3276"/>
                  </a:lnTo>
                  <a:lnTo>
                    <a:pt x="19227" y="14998"/>
                  </a:lnTo>
                  <a:lnTo>
                    <a:pt x="5283" y="33439"/>
                  </a:lnTo>
                  <a:lnTo>
                    <a:pt x="0" y="55054"/>
                  </a:lnTo>
                  <a:lnTo>
                    <a:pt x="3263" y="77076"/>
                  </a:lnTo>
                  <a:lnTo>
                    <a:pt x="14986" y="96710"/>
                  </a:lnTo>
                  <a:lnTo>
                    <a:pt x="182587" y="284556"/>
                  </a:lnTo>
                  <a:lnTo>
                    <a:pt x="14986" y="472414"/>
                  </a:lnTo>
                  <a:lnTo>
                    <a:pt x="3416" y="492493"/>
                  </a:lnTo>
                  <a:lnTo>
                    <a:pt x="393" y="514464"/>
                  </a:lnTo>
                  <a:lnTo>
                    <a:pt x="5740" y="535838"/>
                  </a:lnTo>
                  <a:lnTo>
                    <a:pt x="37122" y="565137"/>
                  </a:lnTo>
                  <a:lnTo>
                    <a:pt x="57416" y="568985"/>
                  </a:lnTo>
                  <a:lnTo>
                    <a:pt x="69291" y="567791"/>
                  </a:lnTo>
                  <a:lnTo>
                    <a:pt x="80759" y="564210"/>
                  </a:lnTo>
                  <a:lnTo>
                    <a:pt x="91427" y="558241"/>
                  </a:lnTo>
                  <a:lnTo>
                    <a:pt x="100901" y="549884"/>
                  </a:lnTo>
                  <a:lnTo>
                    <a:pt x="303517" y="323824"/>
                  </a:lnTo>
                  <a:lnTo>
                    <a:pt x="304584" y="322770"/>
                  </a:lnTo>
                  <a:lnTo>
                    <a:pt x="304584" y="321703"/>
                  </a:lnTo>
                  <a:lnTo>
                    <a:pt x="305638" y="319582"/>
                  </a:lnTo>
                  <a:lnTo>
                    <a:pt x="306705" y="318528"/>
                  </a:lnTo>
                  <a:lnTo>
                    <a:pt x="307759" y="316407"/>
                  </a:lnTo>
                  <a:lnTo>
                    <a:pt x="308825" y="315341"/>
                  </a:lnTo>
                  <a:lnTo>
                    <a:pt x="309880" y="313220"/>
                  </a:lnTo>
                  <a:lnTo>
                    <a:pt x="310946" y="312153"/>
                  </a:lnTo>
                  <a:lnTo>
                    <a:pt x="312000" y="310032"/>
                  </a:lnTo>
                  <a:lnTo>
                    <a:pt x="313067" y="308965"/>
                  </a:lnTo>
                  <a:lnTo>
                    <a:pt x="313067" y="306844"/>
                  </a:lnTo>
                  <a:lnTo>
                    <a:pt x="314121" y="304723"/>
                  </a:lnTo>
                  <a:lnTo>
                    <a:pt x="314121" y="303669"/>
                  </a:lnTo>
                  <a:lnTo>
                    <a:pt x="315188" y="301548"/>
                  </a:lnTo>
                  <a:lnTo>
                    <a:pt x="315188" y="299415"/>
                  </a:lnTo>
                  <a:lnTo>
                    <a:pt x="316255" y="298348"/>
                  </a:lnTo>
                  <a:lnTo>
                    <a:pt x="316255" y="294119"/>
                  </a:lnTo>
                  <a:lnTo>
                    <a:pt x="317309" y="293052"/>
                  </a:lnTo>
                  <a:lnTo>
                    <a:pt x="317309" y="277139"/>
                  </a:lnTo>
                  <a:close/>
                </a:path>
                <a:path w="592454" h="569594">
                  <a:moveTo>
                    <a:pt x="592061" y="276072"/>
                  </a:moveTo>
                  <a:lnTo>
                    <a:pt x="590994" y="273939"/>
                  </a:lnTo>
                  <a:lnTo>
                    <a:pt x="590994" y="271818"/>
                  </a:lnTo>
                  <a:lnTo>
                    <a:pt x="589927" y="270764"/>
                  </a:lnTo>
                  <a:lnTo>
                    <a:pt x="589927" y="266522"/>
                  </a:lnTo>
                  <a:lnTo>
                    <a:pt x="588873" y="265468"/>
                  </a:lnTo>
                  <a:lnTo>
                    <a:pt x="586752" y="261213"/>
                  </a:lnTo>
                  <a:lnTo>
                    <a:pt x="586752" y="260146"/>
                  </a:lnTo>
                  <a:lnTo>
                    <a:pt x="584631" y="255905"/>
                  </a:lnTo>
                  <a:lnTo>
                    <a:pt x="582510" y="253784"/>
                  </a:lnTo>
                  <a:lnTo>
                    <a:pt x="581456" y="251663"/>
                  </a:lnTo>
                  <a:lnTo>
                    <a:pt x="580390" y="250596"/>
                  </a:lnTo>
                  <a:lnTo>
                    <a:pt x="579335" y="248475"/>
                  </a:lnTo>
                  <a:lnTo>
                    <a:pt x="578269" y="247408"/>
                  </a:lnTo>
                  <a:lnTo>
                    <a:pt x="578269" y="246354"/>
                  </a:lnTo>
                  <a:lnTo>
                    <a:pt x="375653" y="19240"/>
                  </a:lnTo>
                  <a:lnTo>
                    <a:pt x="357225" y="5295"/>
                  </a:lnTo>
                  <a:lnTo>
                    <a:pt x="335610" y="0"/>
                  </a:lnTo>
                  <a:lnTo>
                    <a:pt x="313601" y="3276"/>
                  </a:lnTo>
                  <a:lnTo>
                    <a:pt x="293979" y="14998"/>
                  </a:lnTo>
                  <a:lnTo>
                    <a:pt x="280035" y="33439"/>
                  </a:lnTo>
                  <a:lnTo>
                    <a:pt x="274739" y="55054"/>
                  </a:lnTo>
                  <a:lnTo>
                    <a:pt x="278015" y="77076"/>
                  </a:lnTo>
                  <a:lnTo>
                    <a:pt x="289725" y="96710"/>
                  </a:lnTo>
                  <a:lnTo>
                    <a:pt x="456272" y="284556"/>
                  </a:lnTo>
                  <a:lnTo>
                    <a:pt x="288671" y="472414"/>
                  </a:lnTo>
                  <a:lnTo>
                    <a:pt x="277101" y="492493"/>
                  </a:lnTo>
                  <a:lnTo>
                    <a:pt x="274091" y="514464"/>
                  </a:lnTo>
                  <a:lnTo>
                    <a:pt x="279425" y="535838"/>
                  </a:lnTo>
                  <a:lnTo>
                    <a:pt x="310819" y="565137"/>
                  </a:lnTo>
                  <a:lnTo>
                    <a:pt x="331101" y="568985"/>
                  </a:lnTo>
                  <a:lnTo>
                    <a:pt x="342963" y="567791"/>
                  </a:lnTo>
                  <a:lnTo>
                    <a:pt x="354444" y="564210"/>
                  </a:lnTo>
                  <a:lnTo>
                    <a:pt x="365112" y="558241"/>
                  </a:lnTo>
                  <a:lnTo>
                    <a:pt x="374599" y="549884"/>
                  </a:lnTo>
                  <a:lnTo>
                    <a:pt x="577215" y="323824"/>
                  </a:lnTo>
                  <a:lnTo>
                    <a:pt x="578269" y="322770"/>
                  </a:lnTo>
                  <a:lnTo>
                    <a:pt x="578269" y="321703"/>
                  </a:lnTo>
                  <a:lnTo>
                    <a:pt x="579335" y="319582"/>
                  </a:lnTo>
                  <a:lnTo>
                    <a:pt x="580390" y="318528"/>
                  </a:lnTo>
                  <a:lnTo>
                    <a:pt x="581456" y="316407"/>
                  </a:lnTo>
                  <a:lnTo>
                    <a:pt x="582510" y="315341"/>
                  </a:lnTo>
                  <a:lnTo>
                    <a:pt x="583577" y="313220"/>
                  </a:lnTo>
                  <a:lnTo>
                    <a:pt x="584631" y="312153"/>
                  </a:lnTo>
                  <a:lnTo>
                    <a:pt x="585698" y="310032"/>
                  </a:lnTo>
                  <a:lnTo>
                    <a:pt x="586752" y="308965"/>
                  </a:lnTo>
                  <a:lnTo>
                    <a:pt x="586752" y="306844"/>
                  </a:lnTo>
                  <a:lnTo>
                    <a:pt x="587819" y="304723"/>
                  </a:lnTo>
                  <a:lnTo>
                    <a:pt x="587819" y="303669"/>
                  </a:lnTo>
                  <a:lnTo>
                    <a:pt x="588873" y="301548"/>
                  </a:lnTo>
                  <a:lnTo>
                    <a:pt x="588873" y="299415"/>
                  </a:lnTo>
                  <a:lnTo>
                    <a:pt x="589927" y="298348"/>
                  </a:lnTo>
                  <a:lnTo>
                    <a:pt x="589927" y="294119"/>
                  </a:lnTo>
                  <a:lnTo>
                    <a:pt x="590994" y="293052"/>
                  </a:lnTo>
                  <a:lnTo>
                    <a:pt x="590994" y="285623"/>
                  </a:lnTo>
                  <a:lnTo>
                    <a:pt x="592061" y="282435"/>
                  </a:lnTo>
                  <a:lnTo>
                    <a:pt x="592061" y="2760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290060" cy="5143500"/>
          </a:xfrm>
          <a:custGeom>
            <a:avLst/>
            <a:gdLst/>
            <a:ahLst/>
            <a:cxnLst/>
            <a:rect l="l" t="t" r="r" b="b"/>
            <a:pathLst>
              <a:path w="4290060" h="5143500">
                <a:moveTo>
                  <a:pt x="0" y="5143500"/>
                </a:moveTo>
                <a:lnTo>
                  <a:pt x="4290060" y="5143500"/>
                </a:lnTo>
                <a:lnTo>
                  <a:pt x="429006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2F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290059" y="0"/>
            <a:ext cx="4853940" cy="5143500"/>
            <a:chOff x="4290059" y="0"/>
            <a:chExt cx="4853940" cy="5143500"/>
          </a:xfrm>
        </p:grpSpPr>
        <p:sp>
          <p:nvSpPr>
            <p:cNvPr id="4" name="object 4"/>
            <p:cNvSpPr/>
            <p:nvPr/>
          </p:nvSpPr>
          <p:spPr>
            <a:xfrm>
              <a:off x="4290059" y="0"/>
              <a:ext cx="4853940" cy="5143500"/>
            </a:xfrm>
            <a:custGeom>
              <a:avLst/>
              <a:gdLst/>
              <a:ahLst/>
              <a:cxnLst/>
              <a:rect l="l" t="t" r="r" b="b"/>
              <a:pathLst>
                <a:path w="4853940" h="5143500">
                  <a:moveTo>
                    <a:pt x="4853940" y="5143498"/>
                  </a:moveTo>
                  <a:lnTo>
                    <a:pt x="4853940" y="0"/>
                  </a:lnTo>
                  <a:lnTo>
                    <a:pt x="0" y="0"/>
                  </a:lnTo>
                  <a:lnTo>
                    <a:pt x="0" y="5143498"/>
                  </a:lnTo>
                  <a:lnTo>
                    <a:pt x="4853940" y="51434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3811" y="4338828"/>
              <a:ext cx="3276599" cy="5806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90059" y="21334"/>
              <a:ext cx="4853940" cy="512216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90059" y="0"/>
              <a:ext cx="1348739" cy="14051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67627" y="1367027"/>
              <a:ext cx="1648968" cy="3262884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197965" y="397436"/>
            <a:ext cx="1897380" cy="968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635">
              <a:lnSpc>
                <a:spcPct val="116700"/>
              </a:lnSpc>
              <a:spcBef>
                <a:spcPts val="100"/>
              </a:spcBef>
            </a:pPr>
            <a:r>
              <a:rPr spc="-235" dirty="0">
                <a:solidFill>
                  <a:srgbClr val="000000"/>
                </a:solidFill>
              </a:rPr>
              <a:t>ME</a:t>
            </a:r>
            <a:r>
              <a:rPr spc="-240" dirty="0">
                <a:solidFill>
                  <a:srgbClr val="000000"/>
                </a:solidFill>
              </a:rPr>
              <a:t>N</a:t>
            </a:r>
            <a:r>
              <a:rPr spc="-100" dirty="0">
                <a:solidFill>
                  <a:srgbClr val="000000"/>
                </a:solidFill>
              </a:rPr>
              <a:t>EM</a:t>
            </a:r>
            <a:r>
              <a:rPr spc="-85" dirty="0">
                <a:solidFill>
                  <a:srgbClr val="000000"/>
                </a:solidFill>
              </a:rPr>
              <a:t>P</a:t>
            </a:r>
            <a:r>
              <a:rPr spc="15" dirty="0">
                <a:solidFill>
                  <a:srgbClr val="000000"/>
                </a:solidFill>
              </a:rPr>
              <a:t>A</a:t>
            </a:r>
            <a:r>
              <a:rPr spc="-5" dirty="0">
                <a:solidFill>
                  <a:srgbClr val="000000"/>
                </a:solidFill>
              </a:rPr>
              <a:t>T</a:t>
            </a:r>
            <a:r>
              <a:rPr spc="-60" dirty="0">
                <a:solidFill>
                  <a:srgbClr val="000000"/>
                </a:solidFill>
              </a:rPr>
              <a:t>I  </a:t>
            </a:r>
            <a:r>
              <a:rPr spc="-145" dirty="0">
                <a:solidFill>
                  <a:srgbClr val="000000"/>
                </a:solidFill>
              </a:rPr>
              <a:t>RUANG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40891" y="1533144"/>
            <a:ext cx="4023360" cy="3058795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3238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4"/>
              </a:spcBef>
            </a:pPr>
            <a:r>
              <a:rPr sz="2000" b="1" spc="-130" dirty="0">
                <a:latin typeface="Tahoma"/>
                <a:cs typeface="Tahoma"/>
              </a:rPr>
              <a:t>Sifat</a:t>
            </a:r>
            <a:r>
              <a:rPr sz="2000" b="1" spc="95" dirty="0">
                <a:latin typeface="Tahoma"/>
                <a:cs typeface="Tahoma"/>
              </a:rPr>
              <a:t> </a:t>
            </a:r>
            <a:r>
              <a:rPr sz="2000" b="1" spc="-190" dirty="0">
                <a:latin typeface="Tahoma"/>
                <a:cs typeface="Tahoma"/>
              </a:rPr>
              <a:t>dan</a:t>
            </a:r>
            <a:r>
              <a:rPr sz="2000" b="1" spc="90" dirty="0">
                <a:latin typeface="Tahoma"/>
                <a:cs typeface="Tahoma"/>
              </a:rPr>
              <a:t> </a:t>
            </a:r>
            <a:r>
              <a:rPr sz="2000" b="1" spc="-165" dirty="0">
                <a:latin typeface="Tahoma"/>
                <a:cs typeface="Tahoma"/>
              </a:rPr>
              <a:t>juga</a:t>
            </a:r>
            <a:r>
              <a:rPr sz="2000" b="1" spc="75" dirty="0">
                <a:latin typeface="Tahoma"/>
                <a:cs typeface="Tahoma"/>
              </a:rPr>
              <a:t> </a:t>
            </a:r>
            <a:r>
              <a:rPr sz="2000" b="1" spc="-45" dirty="0">
                <a:latin typeface="Tahoma"/>
                <a:cs typeface="Tahoma"/>
              </a:rPr>
              <a:t>ciri</a:t>
            </a:r>
            <a:r>
              <a:rPr sz="2000" b="1" spc="85" dirty="0">
                <a:latin typeface="Tahoma"/>
                <a:cs typeface="Tahoma"/>
              </a:rPr>
              <a:t> </a:t>
            </a:r>
            <a:r>
              <a:rPr sz="2000" b="1" spc="-185" dirty="0">
                <a:latin typeface="Tahoma"/>
                <a:cs typeface="Tahoma"/>
              </a:rPr>
              <a:t>khas</a:t>
            </a:r>
            <a:r>
              <a:rPr sz="2000" b="1" spc="75" dirty="0">
                <a:latin typeface="Tahoma"/>
                <a:cs typeface="Tahoma"/>
              </a:rPr>
              <a:t> </a:t>
            </a:r>
            <a:r>
              <a:rPr sz="2000" b="1" spc="-75" dirty="0">
                <a:latin typeface="Tahoma"/>
                <a:cs typeface="Tahoma"/>
              </a:rPr>
              <a:t>air</a:t>
            </a:r>
            <a:endParaRPr sz="2000">
              <a:latin typeface="Tahoma"/>
              <a:cs typeface="Tahoma"/>
            </a:endParaRPr>
          </a:p>
          <a:p>
            <a:pPr marR="212725">
              <a:lnSpc>
                <a:spcPct val="125000"/>
              </a:lnSpc>
            </a:pPr>
            <a:r>
              <a:rPr sz="2000" b="1" spc="-160" dirty="0">
                <a:latin typeface="Tahoma"/>
                <a:cs typeface="Tahoma"/>
              </a:rPr>
              <a:t>sel</a:t>
            </a:r>
            <a:r>
              <a:rPr sz="2000" b="1" spc="-200" dirty="0">
                <a:latin typeface="Tahoma"/>
                <a:cs typeface="Tahoma"/>
              </a:rPr>
              <a:t>a</a:t>
            </a:r>
            <a:r>
              <a:rPr sz="2000" b="1" spc="-125" dirty="0">
                <a:latin typeface="Tahoma"/>
                <a:cs typeface="Tahoma"/>
              </a:rPr>
              <a:t>njut</a:t>
            </a:r>
            <a:r>
              <a:rPr sz="2000" b="1" spc="-225" dirty="0">
                <a:latin typeface="Tahoma"/>
                <a:cs typeface="Tahoma"/>
              </a:rPr>
              <a:t>n</a:t>
            </a:r>
            <a:r>
              <a:rPr sz="2000" b="1" spc="-220" dirty="0">
                <a:latin typeface="Tahoma"/>
                <a:cs typeface="Tahoma"/>
              </a:rPr>
              <a:t>y</a:t>
            </a:r>
            <a:r>
              <a:rPr sz="2000" b="1" spc="-229" dirty="0">
                <a:latin typeface="Tahoma"/>
                <a:cs typeface="Tahoma"/>
              </a:rPr>
              <a:t>a</a:t>
            </a:r>
            <a:r>
              <a:rPr sz="2000" b="1" spc="105" dirty="0">
                <a:latin typeface="Tahoma"/>
                <a:cs typeface="Tahoma"/>
              </a:rPr>
              <a:t> </a:t>
            </a:r>
            <a:r>
              <a:rPr sz="2000" b="1" spc="-175" dirty="0">
                <a:latin typeface="Tahoma"/>
                <a:cs typeface="Tahoma"/>
              </a:rPr>
              <a:t>adal</a:t>
            </a:r>
            <a:r>
              <a:rPr sz="2000" b="1" spc="-190" dirty="0">
                <a:latin typeface="Tahoma"/>
                <a:cs typeface="Tahoma"/>
              </a:rPr>
              <a:t>a</a:t>
            </a:r>
            <a:r>
              <a:rPr sz="2000" b="1" spc="-180" dirty="0">
                <a:latin typeface="Tahoma"/>
                <a:cs typeface="Tahoma"/>
              </a:rPr>
              <a:t>h</a:t>
            </a:r>
            <a:r>
              <a:rPr sz="2000" b="1" spc="100" dirty="0">
                <a:latin typeface="Tahoma"/>
                <a:cs typeface="Tahoma"/>
              </a:rPr>
              <a:t> </a:t>
            </a:r>
            <a:r>
              <a:rPr sz="2000" b="1" spc="-229" dirty="0">
                <a:latin typeface="Tahoma"/>
                <a:cs typeface="Tahoma"/>
              </a:rPr>
              <a:t>bah</a:t>
            </a:r>
            <a:r>
              <a:rPr sz="2000" b="1" spc="-425" dirty="0">
                <a:latin typeface="Tahoma"/>
                <a:cs typeface="Tahoma"/>
              </a:rPr>
              <a:t>w</a:t>
            </a:r>
            <a:r>
              <a:rPr sz="2000" b="1" spc="-229" dirty="0">
                <a:latin typeface="Tahoma"/>
                <a:cs typeface="Tahoma"/>
              </a:rPr>
              <a:t>a</a:t>
            </a:r>
            <a:r>
              <a:rPr sz="2000" b="1" spc="110" dirty="0">
                <a:latin typeface="Tahoma"/>
                <a:cs typeface="Tahoma"/>
              </a:rPr>
              <a:t> </a:t>
            </a:r>
            <a:r>
              <a:rPr sz="2000" b="1" spc="-175" dirty="0">
                <a:latin typeface="Tahoma"/>
                <a:cs typeface="Tahoma"/>
              </a:rPr>
              <a:t>a</a:t>
            </a:r>
            <a:r>
              <a:rPr sz="2000" b="1" spc="-80" dirty="0">
                <a:latin typeface="Tahoma"/>
                <a:cs typeface="Tahoma"/>
              </a:rPr>
              <a:t>i</a:t>
            </a:r>
            <a:r>
              <a:rPr sz="2000" b="1" spc="35" dirty="0">
                <a:latin typeface="Tahoma"/>
                <a:cs typeface="Tahoma"/>
              </a:rPr>
              <a:t>r  </a:t>
            </a:r>
            <a:r>
              <a:rPr sz="2000" b="1" spc="-140" dirty="0">
                <a:latin typeface="Tahoma"/>
                <a:cs typeface="Tahoma"/>
              </a:rPr>
              <a:t>bers</a:t>
            </a:r>
            <a:r>
              <a:rPr sz="2000" b="1" spc="-10" dirty="0">
                <a:latin typeface="Tahoma"/>
                <a:cs typeface="Tahoma"/>
              </a:rPr>
              <a:t>i</a:t>
            </a:r>
            <a:r>
              <a:rPr sz="2000" b="1" spc="-40" dirty="0">
                <a:latin typeface="Tahoma"/>
                <a:cs typeface="Tahoma"/>
              </a:rPr>
              <a:t>f</a:t>
            </a:r>
            <a:r>
              <a:rPr sz="2000" b="1" spc="-254" dirty="0">
                <a:latin typeface="Tahoma"/>
                <a:cs typeface="Tahoma"/>
              </a:rPr>
              <a:t>a</a:t>
            </a:r>
            <a:r>
              <a:rPr sz="2000" b="1" spc="-65" dirty="0">
                <a:latin typeface="Tahoma"/>
                <a:cs typeface="Tahoma"/>
              </a:rPr>
              <a:t>t</a:t>
            </a:r>
            <a:r>
              <a:rPr sz="2000" b="1" spc="110" dirty="0">
                <a:latin typeface="Tahoma"/>
                <a:cs typeface="Tahoma"/>
              </a:rPr>
              <a:t> </a:t>
            </a:r>
            <a:r>
              <a:rPr sz="2000" b="1" spc="-225" dirty="0">
                <a:latin typeface="Tahoma"/>
                <a:cs typeface="Tahoma"/>
              </a:rPr>
              <a:t>men</a:t>
            </a:r>
            <a:r>
              <a:rPr sz="2000" b="1" spc="-240" dirty="0">
                <a:latin typeface="Tahoma"/>
                <a:cs typeface="Tahoma"/>
              </a:rPr>
              <a:t>emp</a:t>
            </a:r>
            <a:r>
              <a:rPr sz="2000" b="1" spc="-220" dirty="0">
                <a:latin typeface="Tahoma"/>
                <a:cs typeface="Tahoma"/>
              </a:rPr>
              <a:t>a</a:t>
            </a:r>
            <a:r>
              <a:rPr sz="2000" b="1" spc="-50" dirty="0">
                <a:latin typeface="Tahoma"/>
                <a:cs typeface="Tahoma"/>
              </a:rPr>
              <a:t>ti</a:t>
            </a:r>
            <a:r>
              <a:rPr sz="2000" b="1" spc="125" dirty="0">
                <a:latin typeface="Tahoma"/>
                <a:cs typeface="Tahoma"/>
              </a:rPr>
              <a:t> </a:t>
            </a:r>
            <a:r>
              <a:rPr sz="2000" b="1" spc="15" dirty="0">
                <a:latin typeface="Tahoma"/>
                <a:cs typeface="Tahoma"/>
              </a:rPr>
              <a:t>r</a:t>
            </a:r>
            <a:r>
              <a:rPr sz="2000" b="1" spc="-195" dirty="0">
                <a:latin typeface="Tahoma"/>
                <a:cs typeface="Tahoma"/>
              </a:rPr>
              <a:t>uan</a:t>
            </a:r>
            <a:r>
              <a:rPr sz="2000" b="1" spc="-215" dirty="0">
                <a:latin typeface="Tahoma"/>
                <a:cs typeface="Tahoma"/>
              </a:rPr>
              <a:t>g</a:t>
            </a:r>
            <a:r>
              <a:rPr sz="2000" b="1" spc="-70" dirty="0">
                <a:latin typeface="Tahoma"/>
                <a:cs typeface="Tahoma"/>
              </a:rPr>
              <a:t>.</a:t>
            </a:r>
            <a:r>
              <a:rPr sz="2000" b="1" spc="-25" dirty="0">
                <a:latin typeface="Tahoma"/>
                <a:cs typeface="Tahoma"/>
              </a:rPr>
              <a:t> </a:t>
            </a:r>
            <a:r>
              <a:rPr sz="2000" b="1" spc="-140" dirty="0">
                <a:latin typeface="Tahoma"/>
                <a:cs typeface="Tahoma"/>
              </a:rPr>
              <a:t>Bisa  </a:t>
            </a:r>
            <a:r>
              <a:rPr sz="2000" b="1" spc="-165" dirty="0">
                <a:latin typeface="Tahoma"/>
                <a:cs typeface="Tahoma"/>
              </a:rPr>
              <a:t>juga</a:t>
            </a:r>
            <a:r>
              <a:rPr sz="2000" b="1" spc="70" dirty="0">
                <a:latin typeface="Tahoma"/>
                <a:cs typeface="Tahoma"/>
              </a:rPr>
              <a:t> </a:t>
            </a:r>
            <a:r>
              <a:rPr sz="2000" b="1" spc="-160" dirty="0">
                <a:latin typeface="Tahoma"/>
                <a:cs typeface="Tahoma"/>
              </a:rPr>
              <a:t>dikatakan</a:t>
            </a:r>
            <a:r>
              <a:rPr sz="2000" b="1" spc="110" dirty="0">
                <a:latin typeface="Tahoma"/>
                <a:cs typeface="Tahoma"/>
              </a:rPr>
              <a:t> </a:t>
            </a:r>
            <a:r>
              <a:rPr sz="2000" b="1" spc="-110" dirty="0">
                <a:latin typeface="Tahoma"/>
                <a:cs typeface="Tahoma"/>
              </a:rPr>
              <a:t>jika</a:t>
            </a:r>
            <a:r>
              <a:rPr sz="2000" b="1" spc="95" dirty="0">
                <a:latin typeface="Tahoma"/>
                <a:cs typeface="Tahoma"/>
              </a:rPr>
              <a:t> </a:t>
            </a:r>
            <a:r>
              <a:rPr sz="2000" b="1" spc="-75" dirty="0">
                <a:latin typeface="Tahoma"/>
                <a:cs typeface="Tahoma"/>
              </a:rPr>
              <a:t>air</a:t>
            </a:r>
            <a:r>
              <a:rPr sz="2000" b="1" spc="75" dirty="0">
                <a:latin typeface="Tahoma"/>
                <a:cs typeface="Tahoma"/>
              </a:rPr>
              <a:t> </a:t>
            </a:r>
            <a:r>
              <a:rPr sz="2000" b="1" spc="-145" dirty="0">
                <a:latin typeface="Tahoma"/>
                <a:cs typeface="Tahoma"/>
              </a:rPr>
              <a:t>berbentuk </a:t>
            </a:r>
            <a:r>
              <a:rPr sz="2000" b="1" spc="-570" dirty="0">
                <a:latin typeface="Tahoma"/>
                <a:cs typeface="Tahoma"/>
              </a:rPr>
              <a:t> </a:t>
            </a:r>
            <a:r>
              <a:rPr sz="2000" b="1" spc="-240" dirty="0">
                <a:latin typeface="Tahoma"/>
                <a:cs typeface="Tahoma"/>
              </a:rPr>
              <a:t>me</a:t>
            </a:r>
            <a:r>
              <a:rPr sz="2000" b="1" spc="-265" dirty="0">
                <a:latin typeface="Tahoma"/>
                <a:cs typeface="Tahoma"/>
              </a:rPr>
              <a:t>n</a:t>
            </a:r>
            <a:r>
              <a:rPr sz="2000" b="1" spc="-235" dirty="0">
                <a:latin typeface="Tahoma"/>
                <a:cs typeface="Tahoma"/>
              </a:rPr>
              <a:t>y</a:t>
            </a:r>
            <a:r>
              <a:rPr sz="2000" b="1" spc="-114" dirty="0">
                <a:latin typeface="Tahoma"/>
                <a:cs typeface="Tahoma"/>
              </a:rPr>
              <a:t>e</a:t>
            </a:r>
            <a:r>
              <a:rPr sz="2000" b="1" spc="-105" dirty="0">
                <a:latin typeface="Tahoma"/>
                <a:cs typeface="Tahoma"/>
              </a:rPr>
              <a:t>r</a:t>
            </a:r>
            <a:r>
              <a:rPr sz="2000" b="1" spc="-155" dirty="0">
                <a:latin typeface="Tahoma"/>
                <a:cs typeface="Tahoma"/>
              </a:rPr>
              <a:t>upai</a:t>
            </a:r>
            <a:r>
              <a:rPr sz="2000" b="1" spc="114" dirty="0">
                <a:latin typeface="Tahoma"/>
                <a:cs typeface="Tahoma"/>
              </a:rPr>
              <a:t> </a:t>
            </a:r>
            <a:r>
              <a:rPr sz="2000" b="1" spc="-195" dirty="0">
                <a:latin typeface="Tahoma"/>
                <a:cs typeface="Tahoma"/>
              </a:rPr>
              <a:t>temp</a:t>
            </a:r>
            <a:r>
              <a:rPr sz="2000" b="1" spc="-204" dirty="0">
                <a:latin typeface="Tahoma"/>
                <a:cs typeface="Tahoma"/>
              </a:rPr>
              <a:t>a</a:t>
            </a:r>
            <a:r>
              <a:rPr sz="2000" b="1" spc="-95" dirty="0">
                <a:latin typeface="Tahoma"/>
                <a:cs typeface="Tahoma"/>
              </a:rPr>
              <a:t>t</a:t>
            </a:r>
            <a:r>
              <a:rPr sz="2000" b="1" spc="-225" dirty="0">
                <a:latin typeface="Tahoma"/>
                <a:cs typeface="Tahoma"/>
              </a:rPr>
              <a:t>n</a:t>
            </a:r>
            <a:r>
              <a:rPr sz="2000" b="1" spc="-220" dirty="0">
                <a:latin typeface="Tahoma"/>
                <a:cs typeface="Tahoma"/>
              </a:rPr>
              <a:t>y</a:t>
            </a:r>
            <a:r>
              <a:rPr sz="2000" b="1" spc="-229" dirty="0">
                <a:latin typeface="Tahoma"/>
                <a:cs typeface="Tahoma"/>
              </a:rPr>
              <a:t>a</a:t>
            </a:r>
            <a:r>
              <a:rPr sz="2000" b="1" spc="-70" dirty="0">
                <a:latin typeface="Tahoma"/>
                <a:cs typeface="Tahoma"/>
              </a:rPr>
              <a:t>.</a:t>
            </a:r>
            <a:r>
              <a:rPr sz="2000" b="1" spc="20" dirty="0">
                <a:latin typeface="Tahoma"/>
                <a:cs typeface="Tahoma"/>
              </a:rPr>
              <a:t> </a:t>
            </a:r>
            <a:r>
              <a:rPr sz="2000" b="1" spc="-105" dirty="0">
                <a:latin typeface="Tahoma"/>
                <a:cs typeface="Tahoma"/>
              </a:rPr>
              <a:t>Si</a:t>
            </a:r>
            <a:r>
              <a:rPr sz="2000" b="1" spc="-114" dirty="0">
                <a:latin typeface="Tahoma"/>
                <a:cs typeface="Tahoma"/>
              </a:rPr>
              <a:t>f</a:t>
            </a:r>
            <a:r>
              <a:rPr sz="2000" b="1" spc="-254" dirty="0">
                <a:latin typeface="Tahoma"/>
                <a:cs typeface="Tahoma"/>
              </a:rPr>
              <a:t>a</a:t>
            </a:r>
            <a:r>
              <a:rPr sz="2000" b="1" spc="-65" dirty="0">
                <a:latin typeface="Tahoma"/>
                <a:cs typeface="Tahoma"/>
              </a:rPr>
              <a:t>t</a:t>
            </a:r>
            <a:r>
              <a:rPr sz="2000" b="1" spc="110" dirty="0">
                <a:latin typeface="Tahoma"/>
                <a:cs typeface="Tahoma"/>
              </a:rPr>
              <a:t> </a:t>
            </a:r>
            <a:r>
              <a:rPr sz="2000" b="1" spc="-75" dirty="0">
                <a:latin typeface="Tahoma"/>
                <a:cs typeface="Tahoma"/>
              </a:rPr>
              <a:t>i</a:t>
            </a:r>
            <a:r>
              <a:rPr sz="2000" b="1" spc="-140" dirty="0">
                <a:latin typeface="Tahoma"/>
                <a:cs typeface="Tahoma"/>
              </a:rPr>
              <a:t>n</a:t>
            </a:r>
            <a:r>
              <a:rPr sz="2000" b="1" spc="-35" dirty="0">
                <a:latin typeface="Tahoma"/>
                <a:cs typeface="Tahoma"/>
              </a:rPr>
              <a:t>i  </a:t>
            </a:r>
            <a:r>
              <a:rPr sz="2000" b="1" spc="-220" dirty="0">
                <a:latin typeface="Tahoma"/>
                <a:cs typeface="Tahoma"/>
              </a:rPr>
              <a:t>hanya</a:t>
            </a:r>
            <a:r>
              <a:rPr sz="2000" b="1" spc="-215" dirty="0">
                <a:latin typeface="Tahoma"/>
                <a:cs typeface="Tahoma"/>
              </a:rPr>
              <a:t> </a:t>
            </a:r>
            <a:r>
              <a:rPr sz="2000" b="1" spc="-90" dirty="0">
                <a:latin typeface="Tahoma"/>
                <a:cs typeface="Tahoma"/>
              </a:rPr>
              <a:t>dimiliki </a:t>
            </a:r>
            <a:r>
              <a:rPr sz="2000" b="1" spc="-175" dirty="0">
                <a:latin typeface="Tahoma"/>
                <a:cs typeface="Tahoma"/>
              </a:rPr>
              <a:t>oleh</a:t>
            </a:r>
            <a:r>
              <a:rPr sz="2000" b="1" spc="-170" dirty="0">
                <a:latin typeface="Tahoma"/>
                <a:cs typeface="Tahoma"/>
              </a:rPr>
              <a:t> </a:t>
            </a:r>
            <a:r>
              <a:rPr sz="2000" b="1" spc="-70" dirty="0">
                <a:latin typeface="Tahoma"/>
                <a:cs typeface="Tahoma"/>
              </a:rPr>
              <a:t>air </a:t>
            </a:r>
            <a:r>
              <a:rPr sz="2000" b="1" spc="-190" dirty="0">
                <a:latin typeface="Tahoma"/>
                <a:cs typeface="Tahoma"/>
              </a:rPr>
              <a:t>dan</a:t>
            </a:r>
            <a:r>
              <a:rPr sz="2000" b="1" spc="-185" dirty="0">
                <a:latin typeface="Tahoma"/>
                <a:cs typeface="Tahoma"/>
              </a:rPr>
              <a:t> </a:t>
            </a:r>
            <a:r>
              <a:rPr sz="2000" b="1" spc="-125" dirty="0">
                <a:latin typeface="Tahoma"/>
                <a:cs typeface="Tahoma"/>
              </a:rPr>
              <a:t>tidak </a:t>
            </a:r>
            <a:r>
              <a:rPr sz="2000" b="1" spc="-120" dirty="0">
                <a:latin typeface="Tahoma"/>
                <a:cs typeface="Tahoma"/>
              </a:rPr>
              <a:t> </a:t>
            </a:r>
            <a:r>
              <a:rPr sz="2000" b="1" spc="-95" dirty="0">
                <a:latin typeface="Tahoma"/>
                <a:cs typeface="Tahoma"/>
              </a:rPr>
              <a:t>dimiliki</a:t>
            </a:r>
            <a:r>
              <a:rPr sz="2000" b="1" spc="110" dirty="0">
                <a:latin typeface="Tahoma"/>
                <a:cs typeface="Tahoma"/>
              </a:rPr>
              <a:t> </a:t>
            </a:r>
            <a:r>
              <a:rPr sz="2000" b="1" spc="-175" dirty="0">
                <a:latin typeface="Tahoma"/>
                <a:cs typeface="Tahoma"/>
              </a:rPr>
              <a:t>oleh</a:t>
            </a:r>
            <a:r>
              <a:rPr sz="2000" b="1" spc="80" dirty="0">
                <a:latin typeface="Tahoma"/>
                <a:cs typeface="Tahoma"/>
              </a:rPr>
              <a:t> </a:t>
            </a:r>
            <a:r>
              <a:rPr sz="2000" b="1" spc="-135" dirty="0">
                <a:latin typeface="Tahoma"/>
                <a:cs typeface="Tahoma"/>
              </a:rPr>
              <a:t>jenis</a:t>
            </a:r>
            <a:r>
              <a:rPr sz="2000" b="1" spc="80" dirty="0">
                <a:latin typeface="Tahoma"/>
                <a:cs typeface="Tahoma"/>
              </a:rPr>
              <a:t> </a:t>
            </a:r>
            <a:r>
              <a:rPr sz="2000" b="1" spc="-155" dirty="0">
                <a:latin typeface="Tahoma"/>
                <a:cs typeface="Tahoma"/>
              </a:rPr>
              <a:t>zat</a:t>
            </a:r>
            <a:r>
              <a:rPr sz="2000" b="1" spc="100" dirty="0">
                <a:latin typeface="Tahoma"/>
                <a:cs typeface="Tahoma"/>
              </a:rPr>
              <a:t> </a:t>
            </a:r>
            <a:r>
              <a:rPr sz="2000" b="1" spc="-120" dirty="0">
                <a:latin typeface="Tahoma"/>
                <a:cs typeface="Tahoma"/>
              </a:rPr>
              <a:t>lain</a:t>
            </a:r>
            <a:r>
              <a:rPr sz="2000" b="1" spc="85" dirty="0">
                <a:latin typeface="Tahoma"/>
                <a:cs typeface="Tahoma"/>
              </a:rPr>
              <a:t> </a:t>
            </a:r>
            <a:r>
              <a:rPr sz="2000" b="1" spc="-120" dirty="0">
                <a:latin typeface="Tahoma"/>
                <a:cs typeface="Tahoma"/>
              </a:rPr>
              <a:t>seperti </a:t>
            </a:r>
            <a:r>
              <a:rPr sz="2000" b="1" spc="-570" dirty="0">
                <a:latin typeface="Tahoma"/>
                <a:cs typeface="Tahoma"/>
              </a:rPr>
              <a:t> </a:t>
            </a:r>
            <a:r>
              <a:rPr sz="2000" b="1" spc="-155" dirty="0">
                <a:latin typeface="Tahoma"/>
                <a:cs typeface="Tahoma"/>
              </a:rPr>
              <a:t>zat</a:t>
            </a:r>
            <a:r>
              <a:rPr sz="2000" b="1" spc="90" dirty="0">
                <a:latin typeface="Tahoma"/>
                <a:cs typeface="Tahoma"/>
              </a:rPr>
              <a:t> </a:t>
            </a:r>
            <a:r>
              <a:rPr sz="2000" b="1" spc="-150" dirty="0">
                <a:latin typeface="Tahoma"/>
                <a:cs typeface="Tahoma"/>
              </a:rPr>
              <a:t>padat</a:t>
            </a:r>
            <a:r>
              <a:rPr sz="2000" spc="-150" dirty="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44329" y="168681"/>
            <a:ext cx="678180" cy="643255"/>
          </a:xfrm>
          <a:custGeom>
            <a:avLst/>
            <a:gdLst/>
            <a:ahLst/>
            <a:cxnLst/>
            <a:rect l="l" t="t" r="r" b="b"/>
            <a:pathLst>
              <a:path w="678179" h="643255">
                <a:moveTo>
                  <a:pt x="186575" y="43154"/>
                </a:moveTo>
                <a:lnTo>
                  <a:pt x="100977" y="43154"/>
                </a:lnTo>
                <a:lnTo>
                  <a:pt x="100977" y="170827"/>
                </a:lnTo>
                <a:lnTo>
                  <a:pt x="185813" y="93980"/>
                </a:lnTo>
                <a:lnTo>
                  <a:pt x="186575" y="43154"/>
                </a:lnTo>
                <a:close/>
              </a:path>
              <a:path w="678179" h="643255">
                <a:moveTo>
                  <a:pt x="576999" y="326898"/>
                </a:moveTo>
                <a:lnTo>
                  <a:pt x="339051" y="115620"/>
                </a:lnTo>
                <a:lnTo>
                  <a:pt x="100977" y="326986"/>
                </a:lnTo>
                <a:lnTo>
                  <a:pt x="100977" y="636816"/>
                </a:lnTo>
                <a:lnTo>
                  <a:pt x="107264" y="643064"/>
                </a:lnTo>
                <a:lnTo>
                  <a:pt x="263829" y="643064"/>
                </a:lnTo>
                <a:lnTo>
                  <a:pt x="263829" y="502843"/>
                </a:lnTo>
                <a:lnTo>
                  <a:pt x="270065" y="496544"/>
                </a:lnTo>
                <a:lnTo>
                  <a:pt x="407885" y="496544"/>
                </a:lnTo>
                <a:lnTo>
                  <a:pt x="414134" y="502843"/>
                </a:lnTo>
                <a:lnTo>
                  <a:pt x="414134" y="643064"/>
                </a:lnTo>
                <a:lnTo>
                  <a:pt x="570738" y="643077"/>
                </a:lnTo>
                <a:lnTo>
                  <a:pt x="576986" y="636816"/>
                </a:lnTo>
                <a:lnTo>
                  <a:pt x="576999" y="326898"/>
                </a:lnTo>
                <a:close/>
              </a:path>
              <a:path w="678179" h="643255">
                <a:moveTo>
                  <a:pt x="677964" y="299758"/>
                </a:moveTo>
                <a:lnTo>
                  <a:pt x="340372" y="0"/>
                </a:lnTo>
                <a:lnTo>
                  <a:pt x="339051" y="1524"/>
                </a:lnTo>
                <a:lnTo>
                  <a:pt x="337667" y="0"/>
                </a:lnTo>
                <a:lnTo>
                  <a:pt x="0" y="299758"/>
                </a:lnTo>
                <a:lnTo>
                  <a:pt x="35572" y="339991"/>
                </a:lnTo>
                <a:lnTo>
                  <a:pt x="339051" y="70561"/>
                </a:lnTo>
                <a:lnTo>
                  <a:pt x="642454" y="339991"/>
                </a:lnTo>
                <a:lnTo>
                  <a:pt x="677964" y="2997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16168" y="2096412"/>
            <a:ext cx="996950" cy="996950"/>
            <a:chOff x="16168" y="2096412"/>
            <a:chExt cx="996950" cy="996950"/>
          </a:xfrm>
        </p:grpSpPr>
        <p:sp>
          <p:nvSpPr>
            <p:cNvPr id="13" name="object 13"/>
            <p:cNvSpPr/>
            <p:nvPr/>
          </p:nvSpPr>
          <p:spPr>
            <a:xfrm>
              <a:off x="16168" y="2096412"/>
              <a:ext cx="996950" cy="996950"/>
            </a:xfrm>
            <a:custGeom>
              <a:avLst/>
              <a:gdLst/>
              <a:ahLst/>
              <a:cxnLst/>
              <a:rect l="l" t="t" r="r" b="b"/>
              <a:pathLst>
                <a:path w="996950" h="996950">
                  <a:moveTo>
                    <a:pt x="498164" y="0"/>
                  </a:moveTo>
                  <a:lnTo>
                    <a:pt x="546141" y="2281"/>
                  </a:lnTo>
                  <a:lnTo>
                    <a:pt x="592827" y="8988"/>
                  </a:lnTo>
                  <a:lnTo>
                    <a:pt x="638014" y="19909"/>
                  </a:lnTo>
                  <a:lnTo>
                    <a:pt x="681494" y="34837"/>
                  </a:lnTo>
                  <a:lnTo>
                    <a:pt x="723057" y="53563"/>
                  </a:lnTo>
                  <a:lnTo>
                    <a:pt x="762494" y="75877"/>
                  </a:lnTo>
                  <a:lnTo>
                    <a:pt x="799598" y="101571"/>
                  </a:lnTo>
                  <a:lnTo>
                    <a:pt x="834159" y="130436"/>
                  </a:lnTo>
                  <a:lnTo>
                    <a:pt x="865968" y="162262"/>
                  </a:lnTo>
                  <a:lnTo>
                    <a:pt x="894816" y="196842"/>
                  </a:lnTo>
                  <a:lnTo>
                    <a:pt x="920496" y="233965"/>
                  </a:lnTo>
                  <a:lnTo>
                    <a:pt x="942797" y="273423"/>
                  </a:lnTo>
                  <a:lnTo>
                    <a:pt x="961512" y="315007"/>
                  </a:lnTo>
                  <a:lnTo>
                    <a:pt x="976432" y="358508"/>
                  </a:lnTo>
                  <a:lnTo>
                    <a:pt x="987347" y="403717"/>
                  </a:lnTo>
                  <a:lnTo>
                    <a:pt x="994049" y="450426"/>
                  </a:lnTo>
                  <a:lnTo>
                    <a:pt x="996330" y="498424"/>
                  </a:lnTo>
                  <a:lnTo>
                    <a:pt x="994049" y="546423"/>
                  </a:lnTo>
                  <a:lnTo>
                    <a:pt x="987347" y="593130"/>
                  </a:lnTo>
                  <a:lnTo>
                    <a:pt x="976432" y="638338"/>
                  </a:lnTo>
                  <a:lnTo>
                    <a:pt x="961512" y="681837"/>
                  </a:lnTo>
                  <a:lnTo>
                    <a:pt x="942797" y="723419"/>
                  </a:lnTo>
                  <a:lnTo>
                    <a:pt x="920496" y="762875"/>
                  </a:lnTo>
                  <a:lnTo>
                    <a:pt x="894816" y="799996"/>
                  </a:lnTo>
                  <a:lnTo>
                    <a:pt x="865968" y="834572"/>
                  </a:lnTo>
                  <a:lnTo>
                    <a:pt x="834159" y="866396"/>
                  </a:lnTo>
                  <a:lnTo>
                    <a:pt x="799598" y="895258"/>
                  </a:lnTo>
                  <a:lnTo>
                    <a:pt x="762494" y="920949"/>
                  </a:lnTo>
                  <a:lnTo>
                    <a:pt x="723057" y="943261"/>
                  </a:lnTo>
                  <a:lnTo>
                    <a:pt x="681494" y="961984"/>
                  </a:lnTo>
                  <a:lnTo>
                    <a:pt x="638015" y="976911"/>
                  </a:lnTo>
                  <a:lnTo>
                    <a:pt x="592827" y="987831"/>
                  </a:lnTo>
                  <a:lnTo>
                    <a:pt x="546141" y="994536"/>
                  </a:lnTo>
                  <a:lnTo>
                    <a:pt x="498165" y="996818"/>
                  </a:lnTo>
                  <a:lnTo>
                    <a:pt x="450188" y="994536"/>
                  </a:lnTo>
                  <a:lnTo>
                    <a:pt x="403502" y="987831"/>
                  </a:lnTo>
                  <a:lnTo>
                    <a:pt x="358315" y="976911"/>
                  </a:lnTo>
                  <a:lnTo>
                    <a:pt x="314835" y="961984"/>
                  </a:lnTo>
                  <a:lnTo>
                    <a:pt x="273272" y="943261"/>
                  </a:lnTo>
                  <a:lnTo>
                    <a:pt x="233835" y="920949"/>
                  </a:lnTo>
                  <a:lnTo>
                    <a:pt x="196731" y="895258"/>
                  </a:lnTo>
                  <a:lnTo>
                    <a:pt x="162170" y="866396"/>
                  </a:lnTo>
                  <a:lnTo>
                    <a:pt x="130361" y="834572"/>
                  </a:lnTo>
                  <a:lnTo>
                    <a:pt x="101513" y="799996"/>
                  </a:lnTo>
                  <a:lnTo>
                    <a:pt x="75833" y="762875"/>
                  </a:lnTo>
                  <a:lnTo>
                    <a:pt x="53532" y="723419"/>
                  </a:lnTo>
                  <a:lnTo>
                    <a:pt x="34817" y="681837"/>
                  </a:lnTo>
                  <a:lnTo>
                    <a:pt x="19897" y="638338"/>
                  </a:lnTo>
                  <a:lnTo>
                    <a:pt x="8982" y="593130"/>
                  </a:lnTo>
                  <a:lnTo>
                    <a:pt x="2280" y="546423"/>
                  </a:lnTo>
                  <a:lnTo>
                    <a:pt x="0" y="498424"/>
                  </a:lnTo>
                  <a:lnTo>
                    <a:pt x="2280" y="450426"/>
                  </a:lnTo>
                  <a:lnTo>
                    <a:pt x="8982" y="403717"/>
                  </a:lnTo>
                  <a:lnTo>
                    <a:pt x="19897" y="358508"/>
                  </a:lnTo>
                  <a:lnTo>
                    <a:pt x="34817" y="315007"/>
                  </a:lnTo>
                  <a:lnTo>
                    <a:pt x="53532" y="273423"/>
                  </a:lnTo>
                  <a:lnTo>
                    <a:pt x="75833" y="233965"/>
                  </a:lnTo>
                  <a:lnTo>
                    <a:pt x="101513" y="196842"/>
                  </a:lnTo>
                  <a:lnTo>
                    <a:pt x="130361" y="162262"/>
                  </a:lnTo>
                  <a:lnTo>
                    <a:pt x="162170" y="130436"/>
                  </a:lnTo>
                  <a:lnTo>
                    <a:pt x="196731" y="101571"/>
                  </a:lnTo>
                  <a:lnTo>
                    <a:pt x="233835" y="75877"/>
                  </a:lnTo>
                  <a:lnTo>
                    <a:pt x="273272" y="53563"/>
                  </a:lnTo>
                  <a:lnTo>
                    <a:pt x="314835" y="34837"/>
                  </a:lnTo>
                  <a:lnTo>
                    <a:pt x="358314" y="19909"/>
                  </a:lnTo>
                  <a:lnTo>
                    <a:pt x="403502" y="8988"/>
                  </a:lnTo>
                  <a:lnTo>
                    <a:pt x="450188" y="2281"/>
                  </a:lnTo>
                  <a:lnTo>
                    <a:pt x="498164" y="0"/>
                  </a:lnTo>
                  <a:close/>
                </a:path>
              </a:pathLst>
            </a:custGeom>
            <a:solidFill>
              <a:srgbClr val="FFD2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35242" y="2326512"/>
              <a:ext cx="558800" cy="536575"/>
            </a:xfrm>
            <a:custGeom>
              <a:avLst/>
              <a:gdLst/>
              <a:ahLst/>
              <a:cxnLst/>
              <a:rect l="l" t="t" r="r" b="b"/>
              <a:pathLst>
                <a:path w="558800" h="536575">
                  <a:moveTo>
                    <a:pt x="299847" y="485127"/>
                  </a:moveTo>
                  <a:lnTo>
                    <a:pt x="297002" y="464413"/>
                  </a:lnTo>
                  <a:lnTo>
                    <a:pt x="286080" y="445477"/>
                  </a:lnTo>
                  <a:lnTo>
                    <a:pt x="128028" y="268325"/>
                  </a:lnTo>
                  <a:lnTo>
                    <a:pt x="285089" y="91198"/>
                  </a:lnTo>
                  <a:lnTo>
                    <a:pt x="296138" y="72682"/>
                  </a:lnTo>
                  <a:lnTo>
                    <a:pt x="299212" y="51904"/>
                  </a:lnTo>
                  <a:lnTo>
                    <a:pt x="294233" y="31521"/>
                  </a:lnTo>
                  <a:lnTo>
                    <a:pt x="281089" y="14135"/>
                  </a:lnTo>
                  <a:lnTo>
                    <a:pt x="262585" y="3073"/>
                  </a:lnTo>
                  <a:lnTo>
                    <a:pt x="241820" y="0"/>
                  </a:lnTo>
                  <a:lnTo>
                    <a:pt x="221437" y="4991"/>
                  </a:lnTo>
                  <a:lnTo>
                    <a:pt x="204063" y="18135"/>
                  </a:lnTo>
                  <a:lnTo>
                    <a:pt x="13004" y="232308"/>
                  </a:lnTo>
                  <a:lnTo>
                    <a:pt x="13004" y="233299"/>
                  </a:lnTo>
                  <a:lnTo>
                    <a:pt x="11988" y="234302"/>
                  </a:lnTo>
                  <a:lnTo>
                    <a:pt x="10998" y="236308"/>
                  </a:lnTo>
                  <a:lnTo>
                    <a:pt x="9994" y="237312"/>
                  </a:lnTo>
                  <a:lnTo>
                    <a:pt x="8991" y="239306"/>
                  </a:lnTo>
                  <a:lnTo>
                    <a:pt x="6997" y="241312"/>
                  </a:lnTo>
                  <a:lnTo>
                    <a:pt x="4991" y="245313"/>
                  </a:lnTo>
                  <a:lnTo>
                    <a:pt x="4991" y="246316"/>
                  </a:lnTo>
                  <a:lnTo>
                    <a:pt x="2997" y="250317"/>
                  </a:lnTo>
                  <a:lnTo>
                    <a:pt x="1993" y="251320"/>
                  </a:lnTo>
                  <a:lnTo>
                    <a:pt x="1993" y="255320"/>
                  </a:lnTo>
                  <a:lnTo>
                    <a:pt x="990" y="256324"/>
                  </a:lnTo>
                  <a:lnTo>
                    <a:pt x="990" y="258318"/>
                  </a:lnTo>
                  <a:lnTo>
                    <a:pt x="0" y="260324"/>
                  </a:lnTo>
                  <a:lnTo>
                    <a:pt x="0" y="266331"/>
                  </a:lnTo>
                  <a:lnTo>
                    <a:pt x="990" y="269341"/>
                  </a:lnTo>
                  <a:lnTo>
                    <a:pt x="990" y="276339"/>
                  </a:lnTo>
                  <a:lnTo>
                    <a:pt x="1993" y="277342"/>
                  </a:lnTo>
                  <a:lnTo>
                    <a:pt x="1993" y="281343"/>
                  </a:lnTo>
                  <a:lnTo>
                    <a:pt x="2997" y="282346"/>
                  </a:lnTo>
                  <a:lnTo>
                    <a:pt x="2997" y="284340"/>
                  </a:lnTo>
                  <a:lnTo>
                    <a:pt x="3987" y="286346"/>
                  </a:lnTo>
                  <a:lnTo>
                    <a:pt x="3987" y="287350"/>
                  </a:lnTo>
                  <a:lnTo>
                    <a:pt x="4991" y="289344"/>
                  </a:lnTo>
                  <a:lnTo>
                    <a:pt x="4991" y="291350"/>
                  </a:lnTo>
                  <a:lnTo>
                    <a:pt x="5994" y="292354"/>
                  </a:lnTo>
                  <a:lnTo>
                    <a:pt x="6997" y="294360"/>
                  </a:lnTo>
                  <a:lnTo>
                    <a:pt x="7988" y="295351"/>
                  </a:lnTo>
                  <a:lnTo>
                    <a:pt x="8991" y="297357"/>
                  </a:lnTo>
                  <a:lnTo>
                    <a:pt x="9994" y="298361"/>
                  </a:lnTo>
                  <a:lnTo>
                    <a:pt x="10998" y="300355"/>
                  </a:lnTo>
                  <a:lnTo>
                    <a:pt x="11988" y="301358"/>
                  </a:lnTo>
                  <a:lnTo>
                    <a:pt x="13004" y="303364"/>
                  </a:lnTo>
                  <a:lnTo>
                    <a:pt x="13004" y="304368"/>
                  </a:lnTo>
                  <a:lnTo>
                    <a:pt x="13995" y="305358"/>
                  </a:lnTo>
                  <a:lnTo>
                    <a:pt x="205054" y="518528"/>
                  </a:lnTo>
                  <a:lnTo>
                    <a:pt x="214007" y="526415"/>
                  </a:lnTo>
                  <a:lnTo>
                    <a:pt x="224066" y="532041"/>
                  </a:lnTo>
                  <a:lnTo>
                    <a:pt x="234886" y="535419"/>
                  </a:lnTo>
                  <a:lnTo>
                    <a:pt x="246075" y="536536"/>
                  </a:lnTo>
                  <a:lnTo>
                    <a:pt x="255778" y="535622"/>
                  </a:lnTo>
                  <a:lnTo>
                    <a:pt x="265201" y="532917"/>
                  </a:lnTo>
                  <a:lnTo>
                    <a:pt x="274066" y="528523"/>
                  </a:lnTo>
                  <a:lnTo>
                    <a:pt x="282079" y="522541"/>
                  </a:lnTo>
                  <a:lnTo>
                    <a:pt x="294805" y="505282"/>
                  </a:lnTo>
                  <a:lnTo>
                    <a:pt x="299847" y="485127"/>
                  </a:lnTo>
                  <a:close/>
                </a:path>
                <a:path w="558800" h="536575">
                  <a:moveTo>
                    <a:pt x="558304" y="51904"/>
                  </a:moveTo>
                  <a:lnTo>
                    <a:pt x="553313" y="31521"/>
                  </a:lnTo>
                  <a:lnTo>
                    <a:pt x="540169" y="14135"/>
                  </a:lnTo>
                  <a:lnTo>
                    <a:pt x="521665" y="3073"/>
                  </a:lnTo>
                  <a:lnTo>
                    <a:pt x="500913" y="0"/>
                  </a:lnTo>
                  <a:lnTo>
                    <a:pt x="480529" y="4991"/>
                  </a:lnTo>
                  <a:lnTo>
                    <a:pt x="463143" y="18135"/>
                  </a:lnTo>
                  <a:lnTo>
                    <a:pt x="272084" y="233299"/>
                  </a:lnTo>
                  <a:lnTo>
                    <a:pt x="272084" y="234302"/>
                  </a:lnTo>
                  <a:lnTo>
                    <a:pt x="271081" y="235305"/>
                  </a:lnTo>
                  <a:lnTo>
                    <a:pt x="270090" y="237312"/>
                  </a:lnTo>
                  <a:lnTo>
                    <a:pt x="269074" y="238315"/>
                  </a:lnTo>
                  <a:lnTo>
                    <a:pt x="268084" y="240309"/>
                  </a:lnTo>
                  <a:lnTo>
                    <a:pt x="266077" y="242316"/>
                  </a:lnTo>
                  <a:lnTo>
                    <a:pt x="264083" y="246316"/>
                  </a:lnTo>
                  <a:lnTo>
                    <a:pt x="264083" y="247319"/>
                  </a:lnTo>
                  <a:lnTo>
                    <a:pt x="262077" y="251320"/>
                  </a:lnTo>
                  <a:lnTo>
                    <a:pt x="261073" y="252323"/>
                  </a:lnTo>
                  <a:lnTo>
                    <a:pt x="261073" y="256324"/>
                  </a:lnTo>
                  <a:lnTo>
                    <a:pt x="260083" y="257327"/>
                  </a:lnTo>
                  <a:lnTo>
                    <a:pt x="260083" y="259321"/>
                  </a:lnTo>
                  <a:lnTo>
                    <a:pt x="259080" y="261327"/>
                  </a:lnTo>
                  <a:lnTo>
                    <a:pt x="259080" y="276339"/>
                  </a:lnTo>
                  <a:lnTo>
                    <a:pt x="260083" y="277342"/>
                  </a:lnTo>
                  <a:lnTo>
                    <a:pt x="260083" y="281343"/>
                  </a:lnTo>
                  <a:lnTo>
                    <a:pt x="261073" y="282346"/>
                  </a:lnTo>
                  <a:lnTo>
                    <a:pt x="261073" y="284340"/>
                  </a:lnTo>
                  <a:lnTo>
                    <a:pt x="262077" y="286346"/>
                  </a:lnTo>
                  <a:lnTo>
                    <a:pt x="262077" y="287350"/>
                  </a:lnTo>
                  <a:lnTo>
                    <a:pt x="263080" y="289344"/>
                  </a:lnTo>
                  <a:lnTo>
                    <a:pt x="263080" y="291350"/>
                  </a:lnTo>
                  <a:lnTo>
                    <a:pt x="264083" y="292354"/>
                  </a:lnTo>
                  <a:lnTo>
                    <a:pt x="265074" y="294360"/>
                  </a:lnTo>
                  <a:lnTo>
                    <a:pt x="266077" y="295351"/>
                  </a:lnTo>
                  <a:lnTo>
                    <a:pt x="267081" y="297357"/>
                  </a:lnTo>
                  <a:lnTo>
                    <a:pt x="268084" y="298361"/>
                  </a:lnTo>
                  <a:lnTo>
                    <a:pt x="269074" y="300355"/>
                  </a:lnTo>
                  <a:lnTo>
                    <a:pt x="270090" y="301358"/>
                  </a:lnTo>
                  <a:lnTo>
                    <a:pt x="271081" y="303364"/>
                  </a:lnTo>
                  <a:lnTo>
                    <a:pt x="271081" y="304368"/>
                  </a:lnTo>
                  <a:lnTo>
                    <a:pt x="272084" y="305358"/>
                  </a:lnTo>
                  <a:lnTo>
                    <a:pt x="463143" y="518528"/>
                  </a:lnTo>
                  <a:lnTo>
                    <a:pt x="504151" y="536536"/>
                  </a:lnTo>
                  <a:lnTo>
                    <a:pt x="513867" y="535622"/>
                  </a:lnTo>
                  <a:lnTo>
                    <a:pt x="552894" y="505282"/>
                  </a:lnTo>
                  <a:lnTo>
                    <a:pt x="557923" y="485127"/>
                  </a:lnTo>
                  <a:lnTo>
                    <a:pt x="555078" y="464413"/>
                  </a:lnTo>
                  <a:lnTo>
                    <a:pt x="544169" y="445477"/>
                  </a:lnTo>
                  <a:lnTo>
                    <a:pt x="386118" y="268325"/>
                  </a:lnTo>
                  <a:lnTo>
                    <a:pt x="544169" y="91198"/>
                  </a:lnTo>
                  <a:lnTo>
                    <a:pt x="555218" y="72682"/>
                  </a:lnTo>
                  <a:lnTo>
                    <a:pt x="558304" y="519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7956068" y="220258"/>
            <a:ext cx="1112520" cy="2873375"/>
            <a:chOff x="7956068" y="220258"/>
            <a:chExt cx="1112520" cy="2873375"/>
          </a:xfrm>
        </p:grpSpPr>
        <p:sp>
          <p:nvSpPr>
            <p:cNvPr id="16" name="object 16"/>
            <p:cNvSpPr/>
            <p:nvPr/>
          </p:nvSpPr>
          <p:spPr>
            <a:xfrm>
              <a:off x="7956067" y="220268"/>
              <a:ext cx="671830" cy="590550"/>
            </a:xfrm>
            <a:custGeom>
              <a:avLst/>
              <a:gdLst/>
              <a:ahLst/>
              <a:cxnLst/>
              <a:rect l="l" t="t" r="r" b="b"/>
              <a:pathLst>
                <a:path w="671829" h="590550">
                  <a:moveTo>
                    <a:pt x="92087" y="143471"/>
                  </a:moveTo>
                  <a:lnTo>
                    <a:pt x="0" y="143471"/>
                  </a:lnTo>
                  <a:lnTo>
                    <a:pt x="0" y="446684"/>
                  </a:lnTo>
                  <a:lnTo>
                    <a:pt x="92087" y="446684"/>
                  </a:lnTo>
                  <a:lnTo>
                    <a:pt x="92087" y="143471"/>
                  </a:lnTo>
                  <a:close/>
                </a:path>
                <a:path w="671829" h="590550">
                  <a:moveTo>
                    <a:pt x="325018" y="0"/>
                  </a:moveTo>
                  <a:lnTo>
                    <a:pt x="129997" y="143471"/>
                  </a:lnTo>
                  <a:lnTo>
                    <a:pt x="129997" y="446684"/>
                  </a:lnTo>
                  <a:lnTo>
                    <a:pt x="325018" y="590169"/>
                  </a:lnTo>
                  <a:lnTo>
                    <a:pt x="325018" y="0"/>
                  </a:lnTo>
                  <a:close/>
                </a:path>
                <a:path w="671829" h="590550">
                  <a:moveTo>
                    <a:pt x="425196" y="295071"/>
                  </a:moveTo>
                  <a:lnTo>
                    <a:pt x="416344" y="250304"/>
                  </a:lnTo>
                  <a:lnTo>
                    <a:pt x="390918" y="212394"/>
                  </a:lnTo>
                  <a:lnTo>
                    <a:pt x="379425" y="207632"/>
                  </a:lnTo>
                  <a:lnTo>
                    <a:pt x="373316" y="208826"/>
                  </a:lnTo>
                  <a:lnTo>
                    <a:pt x="367931" y="212394"/>
                  </a:lnTo>
                  <a:lnTo>
                    <a:pt x="364363" y="217766"/>
                  </a:lnTo>
                  <a:lnTo>
                    <a:pt x="363169" y="223875"/>
                  </a:lnTo>
                  <a:lnTo>
                    <a:pt x="364363" y="229984"/>
                  </a:lnTo>
                  <a:lnTo>
                    <a:pt x="367944" y="235369"/>
                  </a:lnTo>
                  <a:lnTo>
                    <a:pt x="378536" y="248246"/>
                  </a:lnTo>
                  <a:lnTo>
                    <a:pt x="386295" y="262737"/>
                  </a:lnTo>
                  <a:lnTo>
                    <a:pt x="391071" y="278472"/>
                  </a:lnTo>
                  <a:lnTo>
                    <a:pt x="392696" y="295071"/>
                  </a:lnTo>
                  <a:lnTo>
                    <a:pt x="391071" y="311683"/>
                  </a:lnTo>
                  <a:lnTo>
                    <a:pt x="386295" y="327406"/>
                  </a:lnTo>
                  <a:lnTo>
                    <a:pt x="378536" y="341909"/>
                  </a:lnTo>
                  <a:lnTo>
                    <a:pt x="367944" y="354799"/>
                  </a:lnTo>
                  <a:lnTo>
                    <a:pt x="364363" y="360172"/>
                  </a:lnTo>
                  <a:lnTo>
                    <a:pt x="363181" y="366280"/>
                  </a:lnTo>
                  <a:lnTo>
                    <a:pt x="364363" y="372389"/>
                  </a:lnTo>
                  <a:lnTo>
                    <a:pt x="367944" y="377774"/>
                  </a:lnTo>
                  <a:lnTo>
                    <a:pt x="371106" y="380936"/>
                  </a:lnTo>
                  <a:lnTo>
                    <a:pt x="375272" y="382524"/>
                  </a:lnTo>
                  <a:lnTo>
                    <a:pt x="383578" y="382524"/>
                  </a:lnTo>
                  <a:lnTo>
                    <a:pt x="416344" y="339852"/>
                  </a:lnTo>
                  <a:lnTo>
                    <a:pt x="422948" y="318058"/>
                  </a:lnTo>
                  <a:lnTo>
                    <a:pt x="425196" y="295071"/>
                  </a:lnTo>
                  <a:close/>
                </a:path>
                <a:path w="671829" h="590550">
                  <a:moveTo>
                    <a:pt x="548335" y="295071"/>
                  </a:moveTo>
                  <a:lnTo>
                    <a:pt x="543725" y="247904"/>
                  </a:lnTo>
                  <a:lnTo>
                    <a:pt x="530174" y="203187"/>
                  </a:lnTo>
                  <a:lnTo>
                    <a:pt x="508127" y="161988"/>
                  </a:lnTo>
                  <a:lnTo>
                    <a:pt x="478002" y="125336"/>
                  </a:lnTo>
                  <a:lnTo>
                    <a:pt x="466521" y="120573"/>
                  </a:lnTo>
                  <a:lnTo>
                    <a:pt x="460413" y="121767"/>
                  </a:lnTo>
                  <a:lnTo>
                    <a:pt x="455015" y="125336"/>
                  </a:lnTo>
                  <a:lnTo>
                    <a:pt x="451472" y="130708"/>
                  </a:lnTo>
                  <a:lnTo>
                    <a:pt x="450278" y="136817"/>
                  </a:lnTo>
                  <a:lnTo>
                    <a:pt x="451472" y="142925"/>
                  </a:lnTo>
                  <a:lnTo>
                    <a:pt x="455015" y="148310"/>
                  </a:lnTo>
                  <a:lnTo>
                    <a:pt x="481076" y="179997"/>
                  </a:lnTo>
                  <a:lnTo>
                    <a:pt x="500138" y="215620"/>
                  </a:lnTo>
                  <a:lnTo>
                    <a:pt x="511848" y="254279"/>
                  </a:lnTo>
                  <a:lnTo>
                    <a:pt x="515823" y="295071"/>
                  </a:lnTo>
                  <a:lnTo>
                    <a:pt x="511848" y="335864"/>
                  </a:lnTo>
                  <a:lnTo>
                    <a:pt x="500138" y="374523"/>
                  </a:lnTo>
                  <a:lnTo>
                    <a:pt x="481076" y="410146"/>
                  </a:lnTo>
                  <a:lnTo>
                    <a:pt x="455028" y="441833"/>
                  </a:lnTo>
                  <a:lnTo>
                    <a:pt x="451472" y="447205"/>
                  </a:lnTo>
                  <a:lnTo>
                    <a:pt x="450278" y="453326"/>
                  </a:lnTo>
                  <a:lnTo>
                    <a:pt x="451472" y="459435"/>
                  </a:lnTo>
                  <a:lnTo>
                    <a:pt x="455028" y="464807"/>
                  </a:lnTo>
                  <a:lnTo>
                    <a:pt x="458228" y="467982"/>
                  </a:lnTo>
                  <a:lnTo>
                    <a:pt x="462381" y="469557"/>
                  </a:lnTo>
                  <a:lnTo>
                    <a:pt x="470687" y="469557"/>
                  </a:lnTo>
                  <a:lnTo>
                    <a:pt x="508127" y="428155"/>
                  </a:lnTo>
                  <a:lnTo>
                    <a:pt x="530174" y="386956"/>
                  </a:lnTo>
                  <a:lnTo>
                    <a:pt x="543725" y="342252"/>
                  </a:lnTo>
                  <a:lnTo>
                    <a:pt x="548335" y="295071"/>
                  </a:lnTo>
                  <a:close/>
                </a:path>
                <a:path w="671829" h="590550">
                  <a:moveTo>
                    <a:pt x="671436" y="295071"/>
                  </a:moveTo>
                  <a:lnTo>
                    <a:pt x="668312" y="247142"/>
                  </a:lnTo>
                  <a:lnTo>
                    <a:pt x="659091" y="200647"/>
                  </a:lnTo>
                  <a:lnTo>
                    <a:pt x="643966" y="156044"/>
                  </a:lnTo>
                  <a:lnTo>
                    <a:pt x="623112" y="113817"/>
                  </a:lnTo>
                  <a:lnTo>
                    <a:pt x="596734" y="74434"/>
                  </a:lnTo>
                  <a:lnTo>
                    <a:pt x="565035" y="38354"/>
                  </a:lnTo>
                  <a:lnTo>
                    <a:pt x="553554" y="33578"/>
                  </a:lnTo>
                  <a:lnTo>
                    <a:pt x="547446" y="34772"/>
                  </a:lnTo>
                  <a:lnTo>
                    <a:pt x="542048" y="38354"/>
                  </a:lnTo>
                  <a:lnTo>
                    <a:pt x="538505" y="43713"/>
                  </a:lnTo>
                  <a:lnTo>
                    <a:pt x="537311" y="49809"/>
                  </a:lnTo>
                  <a:lnTo>
                    <a:pt x="538505" y="55930"/>
                  </a:lnTo>
                  <a:lnTo>
                    <a:pt x="542048" y="61315"/>
                  </a:lnTo>
                  <a:lnTo>
                    <a:pt x="576122" y="101130"/>
                  </a:lnTo>
                  <a:lnTo>
                    <a:pt x="603148" y="145148"/>
                  </a:lnTo>
                  <a:lnTo>
                    <a:pt x="622820" y="192620"/>
                  </a:lnTo>
                  <a:lnTo>
                    <a:pt x="634847" y="242849"/>
                  </a:lnTo>
                  <a:lnTo>
                    <a:pt x="638924" y="295071"/>
                  </a:lnTo>
                  <a:lnTo>
                    <a:pt x="634847" y="347294"/>
                  </a:lnTo>
                  <a:lnTo>
                    <a:pt x="622820" y="397522"/>
                  </a:lnTo>
                  <a:lnTo>
                    <a:pt x="603148" y="445008"/>
                  </a:lnTo>
                  <a:lnTo>
                    <a:pt x="576122" y="489026"/>
                  </a:lnTo>
                  <a:lnTo>
                    <a:pt x="542048" y="528853"/>
                  </a:lnTo>
                  <a:lnTo>
                    <a:pt x="538480" y="534225"/>
                  </a:lnTo>
                  <a:lnTo>
                    <a:pt x="537286" y="540334"/>
                  </a:lnTo>
                  <a:lnTo>
                    <a:pt x="538480" y="546455"/>
                  </a:lnTo>
                  <a:lnTo>
                    <a:pt x="542061" y="551815"/>
                  </a:lnTo>
                  <a:lnTo>
                    <a:pt x="545211" y="554990"/>
                  </a:lnTo>
                  <a:lnTo>
                    <a:pt x="549414" y="556577"/>
                  </a:lnTo>
                  <a:lnTo>
                    <a:pt x="557720" y="556577"/>
                  </a:lnTo>
                  <a:lnTo>
                    <a:pt x="596734" y="515721"/>
                  </a:lnTo>
                  <a:lnTo>
                    <a:pt x="623112" y="476313"/>
                  </a:lnTo>
                  <a:lnTo>
                    <a:pt x="643966" y="434086"/>
                  </a:lnTo>
                  <a:lnTo>
                    <a:pt x="659091" y="389496"/>
                  </a:lnTo>
                  <a:lnTo>
                    <a:pt x="668312" y="343001"/>
                  </a:lnTo>
                  <a:lnTo>
                    <a:pt x="671436" y="295071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011531" y="2035939"/>
              <a:ext cx="1056640" cy="1057275"/>
            </a:xfrm>
            <a:custGeom>
              <a:avLst/>
              <a:gdLst/>
              <a:ahLst/>
              <a:cxnLst/>
              <a:rect l="l" t="t" r="r" b="b"/>
              <a:pathLst>
                <a:path w="1056640" h="1057275">
                  <a:moveTo>
                    <a:pt x="528279" y="0"/>
                  </a:moveTo>
                  <a:lnTo>
                    <a:pt x="480195" y="2160"/>
                  </a:lnTo>
                  <a:lnTo>
                    <a:pt x="433321" y="8516"/>
                  </a:lnTo>
                  <a:lnTo>
                    <a:pt x="387842" y="18881"/>
                  </a:lnTo>
                  <a:lnTo>
                    <a:pt x="343946" y="33070"/>
                  </a:lnTo>
                  <a:lnTo>
                    <a:pt x="301818" y="50894"/>
                  </a:lnTo>
                  <a:lnTo>
                    <a:pt x="261647" y="72167"/>
                  </a:lnTo>
                  <a:lnTo>
                    <a:pt x="223617" y="96704"/>
                  </a:lnTo>
                  <a:lnTo>
                    <a:pt x="187916" y="124316"/>
                  </a:lnTo>
                  <a:lnTo>
                    <a:pt x="154729" y="154817"/>
                  </a:lnTo>
                  <a:lnTo>
                    <a:pt x="124244" y="188022"/>
                  </a:lnTo>
                  <a:lnTo>
                    <a:pt x="96648" y="223742"/>
                  </a:lnTo>
                  <a:lnTo>
                    <a:pt x="72125" y="261792"/>
                  </a:lnTo>
                  <a:lnTo>
                    <a:pt x="50864" y="301984"/>
                  </a:lnTo>
                  <a:lnTo>
                    <a:pt x="33050" y="344133"/>
                  </a:lnTo>
                  <a:lnTo>
                    <a:pt x="18870" y="388051"/>
                  </a:lnTo>
                  <a:lnTo>
                    <a:pt x="8511" y="433552"/>
                  </a:lnTo>
                  <a:lnTo>
                    <a:pt x="2158" y="480449"/>
                  </a:lnTo>
                  <a:lnTo>
                    <a:pt x="0" y="528555"/>
                  </a:lnTo>
                  <a:lnTo>
                    <a:pt x="2158" y="576661"/>
                  </a:lnTo>
                  <a:lnTo>
                    <a:pt x="8511" y="623557"/>
                  </a:lnTo>
                  <a:lnTo>
                    <a:pt x="18870" y="669057"/>
                  </a:lnTo>
                  <a:lnTo>
                    <a:pt x="33050" y="712973"/>
                  </a:lnTo>
                  <a:lnTo>
                    <a:pt x="50864" y="755119"/>
                  </a:lnTo>
                  <a:lnTo>
                    <a:pt x="72126" y="795310"/>
                  </a:lnTo>
                  <a:lnTo>
                    <a:pt x="96648" y="833357"/>
                  </a:lnTo>
                  <a:lnTo>
                    <a:pt x="124245" y="869075"/>
                  </a:lnTo>
                  <a:lnTo>
                    <a:pt x="154730" y="902276"/>
                  </a:lnTo>
                  <a:lnTo>
                    <a:pt x="187916" y="932775"/>
                  </a:lnTo>
                  <a:lnTo>
                    <a:pt x="223617" y="960385"/>
                  </a:lnTo>
                  <a:lnTo>
                    <a:pt x="261647" y="984918"/>
                  </a:lnTo>
                  <a:lnTo>
                    <a:pt x="301819" y="1006189"/>
                  </a:lnTo>
                  <a:lnTo>
                    <a:pt x="343946" y="1024012"/>
                  </a:lnTo>
                  <a:lnTo>
                    <a:pt x="387842" y="1038198"/>
                  </a:lnTo>
                  <a:lnTo>
                    <a:pt x="433321" y="1048562"/>
                  </a:lnTo>
                  <a:lnTo>
                    <a:pt x="480196" y="1054918"/>
                  </a:lnTo>
                  <a:lnTo>
                    <a:pt x="528280" y="1057077"/>
                  </a:lnTo>
                  <a:lnTo>
                    <a:pt x="576364" y="1054918"/>
                  </a:lnTo>
                  <a:lnTo>
                    <a:pt x="623239" y="1048562"/>
                  </a:lnTo>
                  <a:lnTo>
                    <a:pt x="668717" y="1038198"/>
                  </a:lnTo>
                  <a:lnTo>
                    <a:pt x="712614" y="1024012"/>
                  </a:lnTo>
                  <a:lnTo>
                    <a:pt x="754741" y="1006189"/>
                  </a:lnTo>
                  <a:lnTo>
                    <a:pt x="794913" y="984918"/>
                  </a:lnTo>
                  <a:lnTo>
                    <a:pt x="832942" y="960385"/>
                  </a:lnTo>
                  <a:lnTo>
                    <a:pt x="868644" y="932775"/>
                  </a:lnTo>
                  <a:lnTo>
                    <a:pt x="901830" y="902276"/>
                  </a:lnTo>
                  <a:lnTo>
                    <a:pt x="932315" y="869075"/>
                  </a:lnTo>
                  <a:lnTo>
                    <a:pt x="959912" y="833357"/>
                  </a:lnTo>
                  <a:lnTo>
                    <a:pt x="984434" y="795310"/>
                  </a:lnTo>
                  <a:lnTo>
                    <a:pt x="1005695" y="755120"/>
                  </a:lnTo>
                  <a:lnTo>
                    <a:pt x="1023509" y="712973"/>
                  </a:lnTo>
                  <a:lnTo>
                    <a:pt x="1037689" y="669057"/>
                  </a:lnTo>
                  <a:lnTo>
                    <a:pt x="1048048" y="623557"/>
                  </a:lnTo>
                  <a:lnTo>
                    <a:pt x="1054401" y="576661"/>
                  </a:lnTo>
                  <a:lnTo>
                    <a:pt x="1056560" y="528555"/>
                  </a:lnTo>
                  <a:lnTo>
                    <a:pt x="1054401" y="480449"/>
                  </a:lnTo>
                  <a:lnTo>
                    <a:pt x="1048048" y="433552"/>
                  </a:lnTo>
                  <a:lnTo>
                    <a:pt x="1037689" y="388051"/>
                  </a:lnTo>
                  <a:lnTo>
                    <a:pt x="1023509" y="344133"/>
                  </a:lnTo>
                  <a:lnTo>
                    <a:pt x="1005695" y="301985"/>
                  </a:lnTo>
                  <a:lnTo>
                    <a:pt x="984434" y="261792"/>
                  </a:lnTo>
                  <a:lnTo>
                    <a:pt x="959911" y="223742"/>
                  </a:lnTo>
                  <a:lnTo>
                    <a:pt x="932314" y="188022"/>
                  </a:lnTo>
                  <a:lnTo>
                    <a:pt x="901830" y="154818"/>
                  </a:lnTo>
                  <a:lnTo>
                    <a:pt x="868643" y="124316"/>
                  </a:lnTo>
                  <a:lnTo>
                    <a:pt x="832942" y="96704"/>
                  </a:lnTo>
                  <a:lnTo>
                    <a:pt x="794912" y="72167"/>
                  </a:lnTo>
                  <a:lnTo>
                    <a:pt x="754740" y="50894"/>
                  </a:lnTo>
                  <a:lnTo>
                    <a:pt x="712613" y="33070"/>
                  </a:lnTo>
                  <a:lnTo>
                    <a:pt x="668717" y="18881"/>
                  </a:lnTo>
                  <a:lnTo>
                    <a:pt x="623238" y="8516"/>
                  </a:lnTo>
                  <a:lnTo>
                    <a:pt x="576363" y="2160"/>
                  </a:lnTo>
                  <a:lnTo>
                    <a:pt x="528279" y="0"/>
                  </a:lnTo>
                  <a:close/>
                </a:path>
              </a:pathLst>
            </a:custGeom>
            <a:solidFill>
              <a:srgbClr val="FFD2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243710" y="2279941"/>
              <a:ext cx="592455" cy="569595"/>
            </a:xfrm>
            <a:custGeom>
              <a:avLst/>
              <a:gdLst/>
              <a:ahLst/>
              <a:cxnLst/>
              <a:rect l="l" t="t" r="r" b="b"/>
              <a:pathLst>
                <a:path w="592454" h="569594">
                  <a:moveTo>
                    <a:pt x="317309" y="277139"/>
                  </a:moveTo>
                  <a:lnTo>
                    <a:pt x="316255" y="275005"/>
                  </a:lnTo>
                  <a:lnTo>
                    <a:pt x="316255" y="272884"/>
                  </a:lnTo>
                  <a:lnTo>
                    <a:pt x="315188" y="271818"/>
                  </a:lnTo>
                  <a:lnTo>
                    <a:pt x="315188" y="267589"/>
                  </a:lnTo>
                  <a:lnTo>
                    <a:pt x="314121" y="266522"/>
                  </a:lnTo>
                  <a:lnTo>
                    <a:pt x="312000" y="262267"/>
                  </a:lnTo>
                  <a:lnTo>
                    <a:pt x="312000" y="261213"/>
                  </a:lnTo>
                  <a:lnTo>
                    <a:pt x="309880" y="256971"/>
                  </a:lnTo>
                  <a:lnTo>
                    <a:pt x="307759" y="254850"/>
                  </a:lnTo>
                  <a:lnTo>
                    <a:pt x="306705" y="252730"/>
                  </a:lnTo>
                  <a:lnTo>
                    <a:pt x="305638" y="251663"/>
                  </a:lnTo>
                  <a:lnTo>
                    <a:pt x="304584" y="249542"/>
                  </a:lnTo>
                  <a:lnTo>
                    <a:pt x="303517" y="248475"/>
                  </a:lnTo>
                  <a:lnTo>
                    <a:pt x="303517" y="247408"/>
                  </a:lnTo>
                  <a:lnTo>
                    <a:pt x="100901" y="19240"/>
                  </a:lnTo>
                  <a:lnTo>
                    <a:pt x="82473" y="5295"/>
                  </a:lnTo>
                  <a:lnTo>
                    <a:pt x="60858" y="0"/>
                  </a:lnTo>
                  <a:lnTo>
                    <a:pt x="38849" y="3276"/>
                  </a:lnTo>
                  <a:lnTo>
                    <a:pt x="19227" y="14998"/>
                  </a:lnTo>
                  <a:lnTo>
                    <a:pt x="5283" y="33439"/>
                  </a:lnTo>
                  <a:lnTo>
                    <a:pt x="0" y="55054"/>
                  </a:lnTo>
                  <a:lnTo>
                    <a:pt x="3263" y="77076"/>
                  </a:lnTo>
                  <a:lnTo>
                    <a:pt x="14986" y="96710"/>
                  </a:lnTo>
                  <a:lnTo>
                    <a:pt x="182587" y="284556"/>
                  </a:lnTo>
                  <a:lnTo>
                    <a:pt x="14986" y="472414"/>
                  </a:lnTo>
                  <a:lnTo>
                    <a:pt x="3416" y="492493"/>
                  </a:lnTo>
                  <a:lnTo>
                    <a:pt x="393" y="514464"/>
                  </a:lnTo>
                  <a:lnTo>
                    <a:pt x="5740" y="535838"/>
                  </a:lnTo>
                  <a:lnTo>
                    <a:pt x="37122" y="565137"/>
                  </a:lnTo>
                  <a:lnTo>
                    <a:pt x="57416" y="568985"/>
                  </a:lnTo>
                  <a:lnTo>
                    <a:pt x="69291" y="567791"/>
                  </a:lnTo>
                  <a:lnTo>
                    <a:pt x="80759" y="564210"/>
                  </a:lnTo>
                  <a:lnTo>
                    <a:pt x="91427" y="558241"/>
                  </a:lnTo>
                  <a:lnTo>
                    <a:pt x="100901" y="549884"/>
                  </a:lnTo>
                  <a:lnTo>
                    <a:pt x="303517" y="323824"/>
                  </a:lnTo>
                  <a:lnTo>
                    <a:pt x="304584" y="322770"/>
                  </a:lnTo>
                  <a:lnTo>
                    <a:pt x="304584" y="321703"/>
                  </a:lnTo>
                  <a:lnTo>
                    <a:pt x="305638" y="319582"/>
                  </a:lnTo>
                  <a:lnTo>
                    <a:pt x="306705" y="318528"/>
                  </a:lnTo>
                  <a:lnTo>
                    <a:pt x="307759" y="316407"/>
                  </a:lnTo>
                  <a:lnTo>
                    <a:pt x="308825" y="315341"/>
                  </a:lnTo>
                  <a:lnTo>
                    <a:pt x="309880" y="313220"/>
                  </a:lnTo>
                  <a:lnTo>
                    <a:pt x="310946" y="312153"/>
                  </a:lnTo>
                  <a:lnTo>
                    <a:pt x="312000" y="310032"/>
                  </a:lnTo>
                  <a:lnTo>
                    <a:pt x="313067" y="308965"/>
                  </a:lnTo>
                  <a:lnTo>
                    <a:pt x="313067" y="306844"/>
                  </a:lnTo>
                  <a:lnTo>
                    <a:pt x="314121" y="304723"/>
                  </a:lnTo>
                  <a:lnTo>
                    <a:pt x="314121" y="303669"/>
                  </a:lnTo>
                  <a:lnTo>
                    <a:pt x="315188" y="301548"/>
                  </a:lnTo>
                  <a:lnTo>
                    <a:pt x="315188" y="299415"/>
                  </a:lnTo>
                  <a:lnTo>
                    <a:pt x="316255" y="298348"/>
                  </a:lnTo>
                  <a:lnTo>
                    <a:pt x="316255" y="294119"/>
                  </a:lnTo>
                  <a:lnTo>
                    <a:pt x="317309" y="293052"/>
                  </a:lnTo>
                  <a:lnTo>
                    <a:pt x="317309" y="277139"/>
                  </a:lnTo>
                  <a:close/>
                </a:path>
                <a:path w="592454" h="569594">
                  <a:moveTo>
                    <a:pt x="592061" y="276072"/>
                  </a:moveTo>
                  <a:lnTo>
                    <a:pt x="590994" y="273939"/>
                  </a:lnTo>
                  <a:lnTo>
                    <a:pt x="590994" y="271818"/>
                  </a:lnTo>
                  <a:lnTo>
                    <a:pt x="589927" y="270764"/>
                  </a:lnTo>
                  <a:lnTo>
                    <a:pt x="589927" y="266522"/>
                  </a:lnTo>
                  <a:lnTo>
                    <a:pt x="588873" y="265468"/>
                  </a:lnTo>
                  <a:lnTo>
                    <a:pt x="586752" y="261213"/>
                  </a:lnTo>
                  <a:lnTo>
                    <a:pt x="586752" y="260146"/>
                  </a:lnTo>
                  <a:lnTo>
                    <a:pt x="584631" y="255905"/>
                  </a:lnTo>
                  <a:lnTo>
                    <a:pt x="582510" y="253784"/>
                  </a:lnTo>
                  <a:lnTo>
                    <a:pt x="581456" y="251663"/>
                  </a:lnTo>
                  <a:lnTo>
                    <a:pt x="580390" y="250596"/>
                  </a:lnTo>
                  <a:lnTo>
                    <a:pt x="579335" y="248475"/>
                  </a:lnTo>
                  <a:lnTo>
                    <a:pt x="578269" y="247408"/>
                  </a:lnTo>
                  <a:lnTo>
                    <a:pt x="578269" y="246354"/>
                  </a:lnTo>
                  <a:lnTo>
                    <a:pt x="375653" y="19240"/>
                  </a:lnTo>
                  <a:lnTo>
                    <a:pt x="357225" y="5295"/>
                  </a:lnTo>
                  <a:lnTo>
                    <a:pt x="335610" y="0"/>
                  </a:lnTo>
                  <a:lnTo>
                    <a:pt x="313601" y="3276"/>
                  </a:lnTo>
                  <a:lnTo>
                    <a:pt x="293979" y="14998"/>
                  </a:lnTo>
                  <a:lnTo>
                    <a:pt x="280035" y="33439"/>
                  </a:lnTo>
                  <a:lnTo>
                    <a:pt x="274739" y="55054"/>
                  </a:lnTo>
                  <a:lnTo>
                    <a:pt x="278015" y="77076"/>
                  </a:lnTo>
                  <a:lnTo>
                    <a:pt x="289725" y="96710"/>
                  </a:lnTo>
                  <a:lnTo>
                    <a:pt x="456272" y="284556"/>
                  </a:lnTo>
                  <a:lnTo>
                    <a:pt x="288671" y="472414"/>
                  </a:lnTo>
                  <a:lnTo>
                    <a:pt x="277101" y="492493"/>
                  </a:lnTo>
                  <a:lnTo>
                    <a:pt x="274091" y="514464"/>
                  </a:lnTo>
                  <a:lnTo>
                    <a:pt x="279425" y="535838"/>
                  </a:lnTo>
                  <a:lnTo>
                    <a:pt x="310819" y="565137"/>
                  </a:lnTo>
                  <a:lnTo>
                    <a:pt x="331101" y="568985"/>
                  </a:lnTo>
                  <a:lnTo>
                    <a:pt x="342963" y="567791"/>
                  </a:lnTo>
                  <a:lnTo>
                    <a:pt x="354444" y="564210"/>
                  </a:lnTo>
                  <a:lnTo>
                    <a:pt x="365112" y="558241"/>
                  </a:lnTo>
                  <a:lnTo>
                    <a:pt x="374599" y="549884"/>
                  </a:lnTo>
                  <a:lnTo>
                    <a:pt x="577215" y="323824"/>
                  </a:lnTo>
                  <a:lnTo>
                    <a:pt x="578269" y="322770"/>
                  </a:lnTo>
                  <a:lnTo>
                    <a:pt x="578269" y="321703"/>
                  </a:lnTo>
                  <a:lnTo>
                    <a:pt x="579335" y="319582"/>
                  </a:lnTo>
                  <a:lnTo>
                    <a:pt x="580390" y="318528"/>
                  </a:lnTo>
                  <a:lnTo>
                    <a:pt x="581456" y="316407"/>
                  </a:lnTo>
                  <a:lnTo>
                    <a:pt x="582510" y="315341"/>
                  </a:lnTo>
                  <a:lnTo>
                    <a:pt x="583577" y="313220"/>
                  </a:lnTo>
                  <a:lnTo>
                    <a:pt x="584631" y="312153"/>
                  </a:lnTo>
                  <a:lnTo>
                    <a:pt x="585698" y="310032"/>
                  </a:lnTo>
                  <a:lnTo>
                    <a:pt x="586752" y="308965"/>
                  </a:lnTo>
                  <a:lnTo>
                    <a:pt x="586752" y="306844"/>
                  </a:lnTo>
                  <a:lnTo>
                    <a:pt x="587819" y="304723"/>
                  </a:lnTo>
                  <a:lnTo>
                    <a:pt x="587819" y="303669"/>
                  </a:lnTo>
                  <a:lnTo>
                    <a:pt x="588873" y="301548"/>
                  </a:lnTo>
                  <a:lnTo>
                    <a:pt x="588873" y="299415"/>
                  </a:lnTo>
                  <a:lnTo>
                    <a:pt x="589927" y="298348"/>
                  </a:lnTo>
                  <a:lnTo>
                    <a:pt x="589927" y="294119"/>
                  </a:lnTo>
                  <a:lnTo>
                    <a:pt x="590994" y="293052"/>
                  </a:lnTo>
                  <a:lnTo>
                    <a:pt x="590994" y="285623"/>
                  </a:lnTo>
                  <a:lnTo>
                    <a:pt x="592061" y="282435"/>
                  </a:lnTo>
                  <a:lnTo>
                    <a:pt x="592061" y="2760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290060" cy="5143500"/>
          </a:xfrm>
          <a:custGeom>
            <a:avLst/>
            <a:gdLst/>
            <a:ahLst/>
            <a:cxnLst/>
            <a:rect l="l" t="t" r="r" b="b"/>
            <a:pathLst>
              <a:path w="4290060" h="5143500">
                <a:moveTo>
                  <a:pt x="0" y="5143500"/>
                </a:moveTo>
                <a:lnTo>
                  <a:pt x="4290060" y="5143500"/>
                </a:lnTo>
                <a:lnTo>
                  <a:pt x="429006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F3F7C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198620" y="0"/>
            <a:ext cx="4945380" cy="5143500"/>
            <a:chOff x="4198620" y="0"/>
            <a:chExt cx="4945380" cy="5143500"/>
          </a:xfrm>
        </p:grpSpPr>
        <p:sp>
          <p:nvSpPr>
            <p:cNvPr id="4" name="object 4"/>
            <p:cNvSpPr/>
            <p:nvPr/>
          </p:nvSpPr>
          <p:spPr>
            <a:xfrm>
              <a:off x="4290060" y="0"/>
              <a:ext cx="4853940" cy="5143500"/>
            </a:xfrm>
            <a:custGeom>
              <a:avLst/>
              <a:gdLst/>
              <a:ahLst/>
              <a:cxnLst/>
              <a:rect l="l" t="t" r="r" b="b"/>
              <a:pathLst>
                <a:path w="4853940" h="5143500">
                  <a:moveTo>
                    <a:pt x="4853940" y="5143498"/>
                  </a:moveTo>
                  <a:lnTo>
                    <a:pt x="4853940" y="0"/>
                  </a:lnTo>
                  <a:lnTo>
                    <a:pt x="0" y="0"/>
                  </a:lnTo>
                  <a:lnTo>
                    <a:pt x="0" y="5143498"/>
                  </a:lnTo>
                  <a:lnTo>
                    <a:pt x="4853940" y="51434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96612" y="3723132"/>
              <a:ext cx="3275076" cy="6461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98620" y="0"/>
              <a:ext cx="4945380" cy="5143498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2420111" cy="193395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37488" y="1756218"/>
            <a:ext cx="1950021" cy="306140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6944590" y="106539"/>
            <a:ext cx="2082800" cy="1001394"/>
            <a:chOff x="6944590" y="106539"/>
            <a:chExt cx="2082800" cy="1001394"/>
          </a:xfrm>
        </p:grpSpPr>
        <p:sp>
          <p:nvSpPr>
            <p:cNvPr id="10" name="object 10"/>
            <p:cNvSpPr/>
            <p:nvPr/>
          </p:nvSpPr>
          <p:spPr>
            <a:xfrm>
              <a:off x="6944590" y="106539"/>
              <a:ext cx="1645285" cy="1001394"/>
            </a:xfrm>
            <a:custGeom>
              <a:avLst/>
              <a:gdLst/>
              <a:ahLst/>
              <a:cxnLst/>
              <a:rect l="l" t="t" r="r" b="b"/>
              <a:pathLst>
                <a:path w="1645284" h="1001394">
                  <a:moveTo>
                    <a:pt x="786117" y="23139"/>
                  </a:moveTo>
                  <a:lnTo>
                    <a:pt x="519773" y="23139"/>
                  </a:lnTo>
                  <a:lnTo>
                    <a:pt x="571485" y="25573"/>
                  </a:lnTo>
                  <a:lnTo>
                    <a:pt x="621548" y="31610"/>
                  </a:lnTo>
                  <a:lnTo>
                    <a:pt x="669943" y="41307"/>
                  </a:lnTo>
                  <a:lnTo>
                    <a:pt x="716654" y="54718"/>
                  </a:lnTo>
                  <a:lnTo>
                    <a:pt x="761663" y="71898"/>
                  </a:lnTo>
                  <a:lnTo>
                    <a:pt x="804954" y="92903"/>
                  </a:lnTo>
                  <a:lnTo>
                    <a:pt x="846510" y="117787"/>
                  </a:lnTo>
                  <a:lnTo>
                    <a:pt x="886314" y="146607"/>
                  </a:lnTo>
                  <a:lnTo>
                    <a:pt x="924348" y="179417"/>
                  </a:lnTo>
                  <a:lnTo>
                    <a:pt x="960597" y="216273"/>
                  </a:lnTo>
                  <a:lnTo>
                    <a:pt x="995042" y="257229"/>
                  </a:lnTo>
                  <a:lnTo>
                    <a:pt x="1002116" y="266441"/>
                  </a:lnTo>
                  <a:lnTo>
                    <a:pt x="1009266" y="275608"/>
                  </a:lnTo>
                  <a:lnTo>
                    <a:pt x="1016251" y="284852"/>
                  </a:lnTo>
                  <a:lnTo>
                    <a:pt x="1022829" y="294291"/>
                  </a:lnTo>
                  <a:lnTo>
                    <a:pt x="1030626" y="303580"/>
                  </a:lnTo>
                  <a:lnTo>
                    <a:pt x="1038502" y="306989"/>
                  </a:lnTo>
                  <a:lnTo>
                    <a:pt x="1047035" y="304601"/>
                  </a:lnTo>
                  <a:lnTo>
                    <a:pt x="1056799" y="296500"/>
                  </a:lnTo>
                  <a:lnTo>
                    <a:pt x="1093421" y="261847"/>
                  </a:lnTo>
                  <a:lnTo>
                    <a:pt x="1131338" y="230608"/>
                  </a:lnTo>
                  <a:lnTo>
                    <a:pt x="1170576" y="202850"/>
                  </a:lnTo>
                  <a:lnTo>
                    <a:pt x="1211160" y="178642"/>
                  </a:lnTo>
                  <a:lnTo>
                    <a:pt x="1217920" y="175324"/>
                  </a:lnTo>
                  <a:lnTo>
                    <a:pt x="1050413" y="175324"/>
                  </a:lnTo>
                  <a:lnTo>
                    <a:pt x="1041758" y="172513"/>
                  </a:lnTo>
                  <a:lnTo>
                    <a:pt x="1032103" y="165033"/>
                  </a:lnTo>
                  <a:lnTo>
                    <a:pt x="993535" y="131343"/>
                  </a:lnTo>
                  <a:lnTo>
                    <a:pt x="953423" y="101483"/>
                  </a:lnTo>
                  <a:lnTo>
                    <a:pt x="911760" y="75455"/>
                  </a:lnTo>
                  <a:lnTo>
                    <a:pt x="868537" y="53264"/>
                  </a:lnTo>
                  <a:lnTo>
                    <a:pt x="823750" y="34914"/>
                  </a:lnTo>
                  <a:lnTo>
                    <a:pt x="786117" y="23139"/>
                  </a:lnTo>
                  <a:close/>
                </a:path>
                <a:path w="1645284" h="1001394">
                  <a:moveTo>
                    <a:pt x="1406456" y="70070"/>
                  </a:moveTo>
                  <a:lnTo>
                    <a:pt x="1356368" y="71036"/>
                  </a:lnTo>
                  <a:lnTo>
                    <a:pt x="1306950" y="76370"/>
                  </a:lnTo>
                  <a:lnTo>
                    <a:pt x="1258207" y="86059"/>
                  </a:lnTo>
                  <a:lnTo>
                    <a:pt x="1210142" y="100088"/>
                  </a:lnTo>
                  <a:lnTo>
                    <a:pt x="1162758" y="118446"/>
                  </a:lnTo>
                  <a:lnTo>
                    <a:pt x="1116011" y="141145"/>
                  </a:lnTo>
                  <a:lnTo>
                    <a:pt x="1070048" y="168087"/>
                  </a:lnTo>
                  <a:lnTo>
                    <a:pt x="1059399" y="173754"/>
                  </a:lnTo>
                  <a:lnTo>
                    <a:pt x="1050413" y="175324"/>
                  </a:lnTo>
                  <a:lnTo>
                    <a:pt x="1217920" y="175324"/>
                  </a:lnTo>
                  <a:lnTo>
                    <a:pt x="1253117" y="158051"/>
                  </a:lnTo>
                  <a:lnTo>
                    <a:pt x="1296569" y="141117"/>
                  </a:lnTo>
                  <a:lnTo>
                    <a:pt x="1341252" y="127993"/>
                  </a:lnTo>
                  <a:lnTo>
                    <a:pt x="1387482" y="118662"/>
                  </a:lnTo>
                  <a:lnTo>
                    <a:pt x="1435190" y="113221"/>
                  </a:lnTo>
                  <a:lnTo>
                    <a:pt x="1484400" y="111737"/>
                  </a:lnTo>
                  <a:lnTo>
                    <a:pt x="1614315" y="111737"/>
                  </a:lnTo>
                  <a:lnTo>
                    <a:pt x="1612409" y="110962"/>
                  </a:lnTo>
                  <a:lnTo>
                    <a:pt x="1595966" y="105031"/>
                  </a:lnTo>
                  <a:lnTo>
                    <a:pt x="1580150" y="97937"/>
                  </a:lnTo>
                  <a:lnTo>
                    <a:pt x="1573526" y="96171"/>
                  </a:lnTo>
                  <a:lnTo>
                    <a:pt x="1567342" y="94846"/>
                  </a:lnTo>
                  <a:lnTo>
                    <a:pt x="1560718" y="93521"/>
                  </a:lnTo>
                  <a:lnTo>
                    <a:pt x="1508635" y="81299"/>
                  </a:lnTo>
                  <a:lnTo>
                    <a:pt x="1457213" y="73487"/>
                  </a:lnTo>
                  <a:lnTo>
                    <a:pt x="1406456" y="70070"/>
                  </a:lnTo>
                  <a:close/>
                </a:path>
                <a:path w="1645284" h="1001394">
                  <a:moveTo>
                    <a:pt x="1614315" y="111737"/>
                  </a:moveTo>
                  <a:lnTo>
                    <a:pt x="1484400" y="111737"/>
                  </a:lnTo>
                  <a:lnTo>
                    <a:pt x="1535139" y="114279"/>
                  </a:lnTo>
                  <a:lnTo>
                    <a:pt x="1562273" y="116894"/>
                  </a:lnTo>
                  <a:lnTo>
                    <a:pt x="1643674" y="126608"/>
                  </a:lnTo>
                  <a:lnTo>
                    <a:pt x="1628604" y="117548"/>
                  </a:lnTo>
                  <a:lnTo>
                    <a:pt x="1614315" y="111737"/>
                  </a:lnTo>
                  <a:close/>
                </a:path>
                <a:path w="1645284" h="1001394">
                  <a:moveTo>
                    <a:pt x="628806" y="0"/>
                  </a:moveTo>
                  <a:lnTo>
                    <a:pt x="581955" y="1119"/>
                  </a:lnTo>
                  <a:lnTo>
                    <a:pt x="536685" y="5999"/>
                  </a:lnTo>
                  <a:lnTo>
                    <a:pt x="496881" y="13943"/>
                  </a:lnTo>
                  <a:lnTo>
                    <a:pt x="466427" y="24254"/>
                  </a:lnTo>
                  <a:lnTo>
                    <a:pt x="519773" y="23139"/>
                  </a:lnTo>
                  <a:lnTo>
                    <a:pt x="786117" y="23139"/>
                  </a:lnTo>
                  <a:lnTo>
                    <a:pt x="777390" y="20409"/>
                  </a:lnTo>
                  <a:lnTo>
                    <a:pt x="729450" y="9752"/>
                  </a:lnTo>
                  <a:lnTo>
                    <a:pt x="679925" y="2947"/>
                  </a:lnTo>
                  <a:lnTo>
                    <a:pt x="628806" y="0"/>
                  </a:lnTo>
                  <a:close/>
                </a:path>
                <a:path w="1645284" h="1001394">
                  <a:moveTo>
                    <a:pt x="1644999" y="126608"/>
                  </a:moveTo>
                  <a:lnTo>
                    <a:pt x="1643674" y="126608"/>
                  </a:lnTo>
                  <a:lnTo>
                    <a:pt x="1644557" y="127050"/>
                  </a:lnTo>
                  <a:lnTo>
                    <a:pt x="1644999" y="126608"/>
                  </a:lnTo>
                  <a:close/>
                </a:path>
                <a:path w="1645284" h="1001394">
                  <a:moveTo>
                    <a:pt x="352606" y="598513"/>
                  </a:moveTo>
                  <a:lnTo>
                    <a:pt x="147804" y="598513"/>
                  </a:lnTo>
                  <a:lnTo>
                    <a:pt x="194702" y="602979"/>
                  </a:lnTo>
                  <a:lnTo>
                    <a:pt x="240410" y="612689"/>
                  </a:lnTo>
                  <a:lnTo>
                    <a:pt x="284922" y="627746"/>
                  </a:lnTo>
                  <a:lnTo>
                    <a:pt x="328237" y="648251"/>
                  </a:lnTo>
                  <a:lnTo>
                    <a:pt x="370350" y="674306"/>
                  </a:lnTo>
                  <a:lnTo>
                    <a:pt x="411258" y="706013"/>
                  </a:lnTo>
                  <a:lnTo>
                    <a:pt x="417608" y="711577"/>
                  </a:lnTo>
                  <a:lnTo>
                    <a:pt x="423992" y="717100"/>
                  </a:lnTo>
                  <a:lnTo>
                    <a:pt x="430294" y="722706"/>
                  </a:lnTo>
                  <a:lnTo>
                    <a:pt x="436395" y="728519"/>
                  </a:lnTo>
                  <a:lnTo>
                    <a:pt x="443427" y="733986"/>
                  </a:lnTo>
                  <a:lnTo>
                    <a:pt x="449589" y="735193"/>
                  </a:lnTo>
                  <a:lnTo>
                    <a:pt x="455338" y="732180"/>
                  </a:lnTo>
                  <a:lnTo>
                    <a:pt x="461127" y="724989"/>
                  </a:lnTo>
                  <a:lnTo>
                    <a:pt x="490589" y="684368"/>
                  </a:lnTo>
                  <a:lnTo>
                    <a:pt x="522765" y="647977"/>
                  </a:lnTo>
                  <a:lnTo>
                    <a:pt x="531849" y="639655"/>
                  </a:lnTo>
                  <a:lnTo>
                    <a:pt x="439436" y="639655"/>
                  </a:lnTo>
                  <a:lnTo>
                    <a:pt x="432870" y="638946"/>
                  </a:lnTo>
                  <a:lnTo>
                    <a:pt x="424949" y="634968"/>
                  </a:lnTo>
                  <a:lnTo>
                    <a:pt x="383254" y="611708"/>
                  </a:lnTo>
                  <a:lnTo>
                    <a:pt x="352606" y="598513"/>
                  </a:lnTo>
                  <a:close/>
                </a:path>
                <a:path w="1645284" h="1001394">
                  <a:moveTo>
                    <a:pt x="743478" y="506359"/>
                  </a:moveTo>
                  <a:lnTo>
                    <a:pt x="696658" y="510065"/>
                  </a:lnTo>
                  <a:lnTo>
                    <a:pt x="651596" y="518525"/>
                  </a:lnTo>
                  <a:lnTo>
                    <a:pt x="608283" y="531720"/>
                  </a:lnTo>
                  <a:lnTo>
                    <a:pt x="566707" y="549627"/>
                  </a:lnTo>
                  <a:lnTo>
                    <a:pt x="526857" y="572228"/>
                  </a:lnTo>
                  <a:lnTo>
                    <a:pt x="488723" y="599500"/>
                  </a:lnTo>
                  <a:lnTo>
                    <a:pt x="452294" y="631424"/>
                  </a:lnTo>
                  <a:lnTo>
                    <a:pt x="445594" y="637135"/>
                  </a:lnTo>
                  <a:lnTo>
                    <a:pt x="439436" y="639655"/>
                  </a:lnTo>
                  <a:lnTo>
                    <a:pt x="531849" y="639655"/>
                  </a:lnTo>
                  <a:lnTo>
                    <a:pt x="557723" y="615951"/>
                  </a:lnTo>
                  <a:lnTo>
                    <a:pt x="595531" y="588423"/>
                  </a:lnTo>
                  <a:lnTo>
                    <a:pt x="636255" y="565528"/>
                  </a:lnTo>
                  <a:lnTo>
                    <a:pt x="679965" y="547399"/>
                  </a:lnTo>
                  <a:lnTo>
                    <a:pt x="726728" y="534171"/>
                  </a:lnTo>
                  <a:lnTo>
                    <a:pt x="776610" y="525978"/>
                  </a:lnTo>
                  <a:lnTo>
                    <a:pt x="856033" y="519353"/>
                  </a:lnTo>
                  <a:lnTo>
                    <a:pt x="843854" y="514950"/>
                  </a:lnTo>
                  <a:lnTo>
                    <a:pt x="831333" y="512618"/>
                  </a:lnTo>
                  <a:lnTo>
                    <a:pt x="818806" y="510782"/>
                  </a:lnTo>
                  <a:lnTo>
                    <a:pt x="806606" y="507870"/>
                  </a:lnTo>
                  <a:lnTo>
                    <a:pt x="796926" y="507870"/>
                  </a:lnTo>
                  <a:lnTo>
                    <a:pt x="792068" y="507428"/>
                  </a:lnTo>
                  <a:lnTo>
                    <a:pt x="743478" y="506359"/>
                  </a:lnTo>
                  <a:close/>
                </a:path>
                <a:path w="1645284" h="1001394">
                  <a:moveTo>
                    <a:pt x="206998" y="567673"/>
                  </a:moveTo>
                  <a:lnTo>
                    <a:pt x="160485" y="568882"/>
                  </a:lnTo>
                  <a:lnTo>
                    <a:pt x="112962" y="574965"/>
                  </a:lnTo>
                  <a:lnTo>
                    <a:pt x="47711" y="592447"/>
                  </a:lnTo>
                  <a:lnTo>
                    <a:pt x="0" y="615561"/>
                  </a:lnTo>
                  <a:lnTo>
                    <a:pt x="50449" y="604906"/>
                  </a:lnTo>
                  <a:lnTo>
                    <a:pt x="99719" y="599189"/>
                  </a:lnTo>
                  <a:lnTo>
                    <a:pt x="147804" y="598513"/>
                  </a:lnTo>
                  <a:lnTo>
                    <a:pt x="352606" y="598513"/>
                  </a:lnTo>
                  <a:lnTo>
                    <a:pt x="340627" y="593356"/>
                  </a:lnTo>
                  <a:lnTo>
                    <a:pt x="297053" y="579903"/>
                  </a:lnTo>
                  <a:lnTo>
                    <a:pt x="252515" y="571345"/>
                  </a:lnTo>
                  <a:lnTo>
                    <a:pt x="206998" y="567673"/>
                  </a:lnTo>
                  <a:close/>
                </a:path>
                <a:path w="1645284" h="1001394">
                  <a:moveTo>
                    <a:pt x="1135803" y="904098"/>
                  </a:moveTo>
                  <a:lnTo>
                    <a:pt x="1028125" y="904098"/>
                  </a:lnTo>
                  <a:lnTo>
                    <a:pt x="1074940" y="909690"/>
                  </a:lnTo>
                  <a:lnTo>
                    <a:pt x="1118621" y="924263"/>
                  </a:lnTo>
                  <a:lnTo>
                    <a:pt x="1159085" y="948070"/>
                  </a:lnTo>
                  <a:lnTo>
                    <a:pt x="1196249" y="981366"/>
                  </a:lnTo>
                  <a:lnTo>
                    <a:pt x="1200224" y="985779"/>
                  </a:lnTo>
                  <a:lnTo>
                    <a:pt x="1204640" y="990191"/>
                  </a:lnTo>
                  <a:lnTo>
                    <a:pt x="1208615" y="995045"/>
                  </a:lnTo>
                  <a:lnTo>
                    <a:pt x="1213473" y="1001223"/>
                  </a:lnTo>
                  <a:lnTo>
                    <a:pt x="1217007" y="1000782"/>
                  </a:lnTo>
                  <a:lnTo>
                    <a:pt x="1222269" y="994604"/>
                  </a:lnTo>
                  <a:lnTo>
                    <a:pt x="1260451" y="956476"/>
                  </a:lnTo>
                  <a:lnTo>
                    <a:pt x="1273129" y="948270"/>
                  </a:lnTo>
                  <a:lnTo>
                    <a:pt x="1213915" y="948270"/>
                  </a:lnTo>
                  <a:lnTo>
                    <a:pt x="1207732" y="943415"/>
                  </a:lnTo>
                  <a:lnTo>
                    <a:pt x="1170510" y="918656"/>
                  </a:lnTo>
                  <a:lnTo>
                    <a:pt x="1135803" y="904098"/>
                  </a:lnTo>
                  <a:close/>
                </a:path>
                <a:path w="1645284" h="1001394">
                  <a:moveTo>
                    <a:pt x="1363160" y="892348"/>
                  </a:moveTo>
                  <a:lnTo>
                    <a:pt x="1313796" y="898684"/>
                  </a:lnTo>
                  <a:lnTo>
                    <a:pt x="1266993" y="915692"/>
                  </a:lnTo>
                  <a:lnTo>
                    <a:pt x="1222711" y="943415"/>
                  </a:lnTo>
                  <a:lnTo>
                    <a:pt x="1216565" y="947828"/>
                  </a:lnTo>
                  <a:lnTo>
                    <a:pt x="1213915" y="948270"/>
                  </a:lnTo>
                  <a:lnTo>
                    <a:pt x="1273129" y="948270"/>
                  </a:lnTo>
                  <a:lnTo>
                    <a:pt x="1303638" y="928523"/>
                  </a:lnTo>
                  <a:lnTo>
                    <a:pt x="1352036" y="911327"/>
                  </a:lnTo>
                  <a:lnTo>
                    <a:pt x="1405847" y="905466"/>
                  </a:lnTo>
                  <a:lnTo>
                    <a:pt x="1447765" y="905466"/>
                  </a:lnTo>
                  <a:lnTo>
                    <a:pt x="1443282" y="903227"/>
                  </a:lnTo>
                  <a:lnTo>
                    <a:pt x="1436620" y="901221"/>
                  </a:lnTo>
                  <a:lnTo>
                    <a:pt x="1429799" y="899462"/>
                  </a:lnTo>
                  <a:lnTo>
                    <a:pt x="1424320" y="897523"/>
                  </a:lnTo>
                  <a:lnTo>
                    <a:pt x="1419980" y="897523"/>
                  </a:lnTo>
                  <a:lnTo>
                    <a:pt x="1417772" y="897082"/>
                  </a:lnTo>
                  <a:lnTo>
                    <a:pt x="1415122" y="896644"/>
                  </a:lnTo>
                  <a:lnTo>
                    <a:pt x="1363160" y="892348"/>
                  </a:lnTo>
                  <a:close/>
                </a:path>
                <a:path w="1645284" h="1001394">
                  <a:moveTo>
                    <a:pt x="1041820" y="891789"/>
                  </a:moveTo>
                  <a:lnTo>
                    <a:pt x="1023194" y="893953"/>
                  </a:lnTo>
                  <a:lnTo>
                    <a:pt x="1005402" y="897525"/>
                  </a:lnTo>
                  <a:lnTo>
                    <a:pt x="989930" y="902089"/>
                  </a:lnTo>
                  <a:lnTo>
                    <a:pt x="978259" y="907232"/>
                  </a:lnTo>
                  <a:lnTo>
                    <a:pt x="1028125" y="904098"/>
                  </a:lnTo>
                  <a:lnTo>
                    <a:pt x="1135803" y="904098"/>
                  </a:lnTo>
                  <a:lnTo>
                    <a:pt x="1129731" y="901551"/>
                  </a:lnTo>
                  <a:lnTo>
                    <a:pt x="1086474" y="892471"/>
                  </a:lnTo>
                  <a:lnTo>
                    <a:pt x="1041820" y="891789"/>
                  </a:lnTo>
                  <a:close/>
                </a:path>
                <a:path w="1645284" h="1001394">
                  <a:moveTo>
                    <a:pt x="1447765" y="905466"/>
                  </a:moveTo>
                  <a:lnTo>
                    <a:pt x="1405847" y="905466"/>
                  </a:lnTo>
                  <a:lnTo>
                    <a:pt x="1416772" y="905604"/>
                  </a:lnTo>
                  <a:lnTo>
                    <a:pt x="1438609" y="906211"/>
                  </a:lnTo>
                  <a:lnTo>
                    <a:pt x="1449534" y="906349"/>
                  </a:lnTo>
                  <a:lnTo>
                    <a:pt x="1447765" y="905466"/>
                  </a:lnTo>
                  <a:close/>
                </a:path>
                <a:path w="1645284" h="1001394">
                  <a:moveTo>
                    <a:pt x="1423072" y="897082"/>
                  </a:moveTo>
                  <a:lnTo>
                    <a:pt x="1419980" y="897523"/>
                  </a:lnTo>
                  <a:lnTo>
                    <a:pt x="1424320" y="897523"/>
                  </a:lnTo>
                  <a:lnTo>
                    <a:pt x="1423072" y="897082"/>
                  </a:lnTo>
                  <a:close/>
                </a:path>
              </a:pathLst>
            </a:custGeom>
            <a:solidFill>
              <a:srgbClr val="634F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356866" y="311708"/>
              <a:ext cx="669925" cy="590550"/>
            </a:xfrm>
            <a:custGeom>
              <a:avLst/>
              <a:gdLst/>
              <a:ahLst/>
              <a:cxnLst/>
              <a:rect l="l" t="t" r="r" b="b"/>
              <a:pathLst>
                <a:path w="669925" h="590550">
                  <a:moveTo>
                    <a:pt x="91884" y="143471"/>
                  </a:moveTo>
                  <a:lnTo>
                    <a:pt x="0" y="143471"/>
                  </a:lnTo>
                  <a:lnTo>
                    <a:pt x="0" y="446684"/>
                  </a:lnTo>
                  <a:lnTo>
                    <a:pt x="91884" y="446684"/>
                  </a:lnTo>
                  <a:lnTo>
                    <a:pt x="91884" y="143471"/>
                  </a:lnTo>
                  <a:close/>
                </a:path>
                <a:path w="669925" h="590550">
                  <a:moveTo>
                    <a:pt x="324281" y="0"/>
                  </a:moveTo>
                  <a:lnTo>
                    <a:pt x="129717" y="143471"/>
                  </a:lnTo>
                  <a:lnTo>
                    <a:pt x="129717" y="446684"/>
                  </a:lnTo>
                  <a:lnTo>
                    <a:pt x="324281" y="590169"/>
                  </a:lnTo>
                  <a:lnTo>
                    <a:pt x="324281" y="0"/>
                  </a:lnTo>
                  <a:close/>
                </a:path>
                <a:path w="669925" h="590550">
                  <a:moveTo>
                    <a:pt x="424243" y="295071"/>
                  </a:moveTo>
                  <a:lnTo>
                    <a:pt x="415404" y="250304"/>
                  </a:lnTo>
                  <a:lnTo>
                    <a:pt x="390042" y="212394"/>
                  </a:lnTo>
                  <a:lnTo>
                    <a:pt x="378574" y="207632"/>
                  </a:lnTo>
                  <a:lnTo>
                    <a:pt x="372478" y="208826"/>
                  </a:lnTo>
                  <a:lnTo>
                    <a:pt x="367106" y="212394"/>
                  </a:lnTo>
                  <a:lnTo>
                    <a:pt x="363550" y="217766"/>
                  </a:lnTo>
                  <a:lnTo>
                    <a:pt x="362356" y="223875"/>
                  </a:lnTo>
                  <a:lnTo>
                    <a:pt x="363550" y="229984"/>
                  </a:lnTo>
                  <a:lnTo>
                    <a:pt x="367118" y="235369"/>
                  </a:lnTo>
                  <a:lnTo>
                    <a:pt x="377685" y="248246"/>
                  </a:lnTo>
                  <a:lnTo>
                    <a:pt x="385432" y="262737"/>
                  </a:lnTo>
                  <a:lnTo>
                    <a:pt x="390194" y="278472"/>
                  </a:lnTo>
                  <a:lnTo>
                    <a:pt x="391807" y="295071"/>
                  </a:lnTo>
                  <a:lnTo>
                    <a:pt x="390194" y="311683"/>
                  </a:lnTo>
                  <a:lnTo>
                    <a:pt x="385432" y="327406"/>
                  </a:lnTo>
                  <a:lnTo>
                    <a:pt x="377685" y="341909"/>
                  </a:lnTo>
                  <a:lnTo>
                    <a:pt x="367118" y="354799"/>
                  </a:lnTo>
                  <a:lnTo>
                    <a:pt x="363550" y="360172"/>
                  </a:lnTo>
                  <a:lnTo>
                    <a:pt x="362356" y="366280"/>
                  </a:lnTo>
                  <a:lnTo>
                    <a:pt x="363550" y="372389"/>
                  </a:lnTo>
                  <a:lnTo>
                    <a:pt x="367118" y="377774"/>
                  </a:lnTo>
                  <a:lnTo>
                    <a:pt x="370281" y="380936"/>
                  </a:lnTo>
                  <a:lnTo>
                    <a:pt x="374434" y="382524"/>
                  </a:lnTo>
                  <a:lnTo>
                    <a:pt x="382727" y="382524"/>
                  </a:lnTo>
                  <a:lnTo>
                    <a:pt x="415404" y="339852"/>
                  </a:lnTo>
                  <a:lnTo>
                    <a:pt x="421995" y="318058"/>
                  </a:lnTo>
                  <a:lnTo>
                    <a:pt x="424243" y="295071"/>
                  </a:lnTo>
                  <a:close/>
                </a:path>
                <a:path w="669925" h="590550">
                  <a:moveTo>
                    <a:pt x="547103" y="295071"/>
                  </a:moveTo>
                  <a:lnTo>
                    <a:pt x="542505" y="247904"/>
                  </a:lnTo>
                  <a:lnTo>
                    <a:pt x="528993" y="203187"/>
                  </a:lnTo>
                  <a:lnTo>
                    <a:pt x="506984" y="161988"/>
                  </a:lnTo>
                  <a:lnTo>
                    <a:pt x="476923" y="125336"/>
                  </a:lnTo>
                  <a:lnTo>
                    <a:pt x="465480" y="120573"/>
                  </a:lnTo>
                  <a:lnTo>
                    <a:pt x="459371" y="121767"/>
                  </a:lnTo>
                  <a:lnTo>
                    <a:pt x="453999" y="125336"/>
                  </a:lnTo>
                  <a:lnTo>
                    <a:pt x="450456" y="130708"/>
                  </a:lnTo>
                  <a:lnTo>
                    <a:pt x="449275" y="136817"/>
                  </a:lnTo>
                  <a:lnTo>
                    <a:pt x="450456" y="142925"/>
                  </a:lnTo>
                  <a:lnTo>
                    <a:pt x="453999" y="148310"/>
                  </a:lnTo>
                  <a:lnTo>
                    <a:pt x="479996" y="179997"/>
                  </a:lnTo>
                  <a:lnTo>
                    <a:pt x="499008" y="215620"/>
                  </a:lnTo>
                  <a:lnTo>
                    <a:pt x="510692" y="254279"/>
                  </a:lnTo>
                  <a:lnTo>
                    <a:pt x="514667" y="295071"/>
                  </a:lnTo>
                  <a:lnTo>
                    <a:pt x="510692" y="335864"/>
                  </a:lnTo>
                  <a:lnTo>
                    <a:pt x="499008" y="374523"/>
                  </a:lnTo>
                  <a:lnTo>
                    <a:pt x="479996" y="410146"/>
                  </a:lnTo>
                  <a:lnTo>
                    <a:pt x="453999" y="441833"/>
                  </a:lnTo>
                  <a:lnTo>
                    <a:pt x="450456" y="447205"/>
                  </a:lnTo>
                  <a:lnTo>
                    <a:pt x="449275" y="453326"/>
                  </a:lnTo>
                  <a:lnTo>
                    <a:pt x="450456" y="459435"/>
                  </a:lnTo>
                  <a:lnTo>
                    <a:pt x="453999" y="464807"/>
                  </a:lnTo>
                  <a:lnTo>
                    <a:pt x="457200" y="467982"/>
                  </a:lnTo>
                  <a:lnTo>
                    <a:pt x="461340" y="469557"/>
                  </a:lnTo>
                  <a:lnTo>
                    <a:pt x="469633" y="469557"/>
                  </a:lnTo>
                  <a:lnTo>
                    <a:pt x="506984" y="428155"/>
                  </a:lnTo>
                  <a:lnTo>
                    <a:pt x="528993" y="386956"/>
                  </a:lnTo>
                  <a:lnTo>
                    <a:pt x="542505" y="342252"/>
                  </a:lnTo>
                  <a:lnTo>
                    <a:pt x="547103" y="295071"/>
                  </a:lnTo>
                  <a:close/>
                </a:path>
                <a:path w="669925" h="590550">
                  <a:moveTo>
                    <a:pt x="669925" y="295071"/>
                  </a:moveTo>
                  <a:lnTo>
                    <a:pt x="666813" y="247142"/>
                  </a:lnTo>
                  <a:lnTo>
                    <a:pt x="657618" y="200647"/>
                  </a:lnTo>
                  <a:lnTo>
                    <a:pt x="642518" y="156044"/>
                  </a:lnTo>
                  <a:lnTo>
                    <a:pt x="621715" y="113817"/>
                  </a:lnTo>
                  <a:lnTo>
                    <a:pt x="595401" y="74434"/>
                  </a:lnTo>
                  <a:lnTo>
                    <a:pt x="563765" y="38354"/>
                  </a:lnTo>
                  <a:lnTo>
                    <a:pt x="552323" y="33578"/>
                  </a:lnTo>
                  <a:lnTo>
                    <a:pt x="546214" y="34772"/>
                  </a:lnTo>
                  <a:lnTo>
                    <a:pt x="540842" y="38354"/>
                  </a:lnTo>
                  <a:lnTo>
                    <a:pt x="537286" y="43713"/>
                  </a:lnTo>
                  <a:lnTo>
                    <a:pt x="536105" y="49809"/>
                  </a:lnTo>
                  <a:lnTo>
                    <a:pt x="537286" y="55930"/>
                  </a:lnTo>
                  <a:lnTo>
                    <a:pt x="540842" y="61315"/>
                  </a:lnTo>
                  <a:lnTo>
                    <a:pt x="574827" y="101130"/>
                  </a:lnTo>
                  <a:lnTo>
                    <a:pt x="601789" y="145148"/>
                  </a:lnTo>
                  <a:lnTo>
                    <a:pt x="621423" y="192620"/>
                  </a:lnTo>
                  <a:lnTo>
                    <a:pt x="633425" y="242849"/>
                  </a:lnTo>
                  <a:lnTo>
                    <a:pt x="637489" y="295071"/>
                  </a:lnTo>
                  <a:lnTo>
                    <a:pt x="633425" y="347294"/>
                  </a:lnTo>
                  <a:lnTo>
                    <a:pt x="621423" y="397522"/>
                  </a:lnTo>
                  <a:lnTo>
                    <a:pt x="601789" y="445008"/>
                  </a:lnTo>
                  <a:lnTo>
                    <a:pt x="574827" y="489026"/>
                  </a:lnTo>
                  <a:lnTo>
                    <a:pt x="540842" y="528853"/>
                  </a:lnTo>
                  <a:lnTo>
                    <a:pt x="537260" y="534225"/>
                  </a:lnTo>
                  <a:lnTo>
                    <a:pt x="536079" y="540334"/>
                  </a:lnTo>
                  <a:lnTo>
                    <a:pt x="537260" y="546455"/>
                  </a:lnTo>
                  <a:lnTo>
                    <a:pt x="540842" y="551815"/>
                  </a:lnTo>
                  <a:lnTo>
                    <a:pt x="543991" y="554990"/>
                  </a:lnTo>
                  <a:lnTo>
                    <a:pt x="548182" y="556577"/>
                  </a:lnTo>
                  <a:lnTo>
                    <a:pt x="556463" y="556577"/>
                  </a:lnTo>
                  <a:lnTo>
                    <a:pt x="595401" y="515721"/>
                  </a:lnTo>
                  <a:lnTo>
                    <a:pt x="621715" y="476313"/>
                  </a:lnTo>
                  <a:lnTo>
                    <a:pt x="642518" y="434086"/>
                  </a:lnTo>
                  <a:lnTo>
                    <a:pt x="657618" y="389496"/>
                  </a:lnTo>
                  <a:lnTo>
                    <a:pt x="666813" y="343001"/>
                  </a:lnTo>
                  <a:lnTo>
                    <a:pt x="669925" y="295071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44220" y="412191"/>
            <a:ext cx="2978785" cy="4318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-135" dirty="0">
                <a:solidFill>
                  <a:srgbClr val="000000"/>
                </a:solidFill>
              </a:rPr>
              <a:t>MELARU</a:t>
            </a:r>
            <a:r>
              <a:rPr spc="-125" dirty="0">
                <a:solidFill>
                  <a:srgbClr val="000000"/>
                </a:solidFill>
              </a:rPr>
              <a:t>T</a:t>
            </a:r>
            <a:r>
              <a:rPr spc="-110" dirty="0">
                <a:solidFill>
                  <a:srgbClr val="000000"/>
                </a:solidFill>
              </a:rPr>
              <a:t>KAN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spc="35" dirty="0">
                <a:solidFill>
                  <a:srgbClr val="000000"/>
                </a:solidFill>
              </a:rPr>
              <a:t>ZAT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002791" y="883919"/>
            <a:ext cx="3683635" cy="287274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317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0"/>
              </a:spcBef>
            </a:pPr>
            <a:r>
              <a:rPr sz="1850" b="1" spc="-265" dirty="0">
                <a:latin typeface="Tahoma"/>
                <a:cs typeface="Tahoma"/>
              </a:rPr>
              <a:t>S</a:t>
            </a:r>
            <a:r>
              <a:rPr sz="1850" b="1" spc="-15" dirty="0">
                <a:latin typeface="Tahoma"/>
                <a:cs typeface="Tahoma"/>
              </a:rPr>
              <a:t>i</a:t>
            </a:r>
            <a:r>
              <a:rPr sz="1850" b="1" spc="-30" dirty="0">
                <a:latin typeface="Tahoma"/>
                <a:cs typeface="Tahoma"/>
              </a:rPr>
              <a:t>f</a:t>
            </a:r>
            <a:r>
              <a:rPr sz="1850" b="1" spc="-235" dirty="0">
                <a:latin typeface="Tahoma"/>
                <a:cs typeface="Tahoma"/>
              </a:rPr>
              <a:t>a</a:t>
            </a:r>
            <a:r>
              <a:rPr sz="1850" b="1" spc="-65" dirty="0">
                <a:latin typeface="Tahoma"/>
                <a:cs typeface="Tahoma"/>
              </a:rPr>
              <a:t>t</a:t>
            </a:r>
            <a:r>
              <a:rPr sz="1850" b="1" spc="50" dirty="0">
                <a:latin typeface="Tahoma"/>
                <a:cs typeface="Tahoma"/>
              </a:rPr>
              <a:t> </a:t>
            </a:r>
            <a:r>
              <a:rPr sz="1850" b="1" spc="-90" dirty="0">
                <a:latin typeface="Tahoma"/>
                <a:cs typeface="Tahoma"/>
              </a:rPr>
              <a:t>ter</a:t>
            </a:r>
            <a:r>
              <a:rPr sz="1850" b="1" spc="-105" dirty="0">
                <a:latin typeface="Tahoma"/>
                <a:cs typeface="Tahoma"/>
              </a:rPr>
              <a:t>akhir</a:t>
            </a:r>
            <a:r>
              <a:rPr sz="1850" b="1" spc="35" dirty="0">
                <a:latin typeface="Tahoma"/>
                <a:cs typeface="Tahoma"/>
              </a:rPr>
              <a:t> </a:t>
            </a:r>
            <a:r>
              <a:rPr sz="1850" b="1" spc="-95" dirty="0">
                <a:latin typeface="Tahoma"/>
                <a:cs typeface="Tahoma"/>
              </a:rPr>
              <a:t>dari</a:t>
            </a:r>
            <a:r>
              <a:rPr sz="1850" b="1" spc="60" dirty="0">
                <a:latin typeface="Tahoma"/>
                <a:cs typeface="Tahoma"/>
              </a:rPr>
              <a:t> </a:t>
            </a:r>
            <a:r>
              <a:rPr sz="1850" b="1" spc="-75" dirty="0">
                <a:latin typeface="Tahoma"/>
                <a:cs typeface="Tahoma"/>
              </a:rPr>
              <a:t>air</a:t>
            </a:r>
            <a:r>
              <a:rPr sz="1850" b="1" spc="70" dirty="0">
                <a:latin typeface="Tahoma"/>
                <a:cs typeface="Tahoma"/>
              </a:rPr>
              <a:t> </a:t>
            </a:r>
            <a:r>
              <a:rPr sz="1850" b="1" spc="-204" dirty="0">
                <a:latin typeface="Tahoma"/>
                <a:cs typeface="Tahoma"/>
              </a:rPr>
              <a:t>y</a:t>
            </a:r>
            <a:r>
              <a:rPr sz="1850" b="1" spc="-200" dirty="0">
                <a:latin typeface="Tahoma"/>
                <a:cs typeface="Tahoma"/>
              </a:rPr>
              <a:t>ang</a:t>
            </a:r>
            <a:r>
              <a:rPr sz="1850" b="1" spc="55" dirty="0">
                <a:latin typeface="Tahoma"/>
                <a:cs typeface="Tahoma"/>
              </a:rPr>
              <a:t> </a:t>
            </a:r>
            <a:r>
              <a:rPr sz="1850" b="1" spc="-80" dirty="0">
                <a:latin typeface="Tahoma"/>
                <a:cs typeface="Tahoma"/>
              </a:rPr>
              <a:t>j</a:t>
            </a:r>
            <a:r>
              <a:rPr sz="1850" b="1" spc="-150" dirty="0">
                <a:latin typeface="Tahoma"/>
                <a:cs typeface="Tahoma"/>
              </a:rPr>
              <a:t>u</a:t>
            </a:r>
            <a:r>
              <a:rPr sz="1850" b="1" spc="-220" dirty="0">
                <a:latin typeface="Tahoma"/>
                <a:cs typeface="Tahoma"/>
              </a:rPr>
              <a:t>ga</a:t>
            </a:r>
            <a:endParaRPr sz="1850">
              <a:latin typeface="Tahoma"/>
              <a:cs typeface="Tahoma"/>
            </a:endParaRPr>
          </a:p>
          <a:p>
            <a:pPr marR="57150">
              <a:lnSpc>
                <a:spcPts val="2810"/>
              </a:lnSpc>
              <a:spcBef>
                <a:spcPts val="180"/>
              </a:spcBef>
            </a:pPr>
            <a:r>
              <a:rPr sz="1850" b="1" spc="-165" dirty="0">
                <a:latin typeface="Tahoma"/>
                <a:cs typeface="Tahoma"/>
              </a:rPr>
              <a:t>menjadi</a:t>
            </a:r>
            <a:r>
              <a:rPr sz="1850" b="1" spc="-160" dirty="0">
                <a:latin typeface="Tahoma"/>
                <a:cs typeface="Tahoma"/>
              </a:rPr>
              <a:t> </a:t>
            </a:r>
            <a:r>
              <a:rPr sz="1850" b="1" spc="-170" dirty="0">
                <a:latin typeface="Tahoma"/>
                <a:cs typeface="Tahoma"/>
              </a:rPr>
              <a:t>manfaat</a:t>
            </a:r>
            <a:r>
              <a:rPr sz="1850" b="1" spc="-165" dirty="0">
                <a:latin typeface="Tahoma"/>
                <a:cs typeface="Tahoma"/>
              </a:rPr>
              <a:t> </a:t>
            </a:r>
            <a:r>
              <a:rPr sz="1850" b="1" spc="-175" dirty="0">
                <a:latin typeface="Tahoma"/>
                <a:cs typeface="Tahoma"/>
              </a:rPr>
              <a:t>adalah</a:t>
            </a:r>
            <a:r>
              <a:rPr sz="1850" b="1" spc="-170" dirty="0">
                <a:latin typeface="Tahoma"/>
                <a:cs typeface="Tahoma"/>
              </a:rPr>
              <a:t> </a:t>
            </a:r>
            <a:r>
              <a:rPr sz="1850" b="1" spc="-110" dirty="0">
                <a:latin typeface="Tahoma"/>
                <a:cs typeface="Tahoma"/>
              </a:rPr>
              <a:t>bersifat </a:t>
            </a:r>
            <a:r>
              <a:rPr sz="1850" b="1" spc="-105" dirty="0">
                <a:latin typeface="Tahoma"/>
                <a:cs typeface="Tahoma"/>
              </a:rPr>
              <a:t> </a:t>
            </a:r>
            <a:r>
              <a:rPr sz="1850" b="1" spc="-260" dirty="0">
                <a:latin typeface="Tahoma"/>
                <a:cs typeface="Tahoma"/>
              </a:rPr>
              <a:t>m</a:t>
            </a:r>
            <a:r>
              <a:rPr sz="1850" b="1" spc="-120" dirty="0">
                <a:latin typeface="Tahoma"/>
                <a:cs typeface="Tahoma"/>
              </a:rPr>
              <a:t>ela</a:t>
            </a:r>
            <a:r>
              <a:rPr sz="1850" b="1" spc="-110" dirty="0">
                <a:latin typeface="Tahoma"/>
                <a:cs typeface="Tahoma"/>
              </a:rPr>
              <a:t>r</a:t>
            </a:r>
            <a:r>
              <a:rPr sz="1850" b="1" spc="-155" dirty="0">
                <a:latin typeface="Tahoma"/>
                <a:cs typeface="Tahoma"/>
              </a:rPr>
              <a:t>utkan</a:t>
            </a:r>
            <a:r>
              <a:rPr sz="1850" b="1" spc="40" dirty="0">
                <a:latin typeface="Tahoma"/>
                <a:cs typeface="Tahoma"/>
              </a:rPr>
              <a:t> </a:t>
            </a:r>
            <a:r>
              <a:rPr sz="1850" b="1" spc="-175" dirty="0">
                <a:latin typeface="Tahoma"/>
                <a:cs typeface="Tahoma"/>
              </a:rPr>
              <a:t>z</a:t>
            </a:r>
            <a:r>
              <a:rPr sz="1850" b="1" spc="-210" dirty="0">
                <a:latin typeface="Tahoma"/>
                <a:cs typeface="Tahoma"/>
              </a:rPr>
              <a:t>a</a:t>
            </a:r>
            <a:r>
              <a:rPr sz="1850" b="1" spc="-65" dirty="0">
                <a:latin typeface="Tahoma"/>
                <a:cs typeface="Tahoma"/>
              </a:rPr>
              <a:t>t</a:t>
            </a:r>
            <a:r>
              <a:rPr sz="1850" b="1" spc="-70" dirty="0">
                <a:latin typeface="Tahoma"/>
                <a:cs typeface="Tahoma"/>
              </a:rPr>
              <a:t>.</a:t>
            </a:r>
            <a:r>
              <a:rPr sz="1850" b="1" spc="-60" dirty="0">
                <a:latin typeface="Tahoma"/>
                <a:cs typeface="Tahoma"/>
              </a:rPr>
              <a:t> </a:t>
            </a:r>
            <a:r>
              <a:rPr sz="1850" b="1" spc="-210" dirty="0">
                <a:latin typeface="Tahoma"/>
                <a:cs typeface="Tahoma"/>
              </a:rPr>
              <a:t>Ba</a:t>
            </a:r>
            <a:r>
              <a:rPr sz="1850" b="1" spc="-195" dirty="0">
                <a:latin typeface="Tahoma"/>
                <a:cs typeface="Tahoma"/>
              </a:rPr>
              <a:t>g</a:t>
            </a:r>
            <a:r>
              <a:rPr sz="1850" b="1" spc="-35" dirty="0">
                <a:latin typeface="Tahoma"/>
                <a:cs typeface="Tahoma"/>
              </a:rPr>
              <a:t>i</a:t>
            </a:r>
            <a:r>
              <a:rPr sz="1850" b="1" spc="65" dirty="0">
                <a:latin typeface="Tahoma"/>
                <a:cs typeface="Tahoma"/>
              </a:rPr>
              <a:t> </a:t>
            </a:r>
            <a:r>
              <a:rPr sz="1850" b="1" spc="-260" dirty="0">
                <a:latin typeface="Tahoma"/>
                <a:cs typeface="Tahoma"/>
              </a:rPr>
              <a:t>m</a:t>
            </a:r>
            <a:r>
              <a:rPr sz="1850" b="1" spc="-200" dirty="0">
                <a:latin typeface="Tahoma"/>
                <a:cs typeface="Tahoma"/>
              </a:rPr>
              <a:t>anu</a:t>
            </a:r>
            <a:r>
              <a:rPr sz="1850" b="1" spc="-175" dirty="0">
                <a:latin typeface="Tahoma"/>
                <a:cs typeface="Tahoma"/>
              </a:rPr>
              <a:t>s</a:t>
            </a:r>
            <a:r>
              <a:rPr sz="1850" b="1" spc="-90" dirty="0">
                <a:latin typeface="Tahoma"/>
                <a:cs typeface="Tahoma"/>
              </a:rPr>
              <a:t>i</a:t>
            </a:r>
            <a:r>
              <a:rPr sz="1850" b="1" spc="-165" dirty="0">
                <a:latin typeface="Tahoma"/>
                <a:cs typeface="Tahoma"/>
              </a:rPr>
              <a:t>a</a:t>
            </a:r>
            <a:r>
              <a:rPr sz="1850" b="1" spc="-70" dirty="0">
                <a:latin typeface="Tahoma"/>
                <a:cs typeface="Tahoma"/>
              </a:rPr>
              <a:t>,</a:t>
            </a:r>
            <a:r>
              <a:rPr sz="1850" b="1" spc="-45" dirty="0">
                <a:latin typeface="Tahoma"/>
                <a:cs typeface="Tahoma"/>
              </a:rPr>
              <a:t> </a:t>
            </a:r>
            <a:r>
              <a:rPr sz="1850" b="1" spc="-70" dirty="0">
                <a:latin typeface="Tahoma"/>
                <a:cs typeface="Tahoma"/>
              </a:rPr>
              <a:t>si</a:t>
            </a:r>
            <a:r>
              <a:rPr sz="1850" b="1" spc="-85" dirty="0">
                <a:latin typeface="Tahoma"/>
                <a:cs typeface="Tahoma"/>
              </a:rPr>
              <a:t>f</a:t>
            </a:r>
            <a:r>
              <a:rPr sz="1850" b="1" spc="-235" dirty="0">
                <a:latin typeface="Tahoma"/>
                <a:cs typeface="Tahoma"/>
              </a:rPr>
              <a:t>a</a:t>
            </a:r>
            <a:r>
              <a:rPr sz="1850" b="1" spc="-65" dirty="0">
                <a:latin typeface="Tahoma"/>
                <a:cs typeface="Tahoma"/>
              </a:rPr>
              <a:t>t</a:t>
            </a:r>
            <a:endParaRPr sz="18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80"/>
              </a:spcBef>
            </a:pPr>
            <a:r>
              <a:rPr sz="1850" b="1" spc="-75" dirty="0">
                <a:latin typeface="Tahoma"/>
                <a:cs typeface="Tahoma"/>
              </a:rPr>
              <a:t>air</a:t>
            </a:r>
            <a:r>
              <a:rPr sz="1850" b="1" spc="70" dirty="0">
                <a:latin typeface="Tahoma"/>
                <a:cs typeface="Tahoma"/>
              </a:rPr>
              <a:t> </a:t>
            </a:r>
            <a:r>
              <a:rPr sz="1850" b="1" spc="-204" dirty="0">
                <a:latin typeface="Tahoma"/>
                <a:cs typeface="Tahoma"/>
              </a:rPr>
              <a:t>yang</a:t>
            </a:r>
            <a:r>
              <a:rPr sz="1850" b="1" spc="55" dirty="0">
                <a:latin typeface="Tahoma"/>
                <a:cs typeface="Tahoma"/>
              </a:rPr>
              <a:t> </a:t>
            </a:r>
            <a:r>
              <a:rPr sz="1850" b="1" spc="-170" dirty="0">
                <a:latin typeface="Tahoma"/>
                <a:cs typeface="Tahoma"/>
              </a:rPr>
              <a:t>dapat</a:t>
            </a:r>
            <a:r>
              <a:rPr sz="1850" b="1" spc="35" dirty="0">
                <a:latin typeface="Tahoma"/>
                <a:cs typeface="Tahoma"/>
              </a:rPr>
              <a:t> </a:t>
            </a:r>
            <a:r>
              <a:rPr sz="1850" b="1" spc="-150" dirty="0">
                <a:latin typeface="Tahoma"/>
                <a:cs typeface="Tahoma"/>
              </a:rPr>
              <a:t>melarutkan</a:t>
            </a:r>
            <a:r>
              <a:rPr sz="1850" b="1" spc="30" dirty="0">
                <a:latin typeface="Tahoma"/>
                <a:cs typeface="Tahoma"/>
              </a:rPr>
              <a:t> </a:t>
            </a:r>
            <a:r>
              <a:rPr sz="1850" b="1" spc="-150" dirty="0">
                <a:latin typeface="Tahoma"/>
                <a:cs typeface="Tahoma"/>
              </a:rPr>
              <a:t>zat</a:t>
            </a:r>
            <a:r>
              <a:rPr sz="1850" b="1" spc="55" dirty="0">
                <a:latin typeface="Tahoma"/>
                <a:cs typeface="Tahoma"/>
              </a:rPr>
              <a:t> </a:t>
            </a:r>
            <a:r>
              <a:rPr sz="1850" b="1" spc="-90" dirty="0">
                <a:latin typeface="Tahoma"/>
                <a:cs typeface="Tahoma"/>
              </a:rPr>
              <a:t>ini</a:t>
            </a:r>
            <a:endParaRPr sz="1850">
              <a:latin typeface="Tahoma"/>
              <a:cs typeface="Tahoma"/>
            </a:endParaRPr>
          </a:p>
          <a:p>
            <a:pPr marR="25400">
              <a:lnSpc>
                <a:spcPts val="2810"/>
              </a:lnSpc>
              <a:spcBef>
                <a:spcPts val="180"/>
              </a:spcBef>
            </a:pPr>
            <a:r>
              <a:rPr sz="1850" b="1" spc="-130" dirty="0">
                <a:latin typeface="Tahoma"/>
                <a:cs typeface="Tahoma"/>
              </a:rPr>
              <a:t>ber</a:t>
            </a:r>
            <a:r>
              <a:rPr sz="1850" b="1" spc="-220" dirty="0">
                <a:latin typeface="Tahoma"/>
                <a:cs typeface="Tahoma"/>
              </a:rPr>
              <a:t>m</a:t>
            </a:r>
            <a:r>
              <a:rPr sz="1850" b="1" spc="-145" dirty="0">
                <a:latin typeface="Tahoma"/>
                <a:cs typeface="Tahoma"/>
              </a:rPr>
              <a:t>an</a:t>
            </a:r>
            <a:r>
              <a:rPr sz="1850" b="1" spc="-114" dirty="0">
                <a:latin typeface="Tahoma"/>
                <a:cs typeface="Tahoma"/>
              </a:rPr>
              <a:t>f</a:t>
            </a:r>
            <a:r>
              <a:rPr sz="1850" b="1" spc="-220" dirty="0">
                <a:latin typeface="Tahoma"/>
                <a:cs typeface="Tahoma"/>
              </a:rPr>
              <a:t>a</a:t>
            </a:r>
            <a:r>
              <a:rPr sz="1850" b="1" spc="-235" dirty="0">
                <a:latin typeface="Tahoma"/>
                <a:cs typeface="Tahoma"/>
              </a:rPr>
              <a:t>a</a:t>
            </a:r>
            <a:r>
              <a:rPr sz="1850" b="1" spc="-65" dirty="0">
                <a:latin typeface="Tahoma"/>
                <a:cs typeface="Tahoma"/>
              </a:rPr>
              <a:t>t</a:t>
            </a:r>
            <a:r>
              <a:rPr sz="1850" b="1" spc="25" dirty="0">
                <a:latin typeface="Tahoma"/>
                <a:cs typeface="Tahoma"/>
              </a:rPr>
              <a:t> </a:t>
            </a:r>
            <a:r>
              <a:rPr sz="1850" b="1" spc="-145" dirty="0">
                <a:latin typeface="Tahoma"/>
                <a:cs typeface="Tahoma"/>
              </a:rPr>
              <a:t>untuk</a:t>
            </a:r>
            <a:r>
              <a:rPr sz="1850" b="1" spc="70" dirty="0">
                <a:latin typeface="Tahoma"/>
                <a:cs typeface="Tahoma"/>
              </a:rPr>
              <a:t> </a:t>
            </a:r>
            <a:r>
              <a:rPr sz="1850" b="1" spc="-260" dirty="0">
                <a:latin typeface="Tahoma"/>
                <a:cs typeface="Tahoma"/>
              </a:rPr>
              <a:t>m</a:t>
            </a:r>
            <a:r>
              <a:rPr sz="1850" b="1" spc="-120" dirty="0">
                <a:latin typeface="Tahoma"/>
                <a:cs typeface="Tahoma"/>
              </a:rPr>
              <a:t>ela</a:t>
            </a:r>
            <a:r>
              <a:rPr sz="1850" b="1" spc="-110" dirty="0">
                <a:latin typeface="Tahoma"/>
                <a:cs typeface="Tahoma"/>
              </a:rPr>
              <a:t>r</a:t>
            </a:r>
            <a:r>
              <a:rPr sz="1850" b="1" spc="-155" dirty="0">
                <a:latin typeface="Tahoma"/>
                <a:cs typeface="Tahoma"/>
              </a:rPr>
              <a:t>utkan</a:t>
            </a:r>
            <a:r>
              <a:rPr sz="1850" b="1" spc="40" dirty="0">
                <a:latin typeface="Tahoma"/>
                <a:cs typeface="Tahoma"/>
              </a:rPr>
              <a:t> </a:t>
            </a:r>
            <a:r>
              <a:rPr sz="1850" b="1" spc="-175" dirty="0">
                <a:latin typeface="Tahoma"/>
                <a:cs typeface="Tahoma"/>
              </a:rPr>
              <a:t>z</a:t>
            </a:r>
            <a:r>
              <a:rPr sz="1850" b="1" spc="-210" dirty="0">
                <a:latin typeface="Tahoma"/>
                <a:cs typeface="Tahoma"/>
              </a:rPr>
              <a:t>a</a:t>
            </a:r>
            <a:r>
              <a:rPr sz="1850" b="1" spc="-65" dirty="0">
                <a:latin typeface="Tahoma"/>
                <a:cs typeface="Tahoma"/>
              </a:rPr>
              <a:t>t</a:t>
            </a:r>
            <a:r>
              <a:rPr sz="1850" b="1" spc="-220" dirty="0">
                <a:latin typeface="Tahoma"/>
                <a:cs typeface="Tahoma"/>
              </a:rPr>
              <a:t>-  </a:t>
            </a:r>
            <a:r>
              <a:rPr sz="1850" b="1" spc="-175" dirty="0">
                <a:latin typeface="Tahoma"/>
                <a:cs typeface="Tahoma"/>
              </a:rPr>
              <a:t>z</a:t>
            </a:r>
            <a:r>
              <a:rPr sz="1850" b="1" spc="-210" dirty="0">
                <a:latin typeface="Tahoma"/>
                <a:cs typeface="Tahoma"/>
              </a:rPr>
              <a:t>a</a:t>
            </a:r>
            <a:r>
              <a:rPr sz="1850" b="1" spc="-65" dirty="0">
                <a:latin typeface="Tahoma"/>
                <a:cs typeface="Tahoma"/>
              </a:rPr>
              <a:t>t</a:t>
            </a:r>
            <a:r>
              <a:rPr sz="1850" b="1" spc="60" dirty="0">
                <a:latin typeface="Tahoma"/>
                <a:cs typeface="Tahoma"/>
              </a:rPr>
              <a:t> </a:t>
            </a:r>
            <a:r>
              <a:rPr sz="1850" b="1" spc="-204" dirty="0">
                <a:latin typeface="Tahoma"/>
                <a:cs typeface="Tahoma"/>
              </a:rPr>
              <a:t>yang</a:t>
            </a:r>
            <a:r>
              <a:rPr sz="1850" b="1" spc="55" dirty="0">
                <a:latin typeface="Tahoma"/>
                <a:cs typeface="Tahoma"/>
              </a:rPr>
              <a:t> </a:t>
            </a:r>
            <a:r>
              <a:rPr sz="1850" b="1" spc="-60" dirty="0">
                <a:latin typeface="Tahoma"/>
                <a:cs typeface="Tahoma"/>
              </a:rPr>
              <a:t>t</a:t>
            </a:r>
            <a:r>
              <a:rPr sz="1850" b="1" spc="-40" dirty="0">
                <a:latin typeface="Tahoma"/>
                <a:cs typeface="Tahoma"/>
              </a:rPr>
              <a:t>i</a:t>
            </a:r>
            <a:r>
              <a:rPr sz="1850" b="1" spc="-175" dirty="0">
                <a:latin typeface="Tahoma"/>
                <a:cs typeface="Tahoma"/>
              </a:rPr>
              <a:t>dak</a:t>
            </a:r>
            <a:r>
              <a:rPr sz="1850" b="1" spc="35" dirty="0">
                <a:latin typeface="Tahoma"/>
                <a:cs typeface="Tahoma"/>
              </a:rPr>
              <a:t> </a:t>
            </a:r>
            <a:r>
              <a:rPr sz="1850" b="1" spc="-135" dirty="0">
                <a:latin typeface="Tahoma"/>
                <a:cs typeface="Tahoma"/>
              </a:rPr>
              <a:t>d</a:t>
            </a:r>
            <a:r>
              <a:rPr sz="1850" b="1" spc="-60" dirty="0">
                <a:latin typeface="Tahoma"/>
                <a:cs typeface="Tahoma"/>
              </a:rPr>
              <a:t>i</a:t>
            </a:r>
            <a:r>
              <a:rPr sz="1850" b="1" spc="-165" dirty="0">
                <a:latin typeface="Tahoma"/>
                <a:cs typeface="Tahoma"/>
              </a:rPr>
              <a:t>butuhkan</a:t>
            </a:r>
            <a:r>
              <a:rPr sz="1850" b="1" spc="65" dirty="0">
                <a:latin typeface="Tahoma"/>
                <a:cs typeface="Tahoma"/>
              </a:rPr>
              <a:t> </a:t>
            </a:r>
            <a:r>
              <a:rPr sz="1850" b="1" spc="-100" dirty="0">
                <a:latin typeface="Tahoma"/>
                <a:cs typeface="Tahoma"/>
              </a:rPr>
              <a:t>di</a:t>
            </a:r>
            <a:r>
              <a:rPr sz="1850" b="1" spc="65" dirty="0">
                <a:latin typeface="Tahoma"/>
                <a:cs typeface="Tahoma"/>
              </a:rPr>
              <a:t> </a:t>
            </a:r>
            <a:r>
              <a:rPr sz="1850" b="1" spc="-170" dirty="0">
                <a:latin typeface="Tahoma"/>
                <a:cs typeface="Tahoma"/>
              </a:rPr>
              <a:t>da</a:t>
            </a:r>
            <a:r>
              <a:rPr sz="1850" b="1" spc="-80" dirty="0">
                <a:latin typeface="Tahoma"/>
                <a:cs typeface="Tahoma"/>
              </a:rPr>
              <a:t>l</a:t>
            </a:r>
            <a:r>
              <a:rPr sz="1850" b="1" spc="-240" dirty="0">
                <a:latin typeface="Tahoma"/>
                <a:cs typeface="Tahoma"/>
              </a:rPr>
              <a:t>am</a:t>
            </a:r>
            <a:endParaRPr sz="18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84"/>
              </a:spcBef>
            </a:pPr>
            <a:r>
              <a:rPr sz="1850" b="1" spc="-150" dirty="0">
                <a:latin typeface="Tahoma"/>
                <a:cs typeface="Tahoma"/>
              </a:rPr>
              <a:t>tubuh</a:t>
            </a:r>
            <a:r>
              <a:rPr sz="1850" b="1" spc="65" dirty="0">
                <a:latin typeface="Tahoma"/>
                <a:cs typeface="Tahoma"/>
              </a:rPr>
              <a:t> </a:t>
            </a:r>
            <a:r>
              <a:rPr sz="1850" b="1" spc="-185" dirty="0">
                <a:latin typeface="Tahoma"/>
                <a:cs typeface="Tahoma"/>
              </a:rPr>
              <a:t>s</a:t>
            </a:r>
            <a:r>
              <a:rPr sz="1850" b="1" spc="-225" dirty="0">
                <a:latin typeface="Tahoma"/>
                <a:cs typeface="Tahoma"/>
              </a:rPr>
              <a:t>e</a:t>
            </a:r>
            <a:r>
              <a:rPr sz="1850" b="1" spc="-160" dirty="0">
                <a:latin typeface="Tahoma"/>
                <a:cs typeface="Tahoma"/>
              </a:rPr>
              <a:t>hingg</a:t>
            </a:r>
            <a:r>
              <a:rPr sz="1850" b="1" spc="-220" dirty="0">
                <a:latin typeface="Tahoma"/>
                <a:cs typeface="Tahoma"/>
              </a:rPr>
              <a:t>a</a:t>
            </a:r>
            <a:r>
              <a:rPr sz="1850" b="1" spc="55" dirty="0">
                <a:latin typeface="Tahoma"/>
                <a:cs typeface="Tahoma"/>
              </a:rPr>
              <a:t> </a:t>
            </a:r>
            <a:r>
              <a:rPr sz="1850" b="1" spc="-225" dirty="0">
                <a:latin typeface="Tahoma"/>
                <a:cs typeface="Tahoma"/>
              </a:rPr>
              <a:t>memb</a:t>
            </a:r>
            <a:r>
              <a:rPr sz="1850" b="1" spc="-160" dirty="0">
                <a:latin typeface="Tahoma"/>
                <a:cs typeface="Tahoma"/>
              </a:rPr>
              <a:t>antu</a:t>
            </a:r>
            <a:r>
              <a:rPr sz="1850" b="1" spc="45" dirty="0">
                <a:latin typeface="Tahoma"/>
                <a:cs typeface="Tahoma"/>
              </a:rPr>
              <a:t> </a:t>
            </a:r>
            <a:r>
              <a:rPr sz="1850" b="1" spc="-75" dirty="0">
                <a:latin typeface="Tahoma"/>
                <a:cs typeface="Tahoma"/>
              </a:rPr>
              <a:t>p</a:t>
            </a:r>
            <a:r>
              <a:rPr sz="1850" b="1" spc="-60" dirty="0">
                <a:latin typeface="Tahoma"/>
                <a:cs typeface="Tahoma"/>
              </a:rPr>
              <a:t>r</a:t>
            </a:r>
            <a:r>
              <a:rPr sz="1850" b="1" spc="-229" dirty="0">
                <a:latin typeface="Tahoma"/>
                <a:cs typeface="Tahoma"/>
              </a:rPr>
              <a:t>o</a:t>
            </a:r>
            <a:r>
              <a:rPr sz="1850" b="1" spc="-204" dirty="0">
                <a:latin typeface="Tahoma"/>
                <a:cs typeface="Tahoma"/>
              </a:rPr>
              <a:t>ses</a:t>
            </a:r>
            <a:endParaRPr sz="18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75"/>
              </a:spcBef>
            </a:pPr>
            <a:r>
              <a:rPr sz="1850" b="1" spc="-175" dirty="0">
                <a:latin typeface="Tahoma"/>
                <a:cs typeface="Tahoma"/>
              </a:rPr>
              <a:t>metabolisme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306584" y="90957"/>
            <a:ext cx="680085" cy="641985"/>
          </a:xfrm>
          <a:custGeom>
            <a:avLst/>
            <a:gdLst/>
            <a:ahLst/>
            <a:cxnLst/>
            <a:rect l="l" t="t" r="r" b="b"/>
            <a:pathLst>
              <a:path w="680085" h="641985">
                <a:moveTo>
                  <a:pt x="186994" y="43053"/>
                </a:moveTo>
                <a:lnTo>
                  <a:pt x="101206" y="43053"/>
                </a:lnTo>
                <a:lnTo>
                  <a:pt x="101206" y="170434"/>
                </a:lnTo>
                <a:lnTo>
                  <a:pt x="186232" y="93764"/>
                </a:lnTo>
                <a:lnTo>
                  <a:pt x="186994" y="43053"/>
                </a:lnTo>
                <a:close/>
              </a:path>
              <a:path w="680085" h="641985">
                <a:moveTo>
                  <a:pt x="578294" y="326123"/>
                </a:moveTo>
                <a:lnTo>
                  <a:pt x="339813" y="115341"/>
                </a:lnTo>
                <a:lnTo>
                  <a:pt x="101206" y="326212"/>
                </a:lnTo>
                <a:lnTo>
                  <a:pt x="101206" y="635304"/>
                </a:lnTo>
                <a:lnTo>
                  <a:pt x="107505" y="641553"/>
                </a:lnTo>
                <a:lnTo>
                  <a:pt x="264426" y="641553"/>
                </a:lnTo>
                <a:lnTo>
                  <a:pt x="264426" y="501650"/>
                </a:lnTo>
                <a:lnTo>
                  <a:pt x="270675" y="495376"/>
                </a:lnTo>
                <a:lnTo>
                  <a:pt x="408800" y="495376"/>
                </a:lnTo>
                <a:lnTo>
                  <a:pt x="415061" y="501650"/>
                </a:lnTo>
                <a:lnTo>
                  <a:pt x="415061" y="641553"/>
                </a:lnTo>
                <a:lnTo>
                  <a:pt x="572020" y="641553"/>
                </a:lnTo>
                <a:lnTo>
                  <a:pt x="578281" y="635304"/>
                </a:lnTo>
                <a:lnTo>
                  <a:pt x="578294" y="326123"/>
                </a:lnTo>
                <a:close/>
              </a:path>
              <a:path w="680085" h="641985">
                <a:moveTo>
                  <a:pt x="679488" y="299059"/>
                </a:moveTo>
                <a:lnTo>
                  <a:pt x="341134" y="0"/>
                </a:lnTo>
                <a:lnTo>
                  <a:pt x="339813" y="1511"/>
                </a:lnTo>
                <a:lnTo>
                  <a:pt x="338429" y="0"/>
                </a:lnTo>
                <a:lnTo>
                  <a:pt x="0" y="299059"/>
                </a:lnTo>
                <a:lnTo>
                  <a:pt x="35648" y="339178"/>
                </a:lnTo>
                <a:lnTo>
                  <a:pt x="339813" y="70396"/>
                </a:lnTo>
                <a:lnTo>
                  <a:pt x="643902" y="339178"/>
                </a:lnTo>
                <a:lnTo>
                  <a:pt x="679488" y="2990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16168" y="2096412"/>
            <a:ext cx="996950" cy="996950"/>
            <a:chOff x="16168" y="2096412"/>
            <a:chExt cx="996950" cy="996950"/>
          </a:xfrm>
        </p:grpSpPr>
        <p:sp>
          <p:nvSpPr>
            <p:cNvPr id="16" name="object 16"/>
            <p:cNvSpPr/>
            <p:nvPr/>
          </p:nvSpPr>
          <p:spPr>
            <a:xfrm>
              <a:off x="16168" y="2096412"/>
              <a:ext cx="996950" cy="996950"/>
            </a:xfrm>
            <a:custGeom>
              <a:avLst/>
              <a:gdLst/>
              <a:ahLst/>
              <a:cxnLst/>
              <a:rect l="l" t="t" r="r" b="b"/>
              <a:pathLst>
                <a:path w="996950" h="996950">
                  <a:moveTo>
                    <a:pt x="498164" y="0"/>
                  </a:moveTo>
                  <a:lnTo>
                    <a:pt x="546141" y="2281"/>
                  </a:lnTo>
                  <a:lnTo>
                    <a:pt x="592827" y="8988"/>
                  </a:lnTo>
                  <a:lnTo>
                    <a:pt x="638014" y="19909"/>
                  </a:lnTo>
                  <a:lnTo>
                    <a:pt x="681494" y="34837"/>
                  </a:lnTo>
                  <a:lnTo>
                    <a:pt x="723057" y="53563"/>
                  </a:lnTo>
                  <a:lnTo>
                    <a:pt x="762494" y="75877"/>
                  </a:lnTo>
                  <a:lnTo>
                    <a:pt x="799598" y="101571"/>
                  </a:lnTo>
                  <a:lnTo>
                    <a:pt x="834159" y="130436"/>
                  </a:lnTo>
                  <a:lnTo>
                    <a:pt x="865968" y="162262"/>
                  </a:lnTo>
                  <a:lnTo>
                    <a:pt x="894816" y="196842"/>
                  </a:lnTo>
                  <a:lnTo>
                    <a:pt x="920496" y="233965"/>
                  </a:lnTo>
                  <a:lnTo>
                    <a:pt x="942797" y="273423"/>
                  </a:lnTo>
                  <a:lnTo>
                    <a:pt x="961512" y="315007"/>
                  </a:lnTo>
                  <a:lnTo>
                    <a:pt x="976432" y="358508"/>
                  </a:lnTo>
                  <a:lnTo>
                    <a:pt x="987347" y="403717"/>
                  </a:lnTo>
                  <a:lnTo>
                    <a:pt x="994049" y="450426"/>
                  </a:lnTo>
                  <a:lnTo>
                    <a:pt x="996330" y="498424"/>
                  </a:lnTo>
                  <a:lnTo>
                    <a:pt x="994049" y="546423"/>
                  </a:lnTo>
                  <a:lnTo>
                    <a:pt x="987347" y="593130"/>
                  </a:lnTo>
                  <a:lnTo>
                    <a:pt x="976432" y="638338"/>
                  </a:lnTo>
                  <a:lnTo>
                    <a:pt x="961512" y="681837"/>
                  </a:lnTo>
                  <a:lnTo>
                    <a:pt x="942797" y="723419"/>
                  </a:lnTo>
                  <a:lnTo>
                    <a:pt x="920496" y="762875"/>
                  </a:lnTo>
                  <a:lnTo>
                    <a:pt x="894816" y="799996"/>
                  </a:lnTo>
                  <a:lnTo>
                    <a:pt x="865968" y="834572"/>
                  </a:lnTo>
                  <a:lnTo>
                    <a:pt x="834159" y="866396"/>
                  </a:lnTo>
                  <a:lnTo>
                    <a:pt x="799598" y="895258"/>
                  </a:lnTo>
                  <a:lnTo>
                    <a:pt x="762494" y="920949"/>
                  </a:lnTo>
                  <a:lnTo>
                    <a:pt x="723057" y="943261"/>
                  </a:lnTo>
                  <a:lnTo>
                    <a:pt x="681494" y="961984"/>
                  </a:lnTo>
                  <a:lnTo>
                    <a:pt x="638015" y="976911"/>
                  </a:lnTo>
                  <a:lnTo>
                    <a:pt x="592827" y="987831"/>
                  </a:lnTo>
                  <a:lnTo>
                    <a:pt x="546141" y="994536"/>
                  </a:lnTo>
                  <a:lnTo>
                    <a:pt x="498165" y="996818"/>
                  </a:lnTo>
                  <a:lnTo>
                    <a:pt x="450188" y="994536"/>
                  </a:lnTo>
                  <a:lnTo>
                    <a:pt x="403502" y="987831"/>
                  </a:lnTo>
                  <a:lnTo>
                    <a:pt x="358315" y="976911"/>
                  </a:lnTo>
                  <a:lnTo>
                    <a:pt x="314835" y="961984"/>
                  </a:lnTo>
                  <a:lnTo>
                    <a:pt x="273272" y="943261"/>
                  </a:lnTo>
                  <a:lnTo>
                    <a:pt x="233835" y="920949"/>
                  </a:lnTo>
                  <a:lnTo>
                    <a:pt x="196731" y="895258"/>
                  </a:lnTo>
                  <a:lnTo>
                    <a:pt x="162170" y="866396"/>
                  </a:lnTo>
                  <a:lnTo>
                    <a:pt x="130361" y="834572"/>
                  </a:lnTo>
                  <a:lnTo>
                    <a:pt x="101513" y="799996"/>
                  </a:lnTo>
                  <a:lnTo>
                    <a:pt x="75833" y="762875"/>
                  </a:lnTo>
                  <a:lnTo>
                    <a:pt x="53532" y="723419"/>
                  </a:lnTo>
                  <a:lnTo>
                    <a:pt x="34817" y="681837"/>
                  </a:lnTo>
                  <a:lnTo>
                    <a:pt x="19897" y="638338"/>
                  </a:lnTo>
                  <a:lnTo>
                    <a:pt x="8982" y="593130"/>
                  </a:lnTo>
                  <a:lnTo>
                    <a:pt x="2280" y="546423"/>
                  </a:lnTo>
                  <a:lnTo>
                    <a:pt x="0" y="498424"/>
                  </a:lnTo>
                  <a:lnTo>
                    <a:pt x="2280" y="450426"/>
                  </a:lnTo>
                  <a:lnTo>
                    <a:pt x="8982" y="403717"/>
                  </a:lnTo>
                  <a:lnTo>
                    <a:pt x="19897" y="358508"/>
                  </a:lnTo>
                  <a:lnTo>
                    <a:pt x="34817" y="315007"/>
                  </a:lnTo>
                  <a:lnTo>
                    <a:pt x="53532" y="273423"/>
                  </a:lnTo>
                  <a:lnTo>
                    <a:pt x="75833" y="233965"/>
                  </a:lnTo>
                  <a:lnTo>
                    <a:pt x="101513" y="196842"/>
                  </a:lnTo>
                  <a:lnTo>
                    <a:pt x="130361" y="162262"/>
                  </a:lnTo>
                  <a:lnTo>
                    <a:pt x="162170" y="130436"/>
                  </a:lnTo>
                  <a:lnTo>
                    <a:pt x="196731" y="101571"/>
                  </a:lnTo>
                  <a:lnTo>
                    <a:pt x="233835" y="75877"/>
                  </a:lnTo>
                  <a:lnTo>
                    <a:pt x="273272" y="53563"/>
                  </a:lnTo>
                  <a:lnTo>
                    <a:pt x="314835" y="34837"/>
                  </a:lnTo>
                  <a:lnTo>
                    <a:pt x="358314" y="19909"/>
                  </a:lnTo>
                  <a:lnTo>
                    <a:pt x="403502" y="8988"/>
                  </a:lnTo>
                  <a:lnTo>
                    <a:pt x="450188" y="2281"/>
                  </a:lnTo>
                  <a:lnTo>
                    <a:pt x="498164" y="0"/>
                  </a:lnTo>
                  <a:close/>
                </a:path>
              </a:pathLst>
            </a:custGeom>
            <a:solidFill>
              <a:srgbClr val="FFD2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5242" y="2326512"/>
              <a:ext cx="558800" cy="536575"/>
            </a:xfrm>
            <a:custGeom>
              <a:avLst/>
              <a:gdLst/>
              <a:ahLst/>
              <a:cxnLst/>
              <a:rect l="l" t="t" r="r" b="b"/>
              <a:pathLst>
                <a:path w="558800" h="536575">
                  <a:moveTo>
                    <a:pt x="299847" y="485127"/>
                  </a:moveTo>
                  <a:lnTo>
                    <a:pt x="297002" y="464413"/>
                  </a:lnTo>
                  <a:lnTo>
                    <a:pt x="286080" y="445477"/>
                  </a:lnTo>
                  <a:lnTo>
                    <a:pt x="128028" y="268325"/>
                  </a:lnTo>
                  <a:lnTo>
                    <a:pt x="285089" y="91198"/>
                  </a:lnTo>
                  <a:lnTo>
                    <a:pt x="296138" y="72682"/>
                  </a:lnTo>
                  <a:lnTo>
                    <a:pt x="299212" y="51904"/>
                  </a:lnTo>
                  <a:lnTo>
                    <a:pt x="294233" y="31521"/>
                  </a:lnTo>
                  <a:lnTo>
                    <a:pt x="281089" y="14135"/>
                  </a:lnTo>
                  <a:lnTo>
                    <a:pt x="262585" y="3073"/>
                  </a:lnTo>
                  <a:lnTo>
                    <a:pt x="241820" y="0"/>
                  </a:lnTo>
                  <a:lnTo>
                    <a:pt x="221437" y="4991"/>
                  </a:lnTo>
                  <a:lnTo>
                    <a:pt x="204063" y="18135"/>
                  </a:lnTo>
                  <a:lnTo>
                    <a:pt x="13004" y="232308"/>
                  </a:lnTo>
                  <a:lnTo>
                    <a:pt x="13004" y="233299"/>
                  </a:lnTo>
                  <a:lnTo>
                    <a:pt x="11988" y="234302"/>
                  </a:lnTo>
                  <a:lnTo>
                    <a:pt x="10998" y="236308"/>
                  </a:lnTo>
                  <a:lnTo>
                    <a:pt x="9994" y="237312"/>
                  </a:lnTo>
                  <a:lnTo>
                    <a:pt x="8991" y="239306"/>
                  </a:lnTo>
                  <a:lnTo>
                    <a:pt x="6997" y="241312"/>
                  </a:lnTo>
                  <a:lnTo>
                    <a:pt x="4991" y="245313"/>
                  </a:lnTo>
                  <a:lnTo>
                    <a:pt x="4991" y="246316"/>
                  </a:lnTo>
                  <a:lnTo>
                    <a:pt x="2997" y="250317"/>
                  </a:lnTo>
                  <a:lnTo>
                    <a:pt x="1993" y="251320"/>
                  </a:lnTo>
                  <a:lnTo>
                    <a:pt x="1993" y="255320"/>
                  </a:lnTo>
                  <a:lnTo>
                    <a:pt x="990" y="256324"/>
                  </a:lnTo>
                  <a:lnTo>
                    <a:pt x="990" y="258318"/>
                  </a:lnTo>
                  <a:lnTo>
                    <a:pt x="0" y="260324"/>
                  </a:lnTo>
                  <a:lnTo>
                    <a:pt x="0" y="266331"/>
                  </a:lnTo>
                  <a:lnTo>
                    <a:pt x="990" y="269341"/>
                  </a:lnTo>
                  <a:lnTo>
                    <a:pt x="990" y="276339"/>
                  </a:lnTo>
                  <a:lnTo>
                    <a:pt x="1993" y="277342"/>
                  </a:lnTo>
                  <a:lnTo>
                    <a:pt x="1993" y="281343"/>
                  </a:lnTo>
                  <a:lnTo>
                    <a:pt x="2997" y="282346"/>
                  </a:lnTo>
                  <a:lnTo>
                    <a:pt x="2997" y="284340"/>
                  </a:lnTo>
                  <a:lnTo>
                    <a:pt x="3987" y="286346"/>
                  </a:lnTo>
                  <a:lnTo>
                    <a:pt x="3987" y="287350"/>
                  </a:lnTo>
                  <a:lnTo>
                    <a:pt x="4991" y="289344"/>
                  </a:lnTo>
                  <a:lnTo>
                    <a:pt x="4991" y="291350"/>
                  </a:lnTo>
                  <a:lnTo>
                    <a:pt x="5994" y="292354"/>
                  </a:lnTo>
                  <a:lnTo>
                    <a:pt x="6997" y="294360"/>
                  </a:lnTo>
                  <a:lnTo>
                    <a:pt x="7988" y="295351"/>
                  </a:lnTo>
                  <a:lnTo>
                    <a:pt x="8991" y="297357"/>
                  </a:lnTo>
                  <a:lnTo>
                    <a:pt x="9994" y="298361"/>
                  </a:lnTo>
                  <a:lnTo>
                    <a:pt x="10998" y="300355"/>
                  </a:lnTo>
                  <a:lnTo>
                    <a:pt x="11988" y="301358"/>
                  </a:lnTo>
                  <a:lnTo>
                    <a:pt x="13004" y="303364"/>
                  </a:lnTo>
                  <a:lnTo>
                    <a:pt x="13004" y="304368"/>
                  </a:lnTo>
                  <a:lnTo>
                    <a:pt x="13995" y="305358"/>
                  </a:lnTo>
                  <a:lnTo>
                    <a:pt x="205054" y="518528"/>
                  </a:lnTo>
                  <a:lnTo>
                    <a:pt x="214007" y="526415"/>
                  </a:lnTo>
                  <a:lnTo>
                    <a:pt x="224066" y="532041"/>
                  </a:lnTo>
                  <a:lnTo>
                    <a:pt x="234886" y="535419"/>
                  </a:lnTo>
                  <a:lnTo>
                    <a:pt x="246075" y="536536"/>
                  </a:lnTo>
                  <a:lnTo>
                    <a:pt x="255778" y="535622"/>
                  </a:lnTo>
                  <a:lnTo>
                    <a:pt x="265201" y="532917"/>
                  </a:lnTo>
                  <a:lnTo>
                    <a:pt x="274066" y="528523"/>
                  </a:lnTo>
                  <a:lnTo>
                    <a:pt x="282079" y="522541"/>
                  </a:lnTo>
                  <a:lnTo>
                    <a:pt x="294805" y="505282"/>
                  </a:lnTo>
                  <a:lnTo>
                    <a:pt x="299847" y="485127"/>
                  </a:lnTo>
                  <a:close/>
                </a:path>
                <a:path w="558800" h="536575">
                  <a:moveTo>
                    <a:pt x="558304" y="51904"/>
                  </a:moveTo>
                  <a:lnTo>
                    <a:pt x="553313" y="31521"/>
                  </a:lnTo>
                  <a:lnTo>
                    <a:pt x="540169" y="14135"/>
                  </a:lnTo>
                  <a:lnTo>
                    <a:pt x="521665" y="3073"/>
                  </a:lnTo>
                  <a:lnTo>
                    <a:pt x="500913" y="0"/>
                  </a:lnTo>
                  <a:lnTo>
                    <a:pt x="480529" y="4991"/>
                  </a:lnTo>
                  <a:lnTo>
                    <a:pt x="463143" y="18135"/>
                  </a:lnTo>
                  <a:lnTo>
                    <a:pt x="272084" y="233299"/>
                  </a:lnTo>
                  <a:lnTo>
                    <a:pt x="272084" y="234302"/>
                  </a:lnTo>
                  <a:lnTo>
                    <a:pt x="271081" y="235305"/>
                  </a:lnTo>
                  <a:lnTo>
                    <a:pt x="270090" y="237312"/>
                  </a:lnTo>
                  <a:lnTo>
                    <a:pt x="269074" y="238315"/>
                  </a:lnTo>
                  <a:lnTo>
                    <a:pt x="268084" y="240309"/>
                  </a:lnTo>
                  <a:lnTo>
                    <a:pt x="266077" y="242316"/>
                  </a:lnTo>
                  <a:lnTo>
                    <a:pt x="264083" y="246316"/>
                  </a:lnTo>
                  <a:lnTo>
                    <a:pt x="264083" y="247319"/>
                  </a:lnTo>
                  <a:lnTo>
                    <a:pt x="262077" y="251320"/>
                  </a:lnTo>
                  <a:lnTo>
                    <a:pt x="261073" y="252323"/>
                  </a:lnTo>
                  <a:lnTo>
                    <a:pt x="261073" y="256324"/>
                  </a:lnTo>
                  <a:lnTo>
                    <a:pt x="260083" y="257327"/>
                  </a:lnTo>
                  <a:lnTo>
                    <a:pt x="260083" y="259321"/>
                  </a:lnTo>
                  <a:lnTo>
                    <a:pt x="259080" y="261327"/>
                  </a:lnTo>
                  <a:lnTo>
                    <a:pt x="259080" y="276339"/>
                  </a:lnTo>
                  <a:lnTo>
                    <a:pt x="260083" y="277342"/>
                  </a:lnTo>
                  <a:lnTo>
                    <a:pt x="260083" y="281343"/>
                  </a:lnTo>
                  <a:lnTo>
                    <a:pt x="261073" y="282346"/>
                  </a:lnTo>
                  <a:lnTo>
                    <a:pt x="261073" y="284340"/>
                  </a:lnTo>
                  <a:lnTo>
                    <a:pt x="262077" y="286346"/>
                  </a:lnTo>
                  <a:lnTo>
                    <a:pt x="262077" y="287350"/>
                  </a:lnTo>
                  <a:lnTo>
                    <a:pt x="263080" y="289344"/>
                  </a:lnTo>
                  <a:lnTo>
                    <a:pt x="263080" y="291350"/>
                  </a:lnTo>
                  <a:lnTo>
                    <a:pt x="264083" y="292354"/>
                  </a:lnTo>
                  <a:lnTo>
                    <a:pt x="265074" y="294360"/>
                  </a:lnTo>
                  <a:lnTo>
                    <a:pt x="266077" y="295351"/>
                  </a:lnTo>
                  <a:lnTo>
                    <a:pt x="267081" y="297357"/>
                  </a:lnTo>
                  <a:lnTo>
                    <a:pt x="268084" y="298361"/>
                  </a:lnTo>
                  <a:lnTo>
                    <a:pt x="269074" y="300355"/>
                  </a:lnTo>
                  <a:lnTo>
                    <a:pt x="270090" y="301358"/>
                  </a:lnTo>
                  <a:lnTo>
                    <a:pt x="271081" y="303364"/>
                  </a:lnTo>
                  <a:lnTo>
                    <a:pt x="271081" y="304368"/>
                  </a:lnTo>
                  <a:lnTo>
                    <a:pt x="272084" y="305358"/>
                  </a:lnTo>
                  <a:lnTo>
                    <a:pt x="463143" y="518528"/>
                  </a:lnTo>
                  <a:lnTo>
                    <a:pt x="504151" y="536536"/>
                  </a:lnTo>
                  <a:lnTo>
                    <a:pt x="513867" y="535622"/>
                  </a:lnTo>
                  <a:lnTo>
                    <a:pt x="552894" y="505282"/>
                  </a:lnTo>
                  <a:lnTo>
                    <a:pt x="557923" y="485127"/>
                  </a:lnTo>
                  <a:lnTo>
                    <a:pt x="555078" y="464413"/>
                  </a:lnTo>
                  <a:lnTo>
                    <a:pt x="544169" y="445477"/>
                  </a:lnTo>
                  <a:lnTo>
                    <a:pt x="386118" y="268325"/>
                  </a:lnTo>
                  <a:lnTo>
                    <a:pt x="544169" y="91198"/>
                  </a:lnTo>
                  <a:lnTo>
                    <a:pt x="555218" y="72682"/>
                  </a:lnTo>
                  <a:lnTo>
                    <a:pt x="558304" y="519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8011531" y="2035939"/>
            <a:ext cx="1056640" cy="1057275"/>
            <a:chOff x="8011531" y="2035939"/>
            <a:chExt cx="1056640" cy="1057275"/>
          </a:xfrm>
        </p:grpSpPr>
        <p:sp>
          <p:nvSpPr>
            <p:cNvPr id="19" name="object 19"/>
            <p:cNvSpPr/>
            <p:nvPr/>
          </p:nvSpPr>
          <p:spPr>
            <a:xfrm>
              <a:off x="8011531" y="2035939"/>
              <a:ext cx="1056640" cy="1057275"/>
            </a:xfrm>
            <a:custGeom>
              <a:avLst/>
              <a:gdLst/>
              <a:ahLst/>
              <a:cxnLst/>
              <a:rect l="l" t="t" r="r" b="b"/>
              <a:pathLst>
                <a:path w="1056640" h="1057275">
                  <a:moveTo>
                    <a:pt x="528279" y="0"/>
                  </a:moveTo>
                  <a:lnTo>
                    <a:pt x="480195" y="2160"/>
                  </a:lnTo>
                  <a:lnTo>
                    <a:pt x="433321" y="8516"/>
                  </a:lnTo>
                  <a:lnTo>
                    <a:pt x="387842" y="18881"/>
                  </a:lnTo>
                  <a:lnTo>
                    <a:pt x="343946" y="33070"/>
                  </a:lnTo>
                  <a:lnTo>
                    <a:pt x="301818" y="50894"/>
                  </a:lnTo>
                  <a:lnTo>
                    <a:pt x="261647" y="72167"/>
                  </a:lnTo>
                  <a:lnTo>
                    <a:pt x="223617" y="96704"/>
                  </a:lnTo>
                  <a:lnTo>
                    <a:pt x="187916" y="124316"/>
                  </a:lnTo>
                  <a:lnTo>
                    <a:pt x="154729" y="154817"/>
                  </a:lnTo>
                  <a:lnTo>
                    <a:pt x="124244" y="188022"/>
                  </a:lnTo>
                  <a:lnTo>
                    <a:pt x="96648" y="223742"/>
                  </a:lnTo>
                  <a:lnTo>
                    <a:pt x="72125" y="261792"/>
                  </a:lnTo>
                  <a:lnTo>
                    <a:pt x="50864" y="301984"/>
                  </a:lnTo>
                  <a:lnTo>
                    <a:pt x="33050" y="344133"/>
                  </a:lnTo>
                  <a:lnTo>
                    <a:pt x="18870" y="388051"/>
                  </a:lnTo>
                  <a:lnTo>
                    <a:pt x="8511" y="433552"/>
                  </a:lnTo>
                  <a:lnTo>
                    <a:pt x="2158" y="480449"/>
                  </a:lnTo>
                  <a:lnTo>
                    <a:pt x="0" y="528555"/>
                  </a:lnTo>
                  <a:lnTo>
                    <a:pt x="2158" y="576661"/>
                  </a:lnTo>
                  <a:lnTo>
                    <a:pt x="8511" y="623557"/>
                  </a:lnTo>
                  <a:lnTo>
                    <a:pt x="18870" y="669057"/>
                  </a:lnTo>
                  <a:lnTo>
                    <a:pt x="33050" y="712973"/>
                  </a:lnTo>
                  <a:lnTo>
                    <a:pt x="50864" y="755119"/>
                  </a:lnTo>
                  <a:lnTo>
                    <a:pt x="72126" y="795310"/>
                  </a:lnTo>
                  <a:lnTo>
                    <a:pt x="96648" y="833357"/>
                  </a:lnTo>
                  <a:lnTo>
                    <a:pt x="124245" y="869075"/>
                  </a:lnTo>
                  <a:lnTo>
                    <a:pt x="154730" y="902276"/>
                  </a:lnTo>
                  <a:lnTo>
                    <a:pt x="187916" y="932775"/>
                  </a:lnTo>
                  <a:lnTo>
                    <a:pt x="223617" y="960385"/>
                  </a:lnTo>
                  <a:lnTo>
                    <a:pt x="261647" y="984918"/>
                  </a:lnTo>
                  <a:lnTo>
                    <a:pt x="301819" y="1006189"/>
                  </a:lnTo>
                  <a:lnTo>
                    <a:pt x="343946" y="1024012"/>
                  </a:lnTo>
                  <a:lnTo>
                    <a:pt x="387842" y="1038198"/>
                  </a:lnTo>
                  <a:lnTo>
                    <a:pt x="433321" y="1048562"/>
                  </a:lnTo>
                  <a:lnTo>
                    <a:pt x="480196" y="1054918"/>
                  </a:lnTo>
                  <a:lnTo>
                    <a:pt x="528280" y="1057077"/>
                  </a:lnTo>
                  <a:lnTo>
                    <a:pt x="576364" y="1054918"/>
                  </a:lnTo>
                  <a:lnTo>
                    <a:pt x="623239" y="1048562"/>
                  </a:lnTo>
                  <a:lnTo>
                    <a:pt x="668717" y="1038198"/>
                  </a:lnTo>
                  <a:lnTo>
                    <a:pt x="712614" y="1024012"/>
                  </a:lnTo>
                  <a:lnTo>
                    <a:pt x="754741" y="1006189"/>
                  </a:lnTo>
                  <a:lnTo>
                    <a:pt x="794913" y="984918"/>
                  </a:lnTo>
                  <a:lnTo>
                    <a:pt x="832942" y="960385"/>
                  </a:lnTo>
                  <a:lnTo>
                    <a:pt x="868644" y="932775"/>
                  </a:lnTo>
                  <a:lnTo>
                    <a:pt x="901830" y="902276"/>
                  </a:lnTo>
                  <a:lnTo>
                    <a:pt x="932315" y="869075"/>
                  </a:lnTo>
                  <a:lnTo>
                    <a:pt x="959912" y="833357"/>
                  </a:lnTo>
                  <a:lnTo>
                    <a:pt x="984434" y="795310"/>
                  </a:lnTo>
                  <a:lnTo>
                    <a:pt x="1005695" y="755120"/>
                  </a:lnTo>
                  <a:lnTo>
                    <a:pt x="1023509" y="712973"/>
                  </a:lnTo>
                  <a:lnTo>
                    <a:pt x="1037689" y="669057"/>
                  </a:lnTo>
                  <a:lnTo>
                    <a:pt x="1048048" y="623557"/>
                  </a:lnTo>
                  <a:lnTo>
                    <a:pt x="1054401" y="576661"/>
                  </a:lnTo>
                  <a:lnTo>
                    <a:pt x="1056560" y="528555"/>
                  </a:lnTo>
                  <a:lnTo>
                    <a:pt x="1054401" y="480449"/>
                  </a:lnTo>
                  <a:lnTo>
                    <a:pt x="1048048" y="433552"/>
                  </a:lnTo>
                  <a:lnTo>
                    <a:pt x="1037689" y="388051"/>
                  </a:lnTo>
                  <a:lnTo>
                    <a:pt x="1023509" y="344133"/>
                  </a:lnTo>
                  <a:lnTo>
                    <a:pt x="1005695" y="301985"/>
                  </a:lnTo>
                  <a:lnTo>
                    <a:pt x="984434" y="261792"/>
                  </a:lnTo>
                  <a:lnTo>
                    <a:pt x="959911" y="223742"/>
                  </a:lnTo>
                  <a:lnTo>
                    <a:pt x="932314" y="188022"/>
                  </a:lnTo>
                  <a:lnTo>
                    <a:pt x="901830" y="154818"/>
                  </a:lnTo>
                  <a:lnTo>
                    <a:pt x="868643" y="124316"/>
                  </a:lnTo>
                  <a:lnTo>
                    <a:pt x="832942" y="96704"/>
                  </a:lnTo>
                  <a:lnTo>
                    <a:pt x="794912" y="72167"/>
                  </a:lnTo>
                  <a:lnTo>
                    <a:pt x="754740" y="50894"/>
                  </a:lnTo>
                  <a:lnTo>
                    <a:pt x="712613" y="33070"/>
                  </a:lnTo>
                  <a:lnTo>
                    <a:pt x="668717" y="18881"/>
                  </a:lnTo>
                  <a:lnTo>
                    <a:pt x="623238" y="8516"/>
                  </a:lnTo>
                  <a:lnTo>
                    <a:pt x="576363" y="2160"/>
                  </a:lnTo>
                  <a:lnTo>
                    <a:pt x="528279" y="0"/>
                  </a:lnTo>
                  <a:close/>
                </a:path>
              </a:pathLst>
            </a:custGeom>
            <a:solidFill>
              <a:srgbClr val="FFD2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243710" y="2279941"/>
              <a:ext cx="592455" cy="569595"/>
            </a:xfrm>
            <a:custGeom>
              <a:avLst/>
              <a:gdLst/>
              <a:ahLst/>
              <a:cxnLst/>
              <a:rect l="l" t="t" r="r" b="b"/>
              <a:pathLst>
                <a:path w="592454" h="569594">
                  <a:moveTo>
                    <a:pt x="317309" y="277139"/>
                  </a:moveTo>
                  <a:lnTo>
                    <a:pt x="316255" y="275005"/>
                  </a:lnTo>
                  <a:lnTo>
                    <a:pt x="316255" y="272884"/>
                  </a:lnTo>
                  <a:lnTo>
                    <a:pt x="315188" y="271818"/>
                  </a:lnTo>
                  <a:lnTo>
                    <a:pt x="315188" y="267589"/>
                  </a:lnTo>
                  <a:lnTo>
                    <a:pt x="314121" y="266522"/>
                  </a:lnTo>
                  <a:lnTo>
                    <a:pt x="312000" y="262267"/>
                  </a:lnTo>
                  <a:lnTo>
                    <a:pt x="312000" y="261213"/>
                  </a:lnTo>
                  <a:lnTo>
                    <a:pt x="309880" y="256971"/>
                  </a:lnTo>
                  <a:lnTo>
                    <a:pt x="307759" y="254850"/>
                  </a:lnTo>
                  <a:lnTo>
                    <a:pt x="306705" y="252730"/>
                  </a:lnTo>
                  <a:lnTo>
                    <a:pt x="305638" y="251663"/>
                  </a:lnTo>
                  <a:lnTo>
                    <a:pt x="304584" y="249542"/>
                  </a:lnTo>
                  <a:lnTo>
                    <a:pt x="303517" y="248475"/>
                  </a:lnTo>
                  <a:lnTo>
                    <a:pt x="303517" y="247408"/>
                  </a:lnTo>
                  <a:lnTo>
                    <a:pt x="100901" y="19240"/>
                  </a:lnTo>
                  <a:lnTo>
                    <a:pt x="82473" y="5295"/>
                  </a:lnTo>
                  <a:lnTo>
                    <a:pt x="60858" y="0"/>
                  </a:lnTo>
                  <a:lnTo>
                    <a:pt x="38849" y="3276"/>
                  </a:lnTo>
                  <a:lnTo>
                    <a:pt x="19227" y="14998"/>
                  </a:lnTo>
                  <a:lnTo>
                    <a:pt x="5283" y="33439"/>
                  </a:lnTo>
                  <a:lnTo>
                    <a:pt x="0" y="55054"/>
                  </a:lnTo>
                  <a:lnTo>
                    <a:pt x="3263" y="77076"/>
                  </a:lnTo>
                  <a:lnTo>
                    <a:pt x="14986" y="96710"/>
                  </a:lnTo>
                  <a:lnTo>
                    <a:pt x="182587" y="284556"/>
                  </a:lnTo>
                  <a:lnTo>
                    <a:pt x="14986" y="472414"/>
                  </a:lnTo>
                  <a:lnTo>
                    <a:pt x="3416" y="492493"/>
                  </a:lnTo>
                  <a:lnTo>
                    <a:pt x="393" y="514464"/>
                  </a:lnTo>
                  <a:lnTo>
                    <a:pt x="5740" y="535838"/>
                  </a:lnTo>
                  <a:lnTo>
                    <a:pt x="37122" y="565137"/>
                  </a:lnTo>
                  <a:lnTo>
                    <a:pt x="57416" y="568985"/>
                  </a:lnTo>
                  <a:lnTo>
                    <a:pt x="69291" y="567791"/>
                  </a:lnTo>
                  <a:lnTo>
                    <a:pt x="80759" y="564210"/>
                  </a:lnTo>
                  <a:lnTo>
                    <a:pt x="91427" y="558241"/>
                  </a:lnTo>
                  <a:lnTo>
                    <a:pt x="100901" y="549884"/>
                  </a:lnTo>
                  <a:lnTo>
                    <a:pt x="303517" y="323824"/>
                  </a:lnTo>
                  <a:lnTo>
                    <a:pt x="304584" y="322770"/>
                  </a:lnTo>
                  <a:lnTo>
                    <a:pt x="304584" y="321703"/>
                  </a:lnTo>
                  <a:lnTo>
                    <a:pt x="305638" y="319582"/>
                  </a:lnTo>
                  <a:lnTo>
                    <a:pt x="306705" y="318528"/>
                  </a:lnTo>
                  <a:lnTo>
                    <a:pt x="307759" y="316407"/>
                  </a:lnTo>
                  <a:lnTo>
                    <a:pt x="308825" y="315341"/>
                  </a:lnTo>
                  <a:lnTo>
                    <a:pt x="309880" y="313220"/>
                  </a:lnTo>
                  <a:lnTo>
                    <a:pt x="310946" y="312153"/>
                  </a:lnTo>
                  <a:lnTo>
                    <a:pt x="312000" y="310032"/>
                  </a:lnTo>
                  <a:lnTo>
                    <a:pt x="313067" y="308965"/>
                  </a:lnTo>
                  <a:lnTo>
                    <a:pt x="313067" y="306844"/>
                  </a:lnTo>
                  <a:lnTo>
                    <a:pt x="314121" y="304723"/>
                  </a:lnTo>
                  <a:lnTo>
                    <a:pt x="314121" y="303669"/>
                  </a:lnTo>
                  <a:lnTo>
                    <a:pt x="315188" y="301548"/>
                  </a:lnTo>
                  <a:lnTo>
                    <a:pt x="315188" y="299415"/>
                  </a:lnTo>
                  <a:lnTo>
                    <a:pt x="316255" y="298348"/>
                  </a:lnTo>
                  <a:lnTo>
                    <a:pt x="316255" y="294119"/>
                  </a:lnTo>
                  <a:lnTo>
                    <a:pt x="317309" y="293052"/>
                  </a:lnTo>
                  <a:lnTo>
                    <a:pt x="317309" y="277139"/>
                  </a:lnTo>
                  <a:close/>
                </a:path>
                <a:path w="592454" h="569594">
                  <a:moveTo>
                    <a:pt x="592061" y="276072"/>
                  </a:moveTo>
                  <a:lnTo>
                    <a:pt x="590994" y="273939"/>
                  </a:lnTo>
                  <a:lnTo>
                    <a:pt x="590994" y="271818"/>
                  </a:lnTo>
                  <a:lnTo>
                    <a:pt x="589927" y="270764"/>
                  </a:lnTo>
                  <a:lnTo>
                    <a:pt x="589927" y="266522"/>
                  </a:lnTo>
                  <a:lnTo>
                    <a:pt x="588873" y="265468"/>
                  </a:lnTo>
                  <a:lnTo>
                    <a:pt x="586752" y="261213"/>
                  </a:lnTo>
                  <a:lnTo>
                    <a:pt x="586752" y="260146"/>
                  </a:lnTo>
                  <a:lnTo>
                    <a:pt x="584631" y="255905"/>
                  </a:lnTo>
                  <a:lnTo>
                    <a:pt x="582510" y="253784"/>
                  </a:lnTo>
                  <a:lnTo>
                    <a:pt x="581456" y="251663"/>
                  </a:lnTo>
                  <a:lnTo>
                    <a:pt x="580390" y="250596"/>
                  </a:lnTo>
                  <a:lnTo>
                    <a:pt x="579335" y="248475"/>
                  </a:lnTo>
                  <a:lnTo>
                    <a:pt x="578269" y="247408"/>
                  </a:lnTo>
                  <a:lnTo>
                    <a:pt x="578269" y="246354"/>
                  </a:lnTo>
                  <a:lnTo>
                    <a:pt x="375653" y="19240"/>
                  </a:lnTo>
                  <a:lnTo>
                    <a:pt x="357225" y="5295"/>
                  </a:lnTo>
                  <a:lnTo>
                    <a:pt x="335610" y="0"/>
                  </a:lnTo>
                  <a:lnTo>
                    <a:pt x="313601" y="3276"/>
                  </a:lnTo>
                  <a:lnTo>
                    <a:pt x="293979" y="14998"/>
                  </a:lnTo>
                  <a:lnTo>
                    <a:pt x="280035" y="33439"/>
                  </a:lnTo>
                  <a:lnTo>
                    <a:pt x="274739" y="55054"/>
                  </a:lnTo>
                  <a:lnTo>
                    <a:pt x="278015" y="77076"/>
                  </a:lnTo>
                  <a:lnTo>
                    <a:pt x="289725" y="96710"/>
                  </a:lnTo>
                  <a:lnTo>
                    <a:pt x="456272" y="284556"/>
                  </a:lnTo>
                  <a:lnTo>
                    <a:pt x="288671" y="472414"/>
                  </a:lnTo>
                  <a:lnTo>
                    <a:pt x="277101" y="492493"/>
                  </a:lnTo>
                  <a:lnTo>
                    <a:pt x="274091" y="514464"/>
                  </a:lnTo>
                  <a:lnTo>
                    <a:pt x="279425" y="535838"/>
                  </a:lnTo>
                  <a:lnTo>
                    <a:pt x="310819" y="565137"/>
                  </a:lnTo>
                  <a:lnTo>
                    <a:pt x="331101" y="568985"/>
                  </a:lnTo>
                  <a:lnTo>
                    <a:pt x="342963" y="567791"/>
                  </a:lnTo>
                  <a:lnTo>
                    <a:pt x="354444" y="564210"/>
                  </a:lnTo>
                  <a:lnTo>
                    <a:pt x="365112" y="558241"/>
                  </a:lnTo>
                  <a:lnTo>
                    <a:pt x="374599" y="549884"/>
                  </a:lnTo>
                  <a:lnTo>
                    <a:pt x="577215" y="323824"/>
                  </a:lnTo>
                  <a:lnTo>
                    <a:pt x="578269" y="322770"/>
                  </a:lnTo>
                  <a:lnTo>
                    <a:pt x="578269" y="321703"/>
                  </a:lnTo>
                  <a:lnTo>
                    <a:pt x="579335" y="319582"/>
                  </a:lnTo>
                  <a:lnTo>
                    <a:pt x="580390" y="318528"/>
                  </a:lnTo>
                  <a:lnTo>
                    <a:pt x="581456" y="316407"/>
                  </a:lnTo>
                  <a:lnTo>
                    <a:pt x="582510" y="315341"/>
                  </a:lnTo>
                  <a:lnTo>
                    <a:pt x="583577" y="313220"/>
                  </a:lnTo>
                  <a:lnTo>
                    <a:pt x="584631" y="312153"/>
                  </a:lnTo>
                  <a:lnTo>
                    <a:pt x="585698" y="310032"/>
                  </a:lnTo>
                  <a:lnTo>
                    <a:pt x="586752" y="308965"/>
                  </a:lnTo>
                  <a:lnTo>
                    <a:pt x="586752" y="306844"/>
                  </a:lnTo>
                  <a:lnTo>
                    <a:pt x="587819" y="304723"/>
                  </a:lnTo>
                  <a:lnTo>
                    <a:pt x="587819" y="303669"/>
                  </a:lnTo>
                  <a:lnTo>
                    <a:pt x="588873" y="301548"/>
                  </a:lnTo>
                  <a:lnTo>
                    <a:pt x="588873" y="299415"/>
                  </a:lnTo>
                  <a:lnTo>
                    <a:pt x="589927" y="298348"/>
                  </a:lnTo>
                  <a:lnTo>
                    <a:pt x="589927" y="294119"/>
                  </a:lnTo>
                  <a:lnTo>
                    <a:pt x="590994" y="293052"/>
                  </a:lnTo>
                  <a:lnTo>
                    <a:pt x="590994" y="285623"/>
                  </a:lnTo>
                  <a:lnTo>
                    <a:pt x="592061" y="282435"/>
                  </a:lnTo>
                  <a:lnTo>
                    <a:pt x="592061" y="2760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FEC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341876"/>
            <a:ext cx="9144000" cy="802005"/>
          </a:xfrm>
          <a:custGeom>
            <a:avLst/>
            <a:gdLst/>
            <a:ahLst/>
            <a:cxnLst/>
            <a:rect l="l" t="t" r="r" b="b"/>
            <a:pathLst>
              <a:path w="9144000" h="802004">
                <a:moveTo>
                  <a:pt x="9143987" y="171729"/>
                </a:moveTo>
                <a:lnTo>
                  <a:pt x="9119235" y="182981"/>
                </a:lnTo>
                <a:lnTo>
                  <a:pt x="9076487" y="196392"/>
                </a:lnTo>
                <a:lnTo>
                  <a:pt x="9026906" y="205028"/>
                </a:lnTo>
                <a:lnTo>
                  <a:pt x="8968105" y="208076"/>
                </a:lnTo>
                <a:lnTo>
                  <a:pt x="8947607" y="207035"/>
                </a:lnTo>
                <a:lnTo>
                  <a:pt x="8909355" y="205092"/>
                </a:lnTo>
                <a:lnTo>
                  <a:pt x="8859799" y="196621"/>
                </a:lnTo>
                <a:lnTo>
                  <a:pt x="8817077" y="183362"/>
                </a:lnTo>
                <a:lnTo>
                  <a:pt x="8778837" y="166052"/>
                </a:lnTo>
                <a:lnTo>
                  <a:pt x="8742718" y="145415"/>
                </a:lnTo>
                <a:lnTo>
                  <a:pt x="8673440" y="101155"/>
                </a:lnTo>
                <a:lnTo>
                  <a:pt x="8637778" y="79921"/>
                </a:lnTo>
                <a:lnTo>
                  <a:pt x="8598573" y="59397"/>
                </a:lnTo>
                <a:lnTo>
                  <a:pt x="8555025" y="40500"/>
                </a:lnTo>
                <a:lnTo>
                  <a:pt x="8506346" y="24193"/>
                </a:lnTo>
                <a:lnTo>
                  <a:pt x="8451596" y="11366"/>
                </a:lnTo>
                <a:lnTo>
                  <a:pt x="8390293" y="2997"/>
                </a:lnTo>
                <a:lnTo>
                  <a:pt x="8321421" y="0"/>
                </a:lnTo>
                <a:lnTo>
                  <a:pt x="8252473" y="3009"/>
                </a:lnTo>
                <a:lnTo>
                  <a:pt x="8191043" y="11379"/>
                </a:lnTo>
                <a:lnTo>
                  <a:pt x="8136483" y="24130"/>
                </a:lnTo>
                <a:lnTo>
                  <a:pt x="8087792" y="40373"/>
                </a:lnTo>
                <a:lnTo>
                  <a:pt x="8044256" y="59143"/>
                </a:lnTo>
                <a:lnTo>
                  <a:pt x="8005051" y="79489"/>
                </a:lnTo>
                <a:lnTo>
                  <a:pt x="7969390" y="100469"/>
                </a:lnTo>
                <a:lnTo>
                  <a:pt x="7900111" y="144018"/>
                </a:lnTo>
                <a:lnTo>
                  <a:pt x="7863980" y="164566"/>
                </a:lnTo>
                <a:lnTo>
                  <a:pt x="7825740" y="181940"/>
                </a:lnTo>
                <a:lnTo>
                  <a:pt x="7782992" y="195351"/>
                </a:lnTo>
                <a:lnTo>
                  <a:pt x="7733411" y="203987"/>
                </a:lnTo>
                <a:lnTo>
                  <a:pt x="7674610" y="207035"/>
                </a:lnTo>
                <a:lnTo>
                  <a:pt x="7615860" y="204050"/>
                </a:lnTo>
                <a:lnTo>
                  <a:pt x="7566304" y="195580"/>
                </a:lnTo>
                <a:lnTo>
                  <a:pt x="7523581" y="182333"/>
                </a:lnTo>
                <a:lnTo>
                  <a:pt x="7485342" y="165023"/>
                </a:lnTo>
                <a:lnTo>
                  <a:pt x="7449223" y="144386"/>
                </a:lnTo>
                <a:lnTo>
                  <a:pt x="7412863" y="121119"/>
                </a:lnTo>
                <a:lnTo>
                  <a:pt x="7379944" y="100469"/>
                </a:lnTo>
                <a:lnTo>
                  <a:pt x="7344283" y="79489"/>
                </a:lnTo>
                <a:lnTo>
                  <a:pt x="7305078" y="59143"/>
                </a:lnTo>
                <a:lnTo>
                  <a:pt x="7261542" y="40373"/>
                </a:lnTo>
                <a:lnTo>
                  <a:pt x="7212851" y="24130"/>
                </a:lnTo>
                <a:lnTo>
                  <a:pt x="7158215" y="11366"/>
                </a:lnTo>
                <a:lnTo>
                  <a:pt x="7096836" y="2997"/>
                </a:lnTo>
                <a:lnTo>
                  <a:pt x="7027926" y="0"/>
                </a:lnTo>
                <a:lnTo>
                  <a:pt x="6958978" y="3009"/>
                </a:lnTo>
                <a:lnTo>
                  <a:pt x="6897548" y="11379"/>
                </a:lnTo>
                <a:lnTo>
                  <a:pt x="6842988" y="24130"/>
                </a:lnTo>
                <a:lnTo>
                  <a:pt x="6794297" y="40373"/>
                </a:lnTo>
                <a:lnTo>
                  <a:pt x="6750761" y="59143"/>
                </a:lnTo>
                <a:lnTo>
                  <a:pt x="6711556" y="79489"/>
                </a:lnTo>
                <a:lnTo>
                  <a:pt x="6675895" y="100469"/>
                </a:lnTo>
                <a:lnTo>
                  <a:pt x="6606616" y="144018"/>
                </a:lnTo>
                <a:lnTo>
                  <a:pt x="6570485" y="164566"/>
                </a:lnTo>
                <a:lnTo>
                  <a:pt x="6532245" y="181940"/>
                </a:lnTo>
                <a:lnTo>
                  <a:pt x="6489497" y="195351"/>
                </a:lnTo>
                <a:lnTo>
                  <a:pt x="6439916" y="203987"/>
                </a:lnTo>
                <a:lnTo>
                  <a:pt x="6381115" y="207035"/>
                </a:lnTo>
                <a:lnTo>
                  <a:pt x="6322365" y="204050"/>
                </a:lnTo>
                <a:lnTo>
                  <a:pt x="6272809" y="195580"/>
                </a:lnTo>
                <a:lnTo>
                  <a:pt x="6230086" y="182333"/>
                </a:lnTo>
                <a:lnTo>
                  <a:pt x="6191847" y="165023"/>
                </a:lnTo>
                <a:lnTo>
                  <a:pt x="6155728" y="144386"/>
                </a:lnTo>
                <a:lnTo>
                  <a:pt x="6119368" y="121119"/>
                </a:lnTo>
                <a:lnTo>
                  <a:pt x="6086449" y="100469"/>
                </a:lnTo>
                <a:lnTo>
                  <a:pt x="6050788" y="79489"/>
                </a:lnTo>
                <a:lnTo>
                  <a:pt x="6011583" y="59143"/>
                </a:lnTo>
                <a:lnTo>
                  <a:pt x="5968047" y="40373"/>
                </a:lnTo>
                <a:lnTo>
                  <a:pt x="5919355" y="24130"/>
                </a:lnTo>
                <a:lnTo>
                  <a:pt x="5864720" y="11366"/>
                </a:lnTo>
                <a:lnTo>
                  <a:pt x="5803341" y="2997"/>
                </a:lnTo>
                <a:lnTo>
                  <a:pt x="5734431" y="0"/>
                </a:lnTo>
                <a:lnTo>
                  <a:pt x="5665482" y="3009"/>
                </a:lnTo>
                <a:lnTo>
                  <a:pt x="5604053" y="11379"/>
                </a:lnTo>
                <a:lnTo>
                  <a:pt x="5549493" y="24130"/>
                </a:lnTo>
                <a:lnTo>
                  <a:pt x="5500814" y="40373"/>
                </a:lnTo>
                <a:lnTo>
                  <a:pt x="5457266" y="59143"/>
                </a:lnTo>
                <a:lnTo>
                  <a:pt x="5418061" y="79489"/>
                </a:lnTo>
                <a:lnTo>
                  <a:pt x="5382399" y="100469"/>
                </a:lnTo>
                <a:lnTo>
                  <a:pt x="5313121" y="144018"/>
                </a:lnTo>
                <a:lnTo>
                  <a:pt x="5276989" y="164566"/>
                </a:lnTo>
                <a:lnTo>
                  <a:pt x="5238750" y="181940"/>
                </a:lnTo>
                <a:lnTo>
                  <a:pt x="5196002" y="195351"/>
                </a:lnTo>
                <a:lnTo>
                  <a:pt x="5146421" y="203987"/>
                </a:lnTo>
                <a:lnTo>
                  <a:pt x="5087620" y="207035"/>
                </a:lnTo>
                <a:lnTo>
                  <a:pt x="5028870" y="204050"/>
                </a:lnTo>
                <a:lnTo>
                  <a:pt x="4979314" y="195580"/>
                </a:lnTo>
                <a:lnTo>
                  <a:pt x="4936591" y="182333"/>
                </a:lnTo>
                <a:lnTo>
                  <a:pt x="4898352" y="165023"/>
                </a:lnTo>
                <a:lnTo>
                  <a:pt x="4862233" y="144386"/>
                </a:lnTo>
                <a:lnTo>
                  <a:pt x="4825873" y="121119"/>
                </a:lnTo>
                <a:lnTo>
                  <a:pt x="4792954" y="100469"/>
                </a:lnTo>
                <a:lnTo>
                  <a:pt x="4757293" y="79489"/>
                </a:lnTo>
                <a:lnTo>
                  <a:pt x="4718088" y="59143"/>
                </a:lnTo>
                <a:lnTo>
                  <a:pt x="4674552" y="40373"/>
                </a:lnTo>
                <a:lnTo>
                  <a:pt x="4625860" y="24130"/>
                </a:lnTo>
                <a:lnTo>
                  <a:pt x="4571225" y="11366"/>
                </a:lnTo>
                <a:lnTo>
                  <a:pt x="4509846" y="2997"/>
                </a:lnTo>
                <a:lnTo>
                  <a:pt x="4440936" y="0"/>
                </a:lnTo>
                <a:lnTo>
                  <a:pt x="4372013" y="3009"/>
                </a:lnTo>
                <a:lnTo>
                  <a:pt x="4310634" y="11379"/>
                </a:lnTo>
                <a:lnTo>
                  <a:pt x="4255998" y="24193"/>
                </a:lnTo>
                <a:lnTo>
                  <a:pt x="4207319" y="40500"/>
                </a:lnTo>
                <a:lnTo>
                  <a:pt x="4163771" y="59397"/>
                </a:lnTo>
                <a:lnTo>
                  <a:pt x="4124566" y="79921"/>
                </a:lnTo>
                <a:lnTo>
                  <a:pt x="4088904" y="101155"/>
                </a:lnTo>
                <a:lnTo>
                  <a:pt x="4019626" y="145059"/>
                </a:lnTo>
                <a:lnTo>
                  <a:pt x="3983494" y="165595"/>
                </a:lnTo>
                <a:lnTo>
                  <a:pt x="3945255" y="182981"/>
                </a:lnTo>
                <a:lnTo>
                  <a:pt x="3902506" y="196392"/>
                </a:lnTo>
                <a:lnTo>
                  <a:pt x="3852926" y="205028"/>
                </a:lnTo>
                <a:lnTo>
                  <a:pt x="3794125" y="208076"/>
                </a:lnTo>
                <a:lnTo>
                  <a:pt x="3773627" y="207035"/>
                </a:lnTo>
                <a:lnTo>
                  <a:pt x="3735374" y="205092"/>
                </a:lnTo>
                <a:lnTo>
                  <a:pt x="3685819" y="196621"/>
                </a:lnTo>
                <a:lnTo>
                  <a:pt x="3643096" y="183362"/>
                </a:lnTo>
                <a:lnTo>
                  <a:pt x="3604857" y="166052"/>
                </a:lnTo>
                <a:lnTo>
                  <a:pt x="3568738" y="145415"/>
                </a:lnTo>
                <a:lnTo>
                  <a:pt x="3499459" y="101155"/>
                </a:lnTo>
                <a:lnTo>
                  <a:pt x="3463798" y="79921"/>
                </a:lnTo>
                <a:lnTo>
                  <a:pt x="3424593" y="59397"/>
                </a:lnTo>
                <a:lnTo>
                  <a:pt x="3381057" y="40500"/>
                </a:lnTo>
                <a:lnTo>
                  <a:pt x="3332365" y="24193"/>
                </a:lnTo>
                <a:lnTo>
                  <a:pt x="3277616" y="11366"/>
                </a:lnTo>
                <a:lnTo>
                  <a:pt x="3216313" y="2997"/>
                </a:lnTo>
                <a:lnTo>
                  <a:pt x="3147441" y="0"/>
                </a:lnTo>
                <a:lnTo>
                  <a:pt x="3078492" y="3009"/>
                </a:lnTo>
                <a:lnTo>
                  <a:pt x="3017062" y="11379"/>
                </a:lnTo>
                <a:lnTo>
                  <a:pt x="2962503" y="24130"/>
                </a:lnTo>
                <a:lnTo>
                  <a:pt x="2913811" y="40373"/>
                </a:lnTo>
                <a:lnTo>
                  <a:pt x="2870276" y="59143"/>
                </a:lnTo>
                <a:lnTo>
                  <a:pt x="2831071" y="79489"/>
                </a:lnTo>
                <a:lnTo>
                  <a:pt x="2795409" y="100469"/>
                </a:lnTo>
                <a:lnTo>
                  <a:pt x="2726131" y="144018"/>
                </a:lnTo>
                <a:lnTo>
                  <a:pt x="2689999" y="164566"/>
                </a:lnTo>
                <a:lnTo>
                  <a:pt x="2651760" y="181940"/>
                </a:lnTo>
                <a:lnTo>
                  <a:pt x="2609011" y="195351"/>
                </a:lnTo>
                <a:lnTo>
                  <a:pt x="2559431" y="203987"/>
                </a:lnTo>
                <a:lnTo>
                  <a:pt x="2500630" y="207035"/>
                </a:lnTo>
                <a:lnTo>
                  <a:pt x="2441879" y="204050"/>
                </a:lnTo>
                <a:lnTo>
                  <a:pt x="2392324" y="195580"/>
                </a:lnTo>
                <a:lnTo>
                  <a:pt x="2349601" y="182333"/>
                </a:lnTo>
                <a:lnTo>
                  <a:pt x="2311362" y="165023"/>
                </a:lnTo>
                <a:lnTo>
                  <a:pt x="2275243" y="144386"/>
                </a:lnTo>
                <a:lnTo>
                  <a:pt x="2238883" y="121119"/>
                </a:lnTo>
                <a:lnTo>
                  <a:pt x="2205964" y="100469"/>
                </a:lnTo>
                <a:lnTo>
                  <a:pt x="2170303" y="79489"/>
                </a:lnTo>
                <a:lnTo>
                  <a:pt x="2131098" y="59143"/>
                </a:lnTo>
                <a:lnTo>
                  <a:pt x="2087549" y="40373"/>
                </a:lnTo>
                <a:lnTo>
                  <a:pt x="2038870" y="24130"/>
                </a:lnTo>
                <a:lnTo>
                  <a:pt x="1984235" y="11366"/>
                </a:lnTo>
                <a:lnTo>
                  <a:pt x="1922856" y="2997"/>
                </a:lnTo>
                <a:lnTo>
                  <a:pt x="1853946" y="0"/>
                </a:lnTo>
                <a:lnTo>
                  <a:pt x="1784997" y="3009"/>
                </a:lnTo>
                <a:lnTo>
                  <a:pt x="1723567" y="11379"/>
                </a:lnTo>
                <a:lnTo>
                  <a:pt x="1669008" y="24130"/>
                </a:lnTo>
                <a:lnTo>
                  <a:pt x="1620316" y="40373"/>
                </a:lnTo>
                <a:lnTo>
                  <a:pt x="1576781" y="59143"/>
                </a:lnTo>
                <a:lnTo>
                  <a:pt x="1537576" y="79489"/>
                </a:lnTo>
                <a:lnTo>
                  <a:pt x="1501914" y="100469"/>
                </a:lnTo>
                <a:lnTo>
                  <a:pt x="1432636" y="144018"/>
                </a:lnTo>
                <a:lnTo>
                  <a:pt x="1396517" y="164566"/>
                </a:lnTo>
                <a:lnTo>
                  <a:pt x="1358265" y="181940"/>
                </a:lnTo>
                <a:lnTo>
                  <a:pt x="1315542" y="195351"/>
                </a:lnTo>
                <a:lnTo>
                  <a:pt x="1265974" y="203987"/>
                </a:lnTo>
                <a:lnTo>
                  <a:pt x="1207198" y="207035"/>
                </a:lnTo>
                <a:lnTo>
                  <a:pt x="1148422" y="204050"/>
                </a:lnTo>
                <a:lnTo>
                  <a:pt x="1098842" y="195580"/>
                </a:lnTo>
                <a:lnTo>
                  <a:pt x="1056106" y="182333"/>
                </a:lnTo>
                <a:lnTo>
                  <a:pt x="1017866" y="165023"/>
                </a:lnTo>
                <a:lnTo>
                  <a:pt x="981748" y="144386"/>
                </a:lnTo>
                <a:lnTo>
                  <a:pt x="945400" y="121119"/>
                </a:lnTo>
                <a:lnTo>
                  <a:pt x="912469" y="100469"/>
                </a:lnTo>
                <a:lnTo>
                  <a:pt x="876808" y="79489"/>
                </a:lnTo>
                <a:lnTo>
                  <a:pt x="837590" y="59143"/>
                </a:lnTo>
                <a:lnTo>
                  <a:pt x="794054" y="40373"/>
                </a:lnTo>
                <a:lnTo>
                  <a:pt x="745363" y="24130"/>
                </a:lnTo>
                <a:lnTo>
                  <a:pt x="690727" y="11366"/>
                </a:lnTo>
                <a:lnTo>
                  <a:pt x="629361" y="2997"/>
                </a:lnTo>
                <a:lnTo>
                  <a:pt x="560451" y="0"/>
                </a:lnTo>
                <a:lnTo>
                  <a:pt x="491515" y="3009"/>
                </a:lnTo>
                <a:lnTo>
                  <a:pt x="430085" y="11379"/>
                </a:lnTo>
                <a:lnTo>
                  <a:pt x="375526" y="24130"/>
                </a:lnTo>
                <a:lnTo>
                  <a:pt x="326834" y="40373"/>
                </a:lnTo>
                <a:lnTo>
                  <a:pt x="283298" y="59143"/>
                </a:lnTo>
                <a:lnTo>
                  <a:pt x="244081" y="79489"/>
                </a:lnTo>
                <a:lnTo>
                  <a:pt x="208419" y="100469"/>
                </a:lnTo>
                <a:lnTo>
                  <a:pt x="139141" y="144018"/>
                </a:lnTo>
                <a:lnTo>
                  <a:pt x="103022" y="164566"/>
                </a:lnTo>
                <a:lnTo>
                  <a:pt x="64782" y="181940"/>
                </a:lnTo>
                <a:lnTo>
                  <a:pt x="22047" y="195351"/>
                </a:lnTo>
                <a:lnTo>
                  <a:pt x="0" y="199186"/>
                </a:lnTo>
                <a:lnTo>
                  <a:pt x="0" y="801624"/>
                </a:lnTo>
                <a:lnTo>
                  <a:pt x="4440936" y="801624"/>
                </a:lnTo>
                <a:lnTo>
                  <a:pt x="9143987" y="801624"/>
                </a:lnTo>
                <a:lnTo>
                  <a:pt x="9143987" y="208076"/>
                </a:lnTo>
                <a:lnTo>
                  <a:pt x="9143987" y="1717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83685" y="39369"/>
            <a:ext cx="2080895" cy="523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50" spc="-105" dirty="0"/>
              <a:t>LANJUTAN</a:t>
            </a:r>
            <a:endParaRPr sz="3250"/>
          </a:p>
        </p:txBody>
      </p:sp>
      <p:sp>
        <p:nvSpPr>
          <p:cNvPr id="5" name="object 5"/>
          <p:cNvSpPr txBox="1"/>
          <p:nvPr/>
        </p:nvSpPr>
        <p:spPr>
          <a:xfrm>
            <a:off x="3532759" y="4209084"/>
            <a:ext cx="2447925" cy="657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50" spc="-150" dirty="0">
                <a:latin typeface="Times New Roman"/>
                <a:cs typeface="Times New Roman"/>
              </a:rPr>
              <a:t>VI</a:t>
            </a:r>
            <a:r>
              <a:rPr sz="2050" spc="-220" dirty="0">
                <a:latin typeface="Times New Roman"/>
                <a:cs typeface="Times New Roman"/>
              </a:rPr>
              <a:t>D</a:t>
            </a:r>
            <a:r>
              <a:rPr sz="2050" spc="-90" dirty="0">
                <a:latin typeface="Times New Roman"/>
                <a:cs typeface="Times New Roman"/>
              </a:rPr>
              <a:t>EO</a:t>
            </a:r>
            <a:r>
              <a:rPr sz="2050" dirty="0">
                <a:latin typeface="Times New Roman"/>
                <a:cs typeface="Times New Roman"/>
              </a:rPr>
              <a:t> </a:t>
            </a:r>
            <a:r>
              <a:rPr sz="2050" spc="204" dirty="0">
                <a:latin typeface="Times New Roman"/>
                <a:cs typeface="Times New Roman"/>
              </a:rPr>
              <a:t>1</a:t>
            </a:r>
            <a:r>
              <a:rPr sz="2050" spc="-20" dirty="0">
                <a:latin typeface="Times New Roman"/>
                <a:cs typeface="Times New Roman"/>
              </a:rPr>
              <a:t> :</a:t>
            </a:r>
            <a:r>
              <a:rPr sz="2050" spc="-120" dirty="0">
                <a:latin typeface="Times New Roman"/>
                <a:cs typeface="Times New Roman"/>
              </a:rPr>
              <a:t>MENGENAL</a:t>
            </a:r>
            <a:endParaRPr sz="2050">
              <a:latin typeface="Times New Roman"/>
              <a:cs typeface="Times New Roman"/>
            </a:endParaRPr>
          </a:p>
          <a:p>
            <a:pPr marL="3175" algn="ctr">
              <a:lnSpc>
                <a:spcPct val="100000"/>
              </a:lnSpc>
              <a:spcBef>
                <a:spcPts val="50"/>
              </a:spcBef>
            </a:pPr>
            <a:r>
              <a:rPr sz="2050" spc="-20" dirty="0">
                <a:latin typeface="Times New Roman"/>
                <a:cs typeface="Times New Roman"/>
              </a:rPr>
              <a:t>SIFAT-SIFAT</a:t>
            </a:r>
            <a:r>
              <a:rPr sz="2050" spc="-60" dirty="0">
                <a:latin typeface="Times New Roman"/>
                <a:cs typeface="Times New Roman"/>
              </a:rPr>
              <a:t> </a:t>
            </a:r>
            <a:r>
              <a:rPr sz="2050" spc="-20" dirty="0">
                <a:latin typeface="Times New Roman"/>
                <a:cs typeface="Times New Roman"/>
              </a:rPr>
              <a:t>AIR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81949" y="0"/>
            <a:ext cx="494030" cy="464820"/>
          </a:xfrm>
          <a:custGeom>
            <a:avLst/>
            <a:gdLst/>
            <a:ahLst/>
            <a:cxnLst/>
            <a:rect l="l" t="t" r="r" b="b"/>
            <a:pathLst>
              <a:path w="494030" h="464820">
                <a:moveTo>
                  <a:pt x="135953" y="27609"/>
                </a:moveTo>
                <a:lnTo>
                  <a:pt x="73583" y="27609"/>
                </a:lnTo>
                <a:lnTo>
                  <a:pt x="73583" y="120573"/>
                </a:lnTo>
                <a:lnTo>
                  <a:pt x="135407" y="64617"/>
                </a:lnTo>
                <a:lnTo>
                  <a:pt x="135953" y="27609"/>
                </a:lnTo>
                <a:close/>
              </a:path>
              <a:path w="494030" h="464820">
                <a:moveTo>
                  <a:pt x="420458" y="234213"/>
                </a:moveTo>
                <a:lnTo>
                  <a:pt x="247065" y="80378"/>
                </a:lnTo>
                <a:lnTo>
                  <a:pt x="73583" y="234276"/>
                </a:lnTo>
                <a:lnTo>
                  <a:pt x="73583" y="459867"/>
                </a:lnTo>
                <a:lnTo>
                  <a:pt x="78155" y="464426"/>
                </a:lnTo>
                <a:lnTo>
                  <a:pt x="192252" y="464426"/>
                </a:lnTo>
                <a:lnTo>
                  <a:pt x="192252" y="362331"/>
                </a:lnTo>
                <a:lnTo>
                  <a:pt x="196799" y="357746"/>
                </a:lnTo>
                <a:lnTo>
                  <a:pt x="297230" y="357746"/>
                </a:lnTo>
                <a:lnTo>
                  <a:pt x="301777" y="362331"/>
                </a:lnTo>
                <a:lnTo>
                  <a:pt x="301777" y="464426"/>
                </a:lnTo>
                <a:lnTo>
                  <a:pt x="415899" y="464426"/>
                </a:lnTo>
                <a:lnTo>
                  <a:pt x="420458" y="459867"/>
                </a:lnTo>
                <a:lnTo>
                  <a:pt x="420458" y="234213"/>
                </a:lnTo>
                <a:close/>
              </a:path>
              <a:path w="494030" h="464820">
                <a:moveTo>
                  <a:pt x="494030" y="214452"/>
                </a:moveTo>
                <a:lnTo>
                  <a:pt x="252336" y="0"/>
                </a:lnTo>
                <a:lnTo>
                  <a:pt x="241757" y="0"/>
                </a:lnTo>
                <a:lnTo>
                  <a:pt x="0" y="214452"/>
                </a:lnTo>
                <a:lnTo>
                  <a:pt x="25920" y="243751"/>
                </a:lnTo>
                <a:lnTo>
                  <a:pt x="247065" y="47561"/>
                </a:lnTo>
                <a:lnTo>
                  <a:pt x="468160" y="243751"/>
                </a:lnTo>
                <a:lnTo>
                  <a:pt x="494030" y="2144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613610" y="3047"/>
            <a:ext cx="528320" cy="465455"/>
          </a:xfrm>
          <a:custGeom>
            <a:avLst/>
            <a:gdLst/>
            <a:ahLst/>
            <a:cxnLst/>
            <a:rect l="l" t="t" r="r" b="b"/>
            <a:pathLst>
              <a:path w="528320" h="465455">
                <a:moveTo>
                  <a:pt x="72428" y="113017"/>
                </a:moveTo>
                <a:lnTo>
                  <a:pt x="0" y="113017"/>
                </a:lnTo>
                <a:lnTo>
                  <a:pt x="0" y="351853"/>
                </a:lnTo>
                <a:lnTo>
                  <a:pt x="72428" y="351853"/>
                </a:lnTo>
                <a:lnTo>
                  <a:pt x="72428" y="113017"/>
                </a:lnTo>
                <a:close/>
              </a:path>
              <a:path w="528320" h="465455">
                <a:moveTo>
                  <a:pt x="255638" y="464883"/>
                </a:moveTo>
                <a:lnTo>
                  <a:pt x="255625" y="0"/>
                </a:lnTo>
                <a:lnTo>
                  <a:pt x="102247" y="113017"/>
                </a:lnTo>
                <a:lnTo>
                  <a:pt x="102247" y="351853"/>
                </a:lnTo>
                <a:lnTo>
                  <a:pt x="255638" y="464883"/>
                </a:lnTo>
                <a:close/>
              </a:path>
              <a:path w="528320" h="465455">
                <a:moveTo>
                  <a:pt x="334429" y="232435"/>
                </a:moveTo>
                <a:lnTo>
                  <a:pt x="319011" y="181356"/>
                </a:lnTo>
                <a:lnTo>
                  <a:pt x="302475" y="162306"/>
                </a:lnTo>
                <a:lnTo>
                  <a:pt x="294386" y="162306"/>
                </a:lnTo>
                <a:lnTo>
                  <a:pt x="289394" y="167297"/>
                </a:lnTo>
                <a:lnTo>
                  <a:pt x="284391" y="172300"/>
                </a:lnTo>
                <a:lnTo>
                  <a:pt x="284391" y="180403"/>
                </a:lnTo>
                <a:lnTo>
                  <a:pt x="289394" y="185407"/>
                </a:lnTo>
                <a:lnTo>
                  <a:pt x="297726" y="195554"/>
                </a:lnTo>
                <a:lnTo>
                  <a:pt x="303834" y="206971"/>
                </a:lnTo>
                <a:lnTo>
                  <a:pt x="307581" y="219354"/>
                </a:lnTo>
                <a:lnTo>
                  <a:pt x="308864" y="232435"/>
                </a:lnTo>
                <a:lnTo>
                  <a:pt x="307581" y="245516"/>
                </a:lnTo>
                <a:lnTo>
                  <a:pt x="303834" y="257911"/>
                </a:lnTo>
                <a:lnTo>
                  <a:pt x="297726" y="269328"/>
                </a:lnTo>
                <a:lnTo>
                  <a:pt x="289394" y="279476"/>
                </a:lnTo>
                <a:lnTo>
                  <a:pt x="284391" y="284467"/>
                </a:lnTo>
                <a:lnTo>
                  <a:pt x="284391" y="292569"/>
                </a:lnTo>
                <a:lnTo>
                  <a:pt x="291884" y="300075"/>
                </a:lnTo>
                <a:lnTo>
                  <a:pt x="295160" y="301320"/>
                </a:lnTo>
                <a:lnTo>
                  <a:pt x="301701" y="301320"/>
                </a:lnTo>
                <a:lnTo>
                  <a:pt x="327456" y="267703"/>
                </a:lnTo>
                <a:lnTo>
                  <a:pt x="332651" y="250545"/>
                </a:lnTo>
                <a:lnTo>
                  <a:pt x="334429" y="232435"/>
                </a:lnTo>
                <a:close/>
              </a:path>
              <a:path w="528320" h="465455">
                <a:moveTo>
                  <a:pt x="431266" y="232435"/>
                </a:moveTo>
                <a:lnTo>
                  <a:pt x="416991" y="160058"/>
                </a:lnTo>
                <a:lnTo>
                  <a:pt x="375958" y="98729"/>
                </a:lnTo>
                <a:lnTo>
                  <a:pt x="370979" y="93726"/>
                </a:lnTo>
                <a:lnTo>
                  <a:pt x="362889" y="93726"/>
                </a:lnTo>
                <a:lnTo>
                  <a:pt x="352907" y="103708"/>
                </a:lnTo>
                <a:lnTo>
                  <a:pt x="352907" y="111823"/>
                </a:lnTo>
                <a:lnTo>
                  <a:pt x="357886" y="116827"/>
                </a:lnTo>
                <a:lnTo>
                  <a:pt x="378371" y="141782"/>
                </a:lnTo>
                <a:lnTo>
                  <a:pt x="393369" y="169849"/>
                </a:lnTo>
                <a:lnTo>
                  <a:pt x="402577" y="200304"/>
                </a:lnTo>
                <a:lnTo>
                  <a:pt x="405714" y="232435"/>
                </a:lnTo>
                <a:lnTo>
                  <a:pt x="402577" y="264566"/>
                </a:lnTo>
                <a:lnTo>
                  <a:pt x="393369" y="295021"/>
                </a:lnTo>
                <a:lnTo>
                  <a:pt x="378371" y="323075"/>
                </a:lnTo>
                <a:lnTo>
                  <a:pt x="357886" y="348043"/>
                </a:lnTo>
                <a:lnTo>
                  <a:pt x="352907" y="353047"/>
                </a:lnTo>
                <a:lnTo>
                  <a:pt x="352907" y="361137"/>
                </a:lnTo>
                <a:lnTo>
                  <a:pt x="360400" y="368630"/>
                </a:lnTo>
                <a:lnTo>
                  <a:pt x="363677" y="369874"/>
                </a:lnTo>
                <a:lnTo>
                  <a:pt x="370205" y="369874"/>
                </a:lnTo>
                <a:lnTo>
                  <a:pt x="399656" y="337261"/>
                </a:lnTo>
                <a:lnTo>
                  <a:pt x="427647" y="269595"/>
                </a:lnTo>
                <a:lnTo>
                  <a:pt x="431266" y="232435"/>
                </a:lnTo>
                <a:close/>
              </a:path>
              <a:path w="528320" h="465455">
                <a:moveTo>
                  <a:pt x="528091" y="232435"/>
                </a:moveTo>
                <a:lnTo>
                  <a:pt x="524573" y="187248"/>
                </a:lnTo>
                <a:lnTo>
                  <a:pt x="514172" y="143789"/>
                </a:lnTo>
                <a:lnTo>
                  <a:pt x="497179" y="102717"/>
                </a:lnTo>
                <a:lnTo>
                  <a:pt x="473837" y="64643"/>
                </a:lnTo>
                <a:lnTo>
                  <a:pt x="444411" y="30213"/>
                </a:lnTo>
                <a:lnTo>
                  <a:pt x="439432" y="25196"/>
                </a:lnTo>
                <a:lnTo>
                  <a:pt x="431342" y="25196"/>
                </a:lnTo>
                <a:lnTo>
                  <a:pt x="421360" y="35179"/>
                </a:lnTo>
                <a:lnTo>
                  <a:pt x="421360" y="43294"/>
                </a:lnTo>
                <a:lnTo>
                  <a:pt x="426339" y="48298"/>
                </a:lnTo>
                <a:lnTo>
                  <a:pt x="458965" y="88036"/>
                </a:lnTo>
                <a:lnTo>
                  <a:pt x="482854" y="132727"/>
                </a:lnTo>
                <a:lnTo>
                  <a:pt x="497535" y="181229"/>
                </a:lnTo>
                <a:lnTo>
                  <a:pt x="502526" y="232435"/>
                </a:lnTo>
                <a:lnTo>
                  <a:pt x="497535" y="283629"/>
                </a:lnTo>
                <a:lnTo>
                  <a:pt x="482854" y="332143"/>
                </a:lnTo>
                <a:lnTo>
                  <a:pt x="458965" y="376834"/>
                </a:lnTo>
                <a:lnTo>
                  <a:pt x="426339" y="416585"/>
                </a:lnTo>
                <a:lnTo>
                  <a:pt x="421335" y="421589"/>
                </a:lnTo>
                <a:lnTo>
                  <a:pt x="421335" y="429679"/>
                </a:lnTo>
                <a:lnTo>
                  <a:pt x="428815" y="437172"/>
                </a:lnTo>
                <a:lnTo>
                  <a:pt x="432117" y="438429"/>
                </a:lnTo>
                <a:lnTo>
                  <a:pt x="438658" y="438429"/>
                </a:lnTo>
                <a:lnTo>
                  <a:pt x="473837" y="400227"/>
                </a:lnTo>
                <a:lnTo>
                  <a:pt x="497179" y="362140"/>
                </a:lnTo>
                <a:lnTo>
                  <a:pt x="514172" y="321056"/>
                </a:lnTo>
                <a:lnTo>
                  <a:pt x="524573" y="277609"/>
                </a:lnTo>
                <a:lnTo>
                  <a:pt x="528091" y="232435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16168" y="2096412"/>
            <a:ext cx="996950" cy="996950"/>
            <a:chOff x="16168" y="2096412"/>
            <a:chExt cx="996950" cy="996950"/>
          </a:xfrm>
        </p:grpSpPr>
        <p:sp>
          <p:nvSpPr>
            <p:cNvPr id="9" name="object 9"/>
            <p:cNvSpPr/>
            <p:nvPr/>
          </p:nvSpPr>
          <p:spPr>
            <a:xfrm>
              <a:off x="16168" y="2096412"/>
              <a:ext cx="996950" cy="996950"/>
            </a:xfrm>
            <a:custGeom>
              <a:avLst/>
              <a:gdLst/>
              <a:ahLst/>
              <a:cxnLst/>
              <a:rect l="l" t="t" r="r" b="b"/>
              <a:pathLst>
                <a:path w="996950" h="996950">
                  <a:moveTo>
                    <a:pt x="498164" y="0"/>
                  </a:moveTo>
                  <a:lnTo>
                    <a:pt x="546141" y="2281"/>
                  </a:lnTo>
                  <a:lnTo>
                    <a:pt x="592827" y="8988"/>
                  </a:lnTo>
                  <a:lnTo>
                    <a:pt x="638014" y="19909"/>
                  </a:lnTo>
                  <a:lnTo>
                    <a:pt x="681494" y="34837"/>
                  </a:lnTo>
                  <a:lnTo>
                    <a:pt x="723057" y="53563"/>
                  </a:lnTo>
                  <a:lnTo>
                    <a:pt x="762494" y="75877"/>
                  </a:lnTo>
                  <a:lnTo>
                    <a:pt x="799598" y="101571"/>
                  </a:lnTo>
                  <a:lnTo>
                    <a:pt x="834159" y="130436"/>
                  </a:lnTo>
                  <a:lnTo>
                    <a:pt x="865968" y="162262"/>
                  </a:lnTo>
                  <a:lnTo>
                    <a:pt x="894816" y="196842"/>
                  </a:lnTo>
                  <a:lnTo>
                    <a:pt x="920496" y="233965"/>
                  </a:lnTo>
                  <a:lnTo>
                    <a:pt x="942797" y="273423"/>
                  </a:lnTo>
                  <a:lnTo>
                    <a:pt x="961512" y="315007"/>
                  </a:lnTo>
                  <a:lnTo>
                    <a:pt x="976432" y="358508"/>
                  </a:lnTo>
                  <a:lnTo>
                    <a:pt x="987347" y="403717"/>
                  </a:lnTo>
                  <a:lnTo>
                    <a:pt x="994049" y="450426"/>
                  </a:lnTo>
                  <a:lnTo>
                    <a:pt x="996330" y="498424"/>
                  </a:lnTo>
                  <a:lnTo>
                    <a:pt x="994049" y="546423"/>
                  </a:lnTo>
                  <a:lnTo>
                    <a:pt x="987347" y="593130"/>
                  </a:lnTo>
                  <a:lnTo>
                    <a:pt x="976432" y="638338"/>
                  </a:lnTo>
                  <a:lnTo>
                    <a:pt x="961512" y="681837"/>
                  </a:lnTo>
                  <a:lnTo>
                    <a:pt x="942797" y="723419"/>
                  </a:lnTo>
                  <a:lnTo>
                    <a:pt x="920496" y="762875"/>
                  </a:lnTo>
                  <a:lnTo>
                    <a:pt x="894816" y="799996"/>
                  </a:lnTo>
                  <a:lnTo>
                    <a:pt x="865968" y="834572"/>
                  </a:lnTo>
                  <a:lnTo>
                    <a:pt x="834159" y="866396"/>
                  </a:lnTo>
                  <a:lnTo>
                    <a:pt x="799598" y="895258"/>
                  </a:lnTo>
                  <a:lnTo>
                    <a:pt x="762494" y="920949"/>
                  </a:lnTo>
                  <a:lnTo>
                    <a:pt x="723057" y="943261"/>
                  </a:lnTo>
                  <a:lnTo>
                    <a:pt x="681494" y="961984"/>
                  </a:lnTo>
                  <a:lnTo>
                    <a:pt x="638015" y="976911"/>
                  </a:lnTo>
                  <a:lnTo>
                    <a:pt x="592827" y="987831"/>
                  </a:lnTo>
                  <a:lnTo>
                    <a:pt x="546141" y="994536"/>
                  </a:lnTo>
                  <a:lnTo>
                    <a:pt x="498165" y="996818"/>
                  </a:lnTo>
                  <a:lnTo>
                    <a:pt x="450188" y="994536"/>
                  </a:lnTo>
                  <a:lnTo>
                    <a:pt x="403502" y="987831"/>
                  </a:lnTo>
                  <a:lnTo>
                    <a:pt x="358315" y="976911"/>
                  </a:lnTo>
                  <a:lnTo>
                    <a:pt x="314835" y="961984"/>
                  </a:lnTo>
                  <a:lnTo>
                    <a:pt x="273272" y="943261"/>
                  </a:lnTo>
                  <a:lnTo>
                    <a:pt x="233835" y="920949"/>
                  </a:lnTo>
                  <a:lnTo>
                    <a:pt x="196731" y="895258"/>
                  </a:lnTo>
                  <a:lnTo>
                    <a:pt x="162170" y="866396"/>
                  </a:lnTo>
                  <a:lnTo>
                    <a:pt x="130361" y="834572"/>
                  </a:lnTo>
                  <a:lnTo>
                    <a:pt x="101513" y="799996"/>
                  </a:lnTo>
                  <a:lnTo>
                    <a:pt x="75833" y="762875"/>
                  </a:lnTo>
                  <a:lnTo>
                    <a:pt x="53532" y="723419"/>
                  </a:lnTo>
                  <a:lnTo>
                    <a:pt x="34817" y="681837"/>
                  </a:lnTo>
                  <a:lnTo>
                    <a:pt x="19897" y="638338"/>
                  </a:lnTo>
                  <a:lnTo>
                    <a:pt x="8982" y="593130"/>
                  </a:lnTo>
                  <a:lnTo>
                    <a:pt x="2280" y="546423"/>
                  </a:lnTo>
                  <a:lnTo>
                    <a:pt x="0" y="498424"/>
                  </a:lnTo>
                  <a:lnTo>
                    <a:pt x="2280" y="450426"/>
                  </a:lnTo>
                  <a:lnTo>
                    <a:pt x="8982" y="403717"/>
                  </a:lnTo>
                  <a:lnTo>
                    <a:pt x="19897" y="358508"/>
                  </a:lnTo>
                  <a:lnTo>
                    <a:pt x="34817" y="315007"/>
                  </a:lnTo>
                  <a:lnTo>
                    <a:pt x="53532" y="273423"/>
                  </a:lnTo>
                  <a:lnTo>
                    <a:pt x="75833" y="233965"/>
                  </a:lnTo>
                  <a:lnTo>
                    <a:pt x="101513" y="196842"/>
                  </a:lnTo>
                  <a:lnTo>
                    <a:pt x="130361" y="162262"/>
                  </a:lnTo>
                  <a:lnTo>
                    <a:pt x="162170" y="130436"/>
                  </a:lnTo>
                  <a:lnTo>
                    <a:pt x="196731" y="101571"/>
                  </a:lnTo>
                  <a:lnTo>
                    <a:pt x="233835" y="75877"/>
                  </a:lnTo>
                  <a:lnTo>
                    <a:pt x="273272" y="53563"/>
                  </a:lnTo>
                  <a:lnTo>
                    <a:pt x="314835" y="34837"/>
                  </a:lnTo>
                  <a:lnTo>
                    <a:pt x="358314" y="19909"/>
                  </a:lnTo>
                  <a:lnTo>
                    <a:pt x="403502" y="8988"/>
                  </a:lnTo>
                  <a:lnTo>
                    <a:pt x="450188" y="2281"/>
                  </a:lnTo>
                  <a:lnTo>
                    <a:pt x="498164" y="0"/>
                  </a:lnTo>
                  <a:close/>
                </a:path>
              </a:pathLst>
            </a:custGeom>
            <a:solidFill>
              <a:srgbClr val="FFD2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35242" y="2326512"/>
              <a:ext cx="558800" cy="536575"/>
            </a:xfrm>
            <a:custGeom>
              <a:avLst/>
              <a:gdLst/>
              <a:ahLst/>
              <a:cxnLst/>
              <a:rect l="l" t="t" r="r" b="b"/>
              <a:pathLst>
                <a:path w="558800" h="536575">
                  <a:moveTo>
                    <a:pt x="299847" y="485127"/>
                  </a:moveTo>
                  <a:lnTo>
                    <a:pt x="297002" y="464413"/>
                  </a:lnTo>
                  <a:lnTo>
                    <a:pt x="286080" y="445477"/>
                  </a:lnTo>
                  <a:lnTo>
                    <a:pt x="128028" y="268325"/>
                  </a:lnTo>
                  <a:lnTo>
                    <a:pt x="285089" y="91198"/>
                  </a:lnTo>
                  <a:lnTo>
                    <a:pt x="296138" y="72682"/>
                  </a:lnTo>
                  <a:lnTo>
                    <a:pt x="299212" y="51904"/>
                  </a:lnTo>
                  <a:lnTo>
                    <a:pt x="294233" y="31521"/>
                  </a:lnTo>
                  <a:lnTo>
                    <a:pt x="281089" y="14135"/>
                  </a:lnTo>
                  <a:lnTo>
                    <a:pt x="262585" y="3073"/>
                  </a:lnTo>
                  <a:lnTo>
                    <a:pt x="241820" y="0"/>
                  </a:lnTo>
                  <a:lnTo>
                    <a:pt x="221437" y="4991"/>
                  </a:lnTo>
                  <a:lnTo>
                    <a:pt x="204063" y="18135"/>
                  </a:lnTo>
                  <a:lnTo>
                    <a:pt x="13004" y="232308"/>
                  </a:lnTo>
                  <a:lnTo>
                    <a:pt x="13004" y="233299"/>
                  </a:lnTo>
                  <a:lnTo>
                    <a:pt x="11988" y="234302"/>
                  </a:lnTo>
                  <a:lnTo>
                    <a:pt x="10998" y="236308"/>
                  </a:lnTo>
                  <a:lnTo>
                    <a:pt x="9994" y="237312"/>
                  </a:lnTo>
                  <a:lnTo>
                    <a:pt x="8991" y="239306"/>
                  </a:lnTo>
                  <a:lnTo>
                    <a:pt x="6997" y="241312"/>
                  </a:lnTo>
                  <a:lnTo>
                    <a:pt x="4991" y="245313"/>
                  </a:lnTo>
                  <a:lnTo>
                    <a:pt x="4991" y="246316"/>
                  </a:lnTo>
                  <a:lnTo>
                    <a:pt x="2997" y="250317"/>
                  </a:lnTo>
                  <a:lnTo>
                    <a:pt x="1993" y="251320"/>
                  </a:lnTo>
                  <a:lnTo>
                    <a:pt x="1993" y="255320"/>
                  </a:lnTo>
                  <a:lnTo>
                    <a:pt x="990" y="256324"/>
                  </a:lnTo>
                  <a:lnTo>
                    <a:pt x="990" y="258318"/>
                  </a:lnTo>
                  <a:lnTo>
                    <a:pt x="0" y="260324"/>
                  </a:lnTo>
                  <a:lnTo>
                    <a:pt x="0" y="266331"/>
                  </a:lnTo>
                  <a:lnTo>
                    <a:pt x="990" y="269341"/>
                  </a:lnTo>
                  <a:lnTo>
                    <a:pt x="990" y="276339"/>
                  </a:lnTo>
                  <a:lnTo>
                    <a:pt x="1993" y="277342"/>
                  </a:lnTo>
                  <a:lnTo>
                    <a:pt x="1993" y="281343"/>
                  </a:lnTo>
                  <a:lnTo>
                    <a:pt x="2997" y="282346"/>
                  </a:lnTo>
                  <a:lnTo>
                    <a:pt x="2997" y="284340"/>
                  </a:lnTo>
                  <a:lnTo>
                    <a:pt x="3987" y="286346"/>
                  </a:lnTo>
                  <a:lnTo>
                    <a:pt x="3987" y="287350"/>
                  </a:lnTo>
                  <a:lnTo>
                    <a:pt x="4991" y="289344"/>
                  </a:lnTo>
                  <a:lnTo>
                    <a:pt x="4991" y="291350"/>
                  </a:lnTo>
                  <a:lnTo>
                    <a:pt x="5994" y="292354"/>
                  </a:lnTo>
                  <a:lnTo>
                    <a:pt x="6997" y="294360"/>
                  </a:lnTo>
                  <a:lnTo>
                    <a:pt x="7988" y="295351"/>
                  </a:lnTo>
                  <a:lnTo>
                    <a:pt x="8991" y="297357"/>
                  </a:lnTo>
                  <a:lnTo>
                    <a:pt x="9994" y="298361"/>
                  </a:lnTo>
                  <a:lnTo>
                    <a:pt x="10998" y="300355"/>
                  </a:lnTo>
                  <a:lnTo>
                    <a:pt x="11988" y="301358"/>
                  </a:lnTo>
                  <a:lnTo>
                    <a:pt x="13004" y="303364"/>
                  </a:lnTo>
                  <a:lnTo>
                    <a:pt x="13004" y="304368"/>
                  </a:lnTo>
                  <a:lnTo>
                    <a:pt x="13995" y="305358"/>
                  </a:lnTo>
                  <a:lnTo>
                    <a:pt x="205054" y="518528"/>
                  </a:lnTo>
                  <a:lnTo>
                    <a:pt x="214007" y="526415"/>
                  </a:lnTo>
                  <a:lnTo>
                    <a:pt x="224066" y="532041"/>
                  </a:lnTo>
                  <a:lnTo>
                    <a:pt x="234886" y="535419"/>
                  </a:lnTo>
                  <a:lnTo>
                    <a:pt x="246075" y="536536"/>
                  </a:lnTo>
                  <a:lnTo>
                    <a:pt x="255778" y="535622"/>
                  </a:lnTo>
                  <a:lnTo>
                    <a:pt x="265201" y="532917"/>
                  </a:lnTo>
                  <a:lnTo>
                    <a:pt x="274066" y="528523"/>
                  </a:lnTo>
                  <a:lnTo>
                    <a:pt x="282079" y="522541"/>
                  </a:lnTo>
                  <a:lnTo>
                    <a:pt x="294805" y="505282"/>
                  </a:lnTo>
                  <a:lnTo>
                    <a:pt x="299847" y="485127"/>
                  </a:lnTo>
                  <a:close/>
                </a:path>
                <a:path w="558800" h="536575">
                  <a:moveTo>
                    <a:pt x="558304" y="51904"/>
                  </a:moveTo>
                  <a:lnTo>
                    <a:pt x="553313" y="31521"/>
                  </a:lnTo>
                  <a:lnTo>
                    <a:pt x="540169" y="14135"/>
                  </a:lnTo>
                  <a:lnTo>
                    <a:pt x="521665" y="3073"/>
                  </a:lnTo>
                  <a:lnTo>
                    <a:pt x="500913" y="0"/>
                  </a:lnTo>
                  <a:lnTo>
                    <a:pt x="480529" y="4991"/>
                  </a:lnTo>
                  <a:lnTo>
                    <a:pt x="463143" y="18135"/>
                  </a:lnTo>
                  <a:lnTo>
                    <a:pt x="272084" y="233299"/>
                  </a:lnTo>
                  <a:lnTo>
                    <a:pt x="272084" y="234302"/>
                  </a:lnTo>
                  <a:lnTo>
                    <a:pt x="271081" y="235305"/>
                  </a:lnTo>
                  <a:lnTo>
                    <a:pt x="270090" y="237312"/>
                  </a:lnTo>
                  <a:lnTo>
                    <a:pt x="269074" y="238315"/>
                  </a:lnTo>
                  <a:lnTo>
                    <a:pt x="268084" y="240309"/>
                  </a:lnTo>
                  <a:lnTo>
                    <a:pt x="266077" y="242316"/>
                  </a:lnTo>
                  <a:lnTo>
                    <a:pt x="264083" y="246316"/>
                  </a:lnTo>
                  <a:lnTo>
                    <a:pt x="264083" y="247319"/>
                  </a:lnTo>
                  <a:lnTo>
                    <a:pt x="262077" y="251320"/>
                  </a:lnTo>
                  <a:lnTo>
                    <a:pt x="261073" y="252323"/>
                  </a:lnTo>
                  <a:lnTo>
                    <a:pt x="261073" y="256324"/>
                  </a:lnTo>
                  <a:lnTo>
                    <a:pt x="260083" y="257327"/>
                  </a:lnTo>
                  <a:lnTo>
                    <a:pt x="260083" y="259321"/>
                  </a:lnTo>
                  <a:lnTo>
                    <a:pt x="259080" y="261327"/>
                  </a:lnTo>
                  <a:lnTo>
                    <a:pt x="259080" y="276339"/>
                  </a:lnTo>
                  <a:lnTo>
                    <a:pt x="260083" y="277342"/>
                  </a:lnTo>
                  <a:lnTo>
                    <a:pt x="260083" y="281343"/>
                  </a:lnTo>
                  <a:lnTo>
                    <a:pt x="261073" y="282346"/>
                  </a:lnTo>
                  <a:lnTo>
                    <a:pt x="261073" y="284340"/>
                  </a:lnTo>
                  <a:lnTo>
                    <a:pt x="262077" y="286346"/>
                  </a:lnTo>
                  <a:lnTo>
                    <a:pt x="262077" y="287350"/>
                  </a:lnTo>
                  <a:lnTo>
                    <a:pt x="263080" y="289344"/>
                  </a:lnTo>
                  <a:lnTo>
                    <a:pt x="263080" y="291350"/>
                  </a:lnTo>
                  <a:lnTo>
                    <a:pt x="264083" y="292354"/>
                  </a:lnTo>
                  <a:lnTo>
                    <a:pt x="265074" y="294360"/>
                  </a:lnTo>
                  <a:lnTo>
                    <a:pt x="266077" y="295351"/>
                  </a:lnTo>
                  <a:lnTo>
                    <a:pt x="267081" y="297357"/>
                  </a:lnTo>
                  <a:lnTo>
                    <a:pt x="268084" y="298361"/>
                  </a:lnTo>
                  <a:lnTo>
                    <a:pt x="269074" y="300355"/>
                  </a:lnTo>
                  <a:lnTo>
                    <a:pt x="270090" y="301358"/>
                  </a:lnTo>
                  <a:lnTo>
                    <a:pt x="271081" y="303364"/>
                  </a:lnTo>
                  <a:lnTo>
                    <a:pt x="271081" y="304368"/>
                  </a:lnTo>
                  <a:lnTo>
                    <a:pt x="272084" y="305358"/>
                  </a:lnTo>
                  <a:lnTo>
                    <a:pt x="463143" y="518528"/>
                  </a:lnTo>
                  <a:lnTo>
                    <a:pt x="504151" y="536536"/>
                  </a:lnTo>
                  <a:lnTo>
                    <a:pt x="513867" y="535622"/>
                  </a:lnTo>
                  <a:lnTo>
                    <a:pt x="552894" y="505282"/>
                  </a:lnTo>
                  <a:lnTo>
                    <a:pt x="557923" y="485127"/>
                  </a:lnTo>
                  <a:lnTo>
                    <a:pt x="555078" y="464413"/>
                  </a:lnTo>
                  <a:lnTo>
                    <a:pt x="544169" y="445477"/>
                  </a:lnTo>
                  <a:lnTo>
                    <a:pt x="386118" y="268325"/>
                  </a:lnTo>
                  <a:lnTo>
                    <a:pt x="544169" y="91198"/>
                  </a:lnTo>
                  <a:lnTo>
                    <a:pt x="555218" y="72682"/>
                  </a:lnTo>
                  <a:lnTo>
                    <a:pt x="558304" y="519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8011531" y="2035939"/>
            <a:ext cx="1056640" cy="1057275"/>
            <a:chOff x="8011531" y="2035939"/>
            <a:chExt cx="1056640" cy="1057275"/>
          </a:xfrm>
        </p:grpSpPr>
        <p:sp>
          <p:nvSpPr>
            <p:cNvPr id="12" name="object 12"/>
            <p:cNvSpPr/>
            <p:nvPr/>
          </p:nvSpPr>
          <p:spPr>
            <a:xfrm>
              <a:off x="8011531" y="2035939"/>
              <a:ext cx="1056640" cy="1057275"/>
            </a:xfrm>
            <a:custGeom>
              <a:avLst/>
              <a:gdLst/>
              <a:ahLst/>
              <a:cxnLst/>
              <a:rect l="l" t="t" r="r" b="b"/>
              <a:pathLst>
                <a:path w="1056640" h="1057275">
                  <a:moveTo>
                    <a:pt x="528279" y="0"/>
                  </a:moveTo>
                  <a:lnTo>
                    <a:pt x="480195" y="2160"/>
                  </a:lnTo>
                  <a:lnTo>
                    <a:pt x="433321" y="8516"/>
                  </a:lnTo>
                  <a:lnTo>
                    <a:pt x="387842" y="18881"/>
                  </a:lnTo>
                  <a:lnTo>
                    <a:pt x="343946" y="33070"/>
                  </a:lnTo>
                  <a:lnTo>
                    <a:pt x="301818" y="50894"/>
                  </a:lnTo>
                  <a:lnTo>
                    <a:pt x="261647" y="72167"/>
                  </a:lnTo>
                  <a:lnTo>
                    <a:pt x="223617" y="96704"/>
                  </a:lnTo>
                  <a:lnTo>
                    <a:pt x="187916" y="124316"/>
                  </a:lnTo>
                  <a:lnTo>
                    <a:pt x="154729" y="154817"/>
                  </a:lnTo>
                  <a:lnTo>
                    <a:pt x="124244" y="188022"/>
                  </a:lnTo>
                  <a:lnTo>
                    <a:pt x="96648" y="223742"/>
                  </a:lnTo>
                  <a:lnTo>
                    <a:pt x="72125" y="261792"/>
                  </a:lnTo>
                  <a:lnTo>
                    <a:pt x="50864" y="301984"/>
                  </a:lnTo>
                  <a:lnTo>
                    <a:pt x="33050" y="344133"/>
                  </a:lnTo>
                  <a:lnTo>
                    <a:pt x="18870" y="388051"/>
                  </a:lnTo>
                  <a:lnTo>
                    <a:pt x="8511" y="433552"/>
                  </a:lnTo>
                  <a:lnTo>
                    <a:pt x="2158" y="480449"/>
                  </a:lnTo>
                  <a:lnTo>
                    <a:pt x="0" y="528555"/>
                  </a:lnTo>
                  <a:lnTo>
                    <a:pt x="2158" y="576661"/>
                  </a:lnTo>
                  <a:lnTo>
                    <a:pt x="8511" y="623557"/>
                  </a:lnTo>
                  <a:lnTo>
                    <a:pt x="18870" y="669057"/>
                  </a:lnTo>
                  <a:lnTo>
                    <a:pt x="33050" y="712973"/>
                  </a:lnTo>
                  <a:lnTo>
                    <a:pt x="50864" y="755119"/>
                  </a:lnTo>
                  <a:lnTo>
                    <a:pt x="72126" y="795310"/>
                  </a:lnTo>
                  <a:lnTo>
                    <a:pt x="96648" y="833357"/>
                  </a:lnTo>
                  <a:lnTo>
                    <a:pt x="124245" y="869075"/>
                  </a:lnTo>
                  <a:lnTo>
                    <a:pt x="154730" y="902276"/>
                  </a:lnTo>
                  <a:lnTo>
                    <a:pt x="187916" y="932775"/>
                  </a:lnTo>
                  <a:lnTo>
                    <a:pt x="223617" y="960385"/>
                  </a:lnTo>
                  <a:lnTo>
                    <a:pt x="261647" y="984918"/>
                  </a:lnTo>
                  <a:lnTo>
                    <a:pt x="301819" y="1006189"/>
                  </a:lnTo>
                  <a:lnTo>
                    <a:pt x="343946" y="1024012"/>
                  </a:lnTo>
                  <a:lnTo>
                    <a:pt x="387842" y="1038198"/>
                  </a:lnTo>
                  <a:lnTo>
                    <a:pt x="433321" y="1048562"/>
                  </a:lnTo>
                  <a:lnTo>
                    <a:pt x="480196" y="1054918"/>
                  </a:lnTo>
                  <a:lnTo>
                    <a:pt x="528280" y="1057077"/>
                  </a:lnTo>
                  <a:lnTo>
                    <a:pt x="576364" y="1054918"/>
                  </a:lnTo>
                  <a:lnTo>
                    <a:pt x="623239" y="1048562"/>
                  </a:lnTo>
                  <a:lnTo>
                    <a:pt x="668717" y="1038198"/>
                  </a:lnTo>
                  <a:lnTo>
                    <a:pt x="712614" y="1024012"/>
                  </a:lnTo>
                  <a:lnTo>
                    <a:pt x="754741" y="1006189"/>
                  </a:lnTo>
                  <a:lnTo>
                    <a:pt x="794913" y="984918"/>
                  </a:lnTo>
                  <a:lnTo>
                    <a:pt x="832942" y="960385"/>
                  </a:lnTo>
                  <a:lnTo>
                    <a:pt x="868644" y="932775"/>
                  </a:lnTo>
                  <a:lnTo>
                    <a:pt x="901830" y="902276"/>
                  </a:lnTo>
                  <a:lnTo>
                    <a:pt x="932315" y="869075"/>
                  </a:lnTo>
                  <a:lnTo>
                    <a:pt x="959912" y="833357"/>
                  </a:lnTo>
                  <a:lnTo>
                    <a:pt x="984434" y="795310"/>
                  </a:lnTo>
                  <a:lnTo>
                    <a:pt x="1005695" y="755120"/>
                  </a:lnTo>
                  <a:lnTo>
                    <a:pt x="1023509" y="712973"/>
                  </a:lnTo>
                  <a:lnTo>
                    <a:pt x="1037689" y="669057"/>
                  </a:lnTo>
                  <a:lnTo>
                    <a:pt x="1048048" y="623557"/>
                  </a:lnTo>
                  <a:lnTo>
                    <a:pt x="1054401" y="576661"/>
                  </a:lnTo>
                  <a:lnTo>
                    <a:pt x="1056560" y="528555"/>
                  </a:lnTo>
                  <a:lnTo>
                    <a:pt x="1054401" y="480449"/>
                  </a:lnTo>
                  <a:lnTo>
                    <a:pt x="1048048" y="433552"/>
                  </a:lnTo>
                  <a:lnTo>
                    <a:pt x="1037689" y="388051"/>
                  </a:lnTo>
                  <a:lnTo>
                    <a:pt x="1023509" y="344133"/>
                  </a:lnTo>
                  <a:lnTo>
                    <a:pt x="1005695" y="301985"/>
                  </a:lnTo>
                  <a:lnTo>
                    <a:pt x="984434" y="261792"/>
                  </a:lnTo>
                  <a:lnTo>
                    <a:pt x="959911" y="223742"/>
                  </a:lnTo>
                  <a:lnTo>
                    <a:pt x="932314" y="188022"/>
                  </a:lnTo>
                  <a:lnTo>
                    <a:pt x="901830" y="154818"/>
                  </a:lnTo>
                  <a:lnTo>
                    <a:pt x="868643" y="124316"/>
                  </a:lnTo>
                  <a:lnTo>
                    <a:pt x="832942" y="96704"/>
                  </a:lnTo>
                  <a:lnTo>
                    <a:pt x="794912" y="72167"/>
                  </a:lnTo>
                  <a:lnTo>
                    <a:pt x="754740" y="50894"/>
                  </a:lnTo>
                  <a:lnTo>
                    <a:pt x="712613" y="33070"/>
                  </a:lnTo>
                  <a:lnTo>
                    <a:pt x="668717" y="18881"/>
                  </a:lnTo>
                  <a:lnTo>
                    <a:pt x="623238" y="8516"/>
                  </a:lnTo>
                  <a:lnTo>
                    <a:pt x="576363" y="2160"/>
                  </a:lnTo>
                  <a:lnTo>
                    <a:pt x="528279" y="0"/>
                  </a:lnTo>
                  <a:close/>
                </a:path>
              </a:pathLst>
            </a:custGeom>
            <a:solidFill>
              <a:srgbClr val="FFD2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243710" y="2279941"/>
              <a:ext cx="592455" cy="569595"/>
            </a:xfrm>
            <a:custGeom>
              <a:avLst/>
              <a:gdLst/>
              <a:ahLst/>
              <a:cxnLst/>
              <a:rect l="l" t="t" r="r" b="b"/>
              <a:pathLst>
                <a:path w="592454" h="569594">
                  <a:moveTo>
                    <a:pt x="317309" y="277139"/>
                  </a:moveTo>
                  <a:lnTo>
                    <a:pt x="316255" y="275005"/>
                  </a:lnTo>
                  <a:lnTo>
                    <a:pt x="316255" y="272884"/>
                  </a:lnTo>
                  <a:lnTo>
                    <a:pt x="315188" y="271818"/>
                  </a:lnTo>
                  <a:lnTo>
                    <a:pt x="315188" y="267589"/>
                  </a:lnTo>
                  <a:lnTo>
                    <a:pt x="314121" y="266522"/>
                  </a:lnTo>
                  <a:lnTo>
                    <a:pt x="312000" y="262267"/>
                  </a:lnTo>
                  <a:lnTo>
                    <a:pt x="312000" y="261213"/>
                  </a:lnTo>
                  <a:lnTo>
                    <a:pt x="309880" y="256971"/>
                  </a:lnTo>
                  <a:lnTo>
                    <a:pt x="307759" y="254850"/>
                  </a:lnTo>
                  <a:lnTo>
                    <a:pt x="306705" y="252730"/>
                  </a:lnTo>
                  <a:lnTo>
                    <a:pt x="305638" y="251663"/>
                  </a:lnTo>
                  <a:lnTo>
                    <a:pt x="304584" y="249542"/>
                  </a:lnTo>
                  <a:lnTo>
                    <a:pt x="303517" y="248475"/>
                  </a:lnTo>
                  <a:lnTo>
                    <a:pt x="303517" y="247408"/>
                  </a:lnTo>
                  <a:lnTo>
                    <a:pt x="100901" y="19240"/>
                  </a:lnTo>
                  <a:lnTo>
                    <a:pt x="82473" y="5295"/>
                  </a:lnTo>
                  <a:lnTo>
                    <a:pt x="60858" y="0"/>
                  </a:lnTo>
                  <a:lnTo>
                    <a:pt x="38849" y="3276"/>
                  </a:lnTo>
                  <a:lnTo>
                    <a:pt x="19227" y="14998"/>
                  </a:lnTo>
                  <a:lnTo>
                    <a:pt x="5283" y="33439"/>
                  </a:lnTo>
                  <a:lnTo>
                    <a:pt x="0" y="55054"/>
                  </a:lnTo>
                  <a:lnTo>
                    <a:pt x="3263" y="77076"/>
                  </a:lnTo>
                  <a:lnTo>
                    <a:pt x="14986" y="96710"/>
                  </a:lnTo>
                  <a:lnTo>
                    <a:pt x="182587" y="284556"/>
                  </a:lnTo>
                  <a:lnTo>
                    <a:pt x="14986" y="472414"/>
                  </a:lnTo>
                  <a:lnTo>
                    <a:pt x="3416" y="492493"/>
                  </a:lnTo>
                  <a:lnTo>
                    <a:pt x="393" y="514464"/>
                  </a:lnTo>
                  <a:lnTo>
                    <a:pt x="5740" y="535838"/>
                  </a:lnTo>
                  <a:lnTo>
                    <a:pt x="37122" y="565137"/>
                  </a:lnTo>
                  <a:lnTo>
                    <a:pt x="57416" y="568985"/>
                  </a:lnTo>
                  <a:lnTo>
                    <a:pt x="69291" y="567791"/>
                  </a:lnTo>
                  <a:lnTo>
                    <a:pt x="80759" y="564210"/>
                  </a:lnTo>
                  <a:lnTo>
                    <a:pt x="91427" y="558241"/>
                  </a:lnTo>
                  <a:lnTo>
                    <a:pt x="100901" y="549884"/>
                  </a:lnTo>
                  <a:lnTo>
                    <a:pt x="303517" y="323824"/>
                  </a:lnTo>
                  <a:lnTo>
                    <a:pt x="304584" y="322770"/>
                  </a:lnTo>
                  <a:lnTo>
                    <a:pt x="304584" y="321703"/>
                  </a:lnTo>
                  <a:lnTo>
                    <a:pt x="305638" y="319582"/>
                  </a:lnTo>
                  <a:lnTo>
                    <a:pt x="306705" y="318528"/>
                  </a:lnTo>
                  <a:lnTo>
                    <a:pt x="307759" y="316407"/>
                  </a:lnTo>
                  <a:lnTo>
                    <a:pt x="308825" y="315341"/>
                  </a:lnTo>
                  <a:lnTo>
                    <a:pt x="309880" y="313220"/>
                  </a:lnTo>
                  <a:lnTo>
                    <a:pt x="310946" y="312153"/>
                  </a:lnTo>
                  <a:lnTo>
                    <a:pt x="312000" y="310032"/>
                  </a:lnTo>
                  <a:lnTo>
                    <a:pt x="313067" y="308965"/>
                  </a:lnTo>
                  <a:lnTo>
                    <a:pt x="313067" y="306844"/>
                  </a:lnTo>
                  <a:lnTo>
                    <a:pt x="314121" y="304723"/>
                  </a:lnTo>
                  <a:lnTo>
                    <a:pt x="314121" y="303669"/>
                  </a:lnTo>
                  <a:lnTo>
                    <a:pt x="315188" y="301548"/>
                  </a:lnTo>
                  <a:lnTo>
                    <a:pt x="315188" y="299415"/>
                  </a:lnTo>
                  <a:lnTo>
                    <a:pt x="316255" y="298348"/>
                  </a:lnTo>
                  <a:lnTo>
                    <a:pt x="316255" y="294119"/>
                  </a:lnTo>
                  <a:lnTo>
                    <a:pt x="317309" y="293052"/>
                  </a:lnTo>
                  <a:lnTo>
                    <a:pt x="317309" y="277139"/>
                  </a:lnTo>
                  <a:close/>
                </a:path>
                <a:path w="592454" h="569594">
                  <a:moveTo>
                    <a:pt x="592061" y="276072"/>
                  </a:moveTo>
                  <a:lnTo>
                    <a:pt x="590994" y="273939"/>
                  </a:lnTo>
                  <a:lnTo>
                    <a:pt x="590994" y="271818"/>
                  </a:lnTo>
                  <a:lnTo>
                    <a:pt x="589927" y="270764"/>
                  </a:lnTo>
                  <a:lnTo>
                    <a:pt x="589927" y="266522"/>
                  </a:lnTo>
                  <a:lnTo>
                    <a:pt x="588873" y="265468"/>
                  </a:lnTo>
                  <a:lnTo>
                    <a:pt x="586752" y="261213"/>
                  </a:lnTo>
                  <a:lnTo>
                    <a:pt x="586752" y="260146"/>
                  </a:lnTo>
                  <a:lnTo>
                    <a:pt x="584631" y="255905"/>
                  </a:lnTo>
                  <a:lnTo>
                    <a:pt x="582510" y="253784"/>
                  </a:lnTo>
                  <a:lnTo>
                    <a:pt x="581456" y="251663"/>
                  </a:lnTo>
                  <a:lnTo>
                    <a:pt x="580390" y="250596"/>
                  </a:lnTo>
                  <a:lnTo>
                    <a:pt x="579335" y="248475"/>
                  </a:lnTo>
                  <a:lnTo>
                    <a:pt x="578269" y="247408"/>
                  </a:lnTo>
                  <a:lnTo>
                    <a:pt x="578269" y="246354"/>
                  </a:lnTo>
                  <a:lnTo>
                    <a:pt x="375653" y="19240"/>
                  </a:lnTo>
                  <a:lnTo>
                    <a:pt x="357225" y="5295"/>
                  </a:lnTo>
                  <a:lnTo>
                    <a:pt x="335610" y="0"/>
                  </a:lnTo>
                  <a:lnTo>
                    <a:pt x="313601" y="3276"/>
                  </a:lnTo>
                  <a:lnTo>
                    <a:pt x="293979" y="14998"/>
                  </a:lnTo>
                  <a:lnTo>
                    <a:pt x="280035" y="33439"/>
                  </a:lnTo>
                  <a:lnTo>
                    <a:pt x="274739" y="55054"/>
                  </a:lnTo>
                  <a:lnTo>
                    <a:pt x="278015" y="77076"/>
                  </a:lnTo>
                  <a:lnTo>
                    <a:pt x="289725" y="96710"/>
                  </a:lnTo>
                  <a:lnTo>
                    <a:pt x="456272" y="284556"/>
                  </a:lnTo>
                  <a:lnTo>
                    <a:pt x="288671" y="472414"/>
                  </a:lnTo>
                  <a:lnTo>
                    <a:pt x="277101" y="492493"/>
                  </a:lnTo>
                  <a:lnTo>
                    <a:pt x="274091" y="514464"/>
                  </a:lnTo>
                  <a:lnTo>
                    <a:pt x="279425" y="535838"/>
                  </a:lnTo>
                  <a:lnTo>
                    <a:pt x="310819" y="565137"/>
                  </a:lnTo>
                  <a:lnTo>
                    <a:pt x="331101" y="568985"/>
                  </a:lnTo>
                  <a:lnTo>
                    <a:pt x="342963" y="567791"/>
                  </a:lnTo>
                  <a:lnTo>
                    <a:pt x="354444" y="564210"/>
                  </a:lnTo>
                  <a:lnTo>
                    <a:pt x="365112" y="558241"/>
                  </a:lnTo>
                  <a:lnTo>
                    <a:pt x="374599" y="549884"/>
                  </a:lnTo>
                  <a:lnTo>
                    <a:pt x="577215" y="323824"/>
                  </a:lnTo>
                  <a:lnTo>
                    <a:pt x="578269" y="322770"/>
                  </a:lnTo>
                  <a:lnTo>
                    <a:pt x="578269" y="321703"/>
                  </a:lnTo>
                  <a:lnTo>
                    <a:pt x="579335" y="319582"/>
                  </a:lnTo>
                  <a:lnTo>
                    <a:pt x="580390" y="318528"/>
                  </a:lnTo>
                  <a:lnTo>
                    <a:pt x="581456" y="316407"/>
                  </a:lnTo>
                  <a:lnTo>
                    <a:pt x="582510" y="315341"/>
                  </a:lnTo>
                  <a:lnTo>
                    <a:pt x="583577" y="313220"/>
                  </a:lnTo>
                  <a:lnTo>
                    <a:pt x="584631" y="312153"/>
                  </a:lnTo>
                  <a:lnTo>
                    <a:pt x="585698" y="310032"/>
                  </a:lnTo>
                  <a:lnTo>
                    <a:pt x="586752" y="308965"/>
                  </a:lnTo>
                  <a:lnTo>
                    <a:pt x="586752" y="306844"/>
                  </a:lnTo>
                  <a:lnTo>
                    <a:pt x="587819" y="304723"/>
                  </a:lnTo>
                  <a:lnTo>
                    <a:pt x="587819" y="303669"/>
                  </a:lnTo>
                  <a:lnTo>
                    <a:pt x="588873" y="301548"/>
                  </a:lnTo>
                  <a:lnTo>
                    <a:pt x="588873" y="299415"/>
                  </a:lnTo>
                  <a:lnTo>
                    <a:pt x="589927" y="298348"/>
                  </a:lnTo>
                  <a:lnTo>
                    <a:pt x="589927" y="294119"/>
                  </a:lnTo>
                  <a:lnTo>
                    <a:pt x="590994" y="293052"/>
                  </a:lnTo>
                  <a:lnTo>
                    <a:pt x="590994" y="285623"/>
                  </a:lnTo>
                  <a:lnTo>
                    <a:pt x="592061" y="282435"/>
                  </a:lnTo>
                  <a:lnTo>
                    <a:pt x="592061" y="2760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19427" y="697991"/>
            <a:ext cx="6105144" cy="344881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31514" y="30225"/>
            <a:ext cx="1783080" cy="523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50" spc="-30" dirty="0">
                <a:latin typeface="Calibri"/>
                <a:cs typeface="Calibri"/>
              </a:rPr>
              <a:t>LANJUTAN</a:t>
            </a:r>
            <a:endParaRPr sz="32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01110" y="4209084"/>
            <a:ext cx="2912110" cy="657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2050" spc="-150" dirty="0">
                <a:latin typeface="Times New Roman"/>
                <a:cs typeface="Times New Roman"/>
              </a:rPr>
              <a:t>VI</a:t>
            </a:r>
            <a:r>
              <a:rPr sz="2050" spc="-220" dirty="0">
                <a:latin typeface="Times New Roman"/>
                <a:cs typeface="Times New Roman"/>
              </a:rPr>
              <a:t>D</a:t>
            </a:r>
            <a:r>
              <a:rPr sz="2050" spc="-90" dirty="0">
                <a:latin typeface="Times New Roman"/>
                <a:cs typeface="Times New Roman"/>
              </a:rPr>
              <a:t>EO</a:t>
            </a:r>
            <a:r>
              <a:rPr sz="2050" dirty="0">
                <a:latin typeface="Times New Roman"/>
                <a:cs typeface="Times New Roman"/>
              </a:rPr>
              <a:t> </a:t>
            </a:r>
            <a:r>
              <a:rPr sz="2050" spc="204" dirty="0">
                <a:latin typeface="Times New Roman"/>
                <a:cs typeface="Times New Roman"/>
              </a:rPr>
              <a:t>1</a:t>
            </a:r>
            <a:r>
              <a:rPr sz="2050" spc="-20" dirty="0">
                <a:latin typeface="Times New Roman"/>
                <a:cs typeface="Times New Roman"/>
              </a:rPr>
              <a:t> </a:t>
            </a:r>
            <a:r>
              <a:rPr sz="2050" spc="-25" dirty="0">
                <a:latin typeface="Times New Roman"/>
                <a:cs typeface="Times New Roman"/>
              </a:rPr>
              <a:t>:</a:t>
            </a:r>
            <a:r>
              <a:rPr sz="2050" spc="-80" dirty="0">
                <a:latin typeface="Times New Roman"/>
                <a:cs typeface="Times New Roman"/>
              </a:rPr>
              <a:t>ANIMASI</a:t>
            </a:r>
            <a:endParaRPr sz="20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sz="2050" spc="35" dirty="0">
                <a:latin typeface="Times New Roman"/>
                <a:cs typeface="Times New Roman"/>
              </a:rPr>
              <a:t>BELAJ</a:t>
            </a:r>
            <a:r>
              <a:rPr sz="2050" spc="40" dirty="0">
                <a:latin typeface="Times New Roman"/>
                <a:cs typeface="Times New Roman"/>
              </a:rPr>
              <a:t>A</a:t>
            </a:r>
            <a:r>
              <a:rPr sz="2050" spc="-65" dirty="0">
                <a:latin typeface="Times New Roman"/>
                <a:cs typeface="Times New Roman"/>
              </a:rPr>
              <a:t>R</a:t>
            </a:r>
            <a:r>
              <a:rPr sz="2050" spc="-20" dirty="0">
                <a:latin typeface="Times New Roman"/>
                <a:cs typeface="Times New Roman"/>
              </a:rPr>
              <a:t> T</a:t>
            </a:r>
            <a:r>
              <a:rPr sz="2050" spc="-30" dirty="0">
                <a:latin typeface="Times New Roman"/>
                <a:cs typeface="Times New Roman"/>
              </a:rPr>
              <a:t>E</a:t>
            </a:r>
            <a:r>
              <a:rPr sz="2050" spc="-80" dirty="0">
                <a:latin typeface="Times New Roman"/>
                <a:cs typeface="Times New Roman"/>
              </a:rPr>
              <a:t>NT</a:t>
            </a:r>
            <a:r>
              <a:rPr sz="2050" spc="-95" dirty="0">
                <a:latin typeface="Times New Roman"/>
                <a:cs typeface="Times New Roman"/>
              </a:rPr>
              <a:t>A</a:t>
            </a:r>
            <a:r>
              <a:rPr sz="2050" spc="-165" dirty="0">
                <a:latin typeface="Times New Roman"/>
                <a:cs typeface="Times New Roman"/>
              </a:rPr>
              <a:t>NG</a:t>
            </a:r>
            <a:r>
              <a:rPr sz="2050" spc="-15" dirty="0">
                <a:latin typeface="Times New Roman"/>
                <a:cs typeface="Times New Roman"/>
              </a:rPr>
              <a:t> </a:t>
            </a:r>
            <a:r>
              <a:rPr sz="2050" spc="60" dirty="0">
                <a:latin typeface="Times New Roman"/>
                <a:cs typeface="Times New Roman"/>
              </a:rPr>
              <a:t>A</a:t>
            </a:r>
            <a:r>
              <a:rPr sz="2050" spc="-60" dirty="0">
                <a:latin typeface="Times New Roman"/>
                <a:cs typeface="Times New Roman"/>
              </a:rPr>
              <a:t>IR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81949" y="0"/>
            <a:ext cx="494030" cy="464820"/>
          </a:xfrm>
          <a:custGeom>
            <a:avLst/>
            <a:gdLst/>
            <a:ahLst/>
            <a:cxnLst/>
            <a:rect l="l" t="t" r="r" b="b"/>
            <a:pathLst>
              <a:path w="494030" h="464820">
                <a:moveTo>
                  <a:pt x="135953" y="27609"/>
                </a:moveTo>
                <a:lnTo>
                  <a:pt x="73583" y="27609"/>
                </a:lnTo>
                <a:lnTo>
                  <a:pt x="73583" y="120573"/>
                </a:lnTo>
                <a:lnTo>
                  <a:pt x="135407" y="64617"/>
                </a:lnTo>
                <a:lnTo>
                  <a:pt x="135953" y="27609"/>
                </a:lnTo>
                <a:close/>
              </a:path>
              <a:path w="494030" h="464820">
                <a:moveTo>
                  <a:pt x="420458" y="234213"/>
                </a:moveTo>
                <a:lnTo>
                  <a:pt x="247065" y="80378"/>
                </a:lnTo>
                <a:lnTo>
                  <a:pt x="73583" y="234276"/>
                </a:lnTo>
                <a:lnTo>
                  <a:pt x="73583" y="459867"/>
                </a:lnTo>
                <a:lnTo>
                  <a:pt x="78155" y="464426"/>
                </a:lnTo>
                <a:lnTo>
                  <a:pt x="192252" y="464426"/>
                </a:lnTo>
                <a:lnTo>
                  <a:pt x="192252" y="362331"/>
                </a:lnTo>
                <a:lnTo>
                  <a:pt x="196799" y="357746"/>
                </a:lnTo>
                <a:lnTo>
                  <a:pt x="297230" y="357746"/>
                </a:lnTo>
                <a:lnTo>
                  <a:pt x="301777" y="362331"/>
                </a:lnTo>
                <a:lnTo>
                  <a:pt x="301777" y="464426"/>
                </a:lnTo>
                <a:lnTo>
                  <a:pt x="415899" y="464426"/>
                </a:lnTo>
                <a:lnTo>
                  <a:pt x="420458" y="459867"/>
                </a:lnTo>
                <a:lnTo>
                  <a:pt x="420458" y="234213"/>
                </a:lnTo>
                <a:close/>
              </a:path>
              <a:path w="494030" h="464820">
                <a:moveTo>
                  <a:pt x="494030" y="214452"/>
                </a:moveTo>
                <a:lnTo>
                  <a:pt x="252336" y="0"/>
                </a:lnTo>
                <a:lnTo>
                  <a:pt x="241757" y="0"/>
                </a:lnTo>
                <a:lnTo>
                  <a:pt x="0" y="214452"/>
                </a:lnTo>
                <a:lnTo>
                  <a:pt x="25920" y="243751"/>
                </a:lnTo>
                <a:lnTo>
                  <a:pt x="247065" y="47561"/>
                </a:lnTo>
                <a:lnTo>
                  <a:pt x="468160" y="243751"/>
                </a:lnTo>
                <a:lnTo>
                  <a:pt x="494030" y="2144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613610" y="3047"/>
            <a:ext cx="528320" cy="465455"/>
          </a:xfrm>
          <a:custGeom>
            <a:avLst/>
            <a:gdLst/>
            <a:ahLst/>
            <a:cxnLst/>
            <a:rect l="l" t="t" r="r" b="b"/>
            <a:pathLst>
              <a:path w="528320" h="465455">
                <a:moveTo>
                  <a:pt x="72428" y="113017"/>
                </a:moveTo>
                <a:lnTo>
                  <a:pt x="0" y="113017"/>
                </a:lnTo>
                <a:lnTo>
                  <a:pt x="0" y="351853"/>
                </a:lnTo>
                <a:lnTo>
                  <a:pt x="72428" y="351853"/>
                </a:lnTo>
                <a:lnTo>
                  <a:pt x="72428" y="113017"/>
                </a:lnTo>
                <a:close/>
              </a:path>
              <a:path w="528320" h="465455">
                <a:moveTo>
                  <a:pt x="255638" y="464883"/>
                </a:moveTo>
                <a:lnTo>
                  <a:pt x="255625" y="0"/>
                </a:lnTo>
                <a:lnTo>
                  <a:pt x="102247" y="113017"/>
                </a:lnTo>
                <a:lnTo>
                  <a:pt x="102247" y="351853"/>
                </a:lnTo>
                <a:lnTo>
                  <a:pt x="255638" y="464883"/>
                </a:lnTo>
                <a:close/>
              </a:path>
              <a:path w="528320" h="465455">
                <a:moveTo>
                  <a:pt x="334429" y="232435"/>
                </a:moveTo>
                <a:lnTo>
                  <a:pt x="319011" y="181356"/>
                </a:lnTo>
                <a:lnTo>
                  <a:pt x="302475" y="162306"/>
                </a:lnTo>
                <a:lnTo>
                  <a:pt x="294386" y="162306"/>
                </a:lnTo>
                <a:lnTo>
                  <a:pt x="289394" y="167297"/>
                </a:lnTo>
                <a:lnTo>
                  <a:pt x="284391" y="172300"/>
                </a:lnTo>
                <a:lnTo>
                  <a:pt x="284391" y="180403"/>
                </a:lnTo>
                <a:lnTo>
                  <a:pt x="289394" y="185407"/>
                </a:lnTo>
                <a:lnTo>
                  <a:pt x="297726" y="195554"/>
                </a:lnTo>
                <a:lnTo>
                  <a:pt x="303834" y="206971"/>
                </a:lnTo>
                <a:lnTo>
                  <a:pt x="307581" y="219354"/>
                </a:lnTo>
                <a:lnTo>
                  <a:pt x="308864" y="232435"/>
                </a:lnTo>
                <a:lnTo>
                  <a:pt x="307581" y="245516"/>
                </a:lnTo>
                <a:lnTo>
                  <a:pt x="303834" y="257911"/>
                </a:lnTo>
                <a:lnTo>
                  <a:pt x="297726" y="269328"/>
                </a:lnTo>
                <a:lnTo>
                  <a:pt x="289394" y="279476"/>
                </a:lnTo>
                <a:lnTo>
                  <a:pt x="284391" y="284467"/>
                </a:lnTo>
                <a:lnTo>
                  <a:pt x="284391" y="292569"/>
                </a:lnTo>
                <a:lnTo>
                  <a:pt x="291884" y="300075"/>
                </a:lnTo>
                <a:lnTo>
                  <a:pt x="295160" y="301320"/>
                </a:lnTo>
                <a:lnTo>
                  <a:pt x="301701" y="301320"/>
                </a:lnTo>
                <a:lnTo>
                  <a:pt x="327456" y="267703"/>
                </a:lnTo>
                <a:lnTo>
                  <a:pt x="332651" y="250545"/>
                </a:lnTo>
                <a:lnTo>
                  <a:pt x="334429" y="232435"/>
                </a:lnTo>
                <a:close/>
              </a:path>
              <a:path w="528320" h="465455">
                <a:moveTo>
                  <a:pt x="431266" y="232435"/>
                </a:moveTo>
                <a:lnTo>
                  <a:pt x="416991" y="160058"/>
                </a:lnTo>
                <a:lnTo>
                  <a:pt x="375958" y="98729"/>
                </a:lnTo>
                <a:lnTo>
                  <a:pt x="370979" y="93726"/>
                </a:lnTo>
                <a:lnTo>
                  <a:pt x="362889" y="93726"/>
                </a:lnTo>
                <a:lnTo>
                  <a:pt x="352907" y="103708"/>
                </a:lnTo>
                <a:lnTo>
                  <a:pt x="352907" y="111823"/>
                </a:lnTo>
                <a:lnTo>
                  <a:pt x="357886" y="116827"/>
                </a:lnTo>
                <a:lnTo>
                  <a:pt x="378371" y="141782"/>
                </a:lnTo>
                <a:lnTo>
                  <a:pt x="393369" y="169849"/>
                </a:lnTo>
                <a:lnTo>
                  <a:pt x="402577" y="200304"/>
                </a:lnTo>
                <a:lnTo>
                  <a:pt x="405714" y="232435"/>
                </a:lnTo>
                <a:lnTo>
                  <a:pt x="402577" y="264566"/>
                </a:lnTo>
                <a:lnTo>
                  <a:pt x="393369" y="295021"/>
                </a:lnTo>
                <a:lnTo>
                  <a:pt x="378371" y="323075"/>
                </a:lnTo>
                <a:lnTo>
                  <a:pt x="357886" y="348043"/>
                </a:lnTo>
                <a:lnTo>
                  <a:pt x="352907" y="353047"/>
                </a:lnTo>
                <a:lnTo>
                  <a:pt x="352907" y="361137"/>
                </a:lnTo>
                <a:lnTo>
                  <a:pt x="360400" y="368630"/>
                </a:lnTo>
                <a:lnTo>
                  <a:pt x="363677" y="369874"/>
                </a:lnTo>
                <a:lnTo>
                  <a:pt x="370205" y="369874"/>
                </a:lnTo>
                <a:lnTo>
                  <a:pt x="399656" y="337261"/>
                </a:lnTo>
                <a:lnTo>
                  <a:pt x="427647" y="269595"/>
                </a:lnTo>
                <a:lnTo>
                  <a:pt x="431266" y="232435"/>
                </a:lnTo>
                <a:close/>
              </a:path>
              <a:path w="528320" h="465455">
                <a:moveTo>
                  <a:pt x="528091" y="232435"/>
                </a:moveTo>
                <a:lnTo>
                  <a:pt x="524573" y="187248"/>
                </a:lnTo>
                <a:lnTo>
                  <a:pt x="514172" y="143789"/>
                </a:lnTo>
                <a:lnTo>
                  <a:pt x="497179" y="102717"/>
                </a:lnTo>
                <a:lnTo>
                  <a:pt x="473837" y="64643"/>
                </a:lnTo>
                <a:lnTo>
                  <a:pt x="444411" y="30213"/>
                </a:lnTo>
                <a:lnTo>
                  <a:pt x="439432" y="25196"/>
                </a:lnTo>
                <a:lnTo>
                  <a:pt x="431342" y="25196"/>
                </a:lnTo>
                <a:lnTo>
                  <a:pt x="421360" y="35179"/>
                </a:lnTo>
                <a:lnTo>
                  <a:pt x="421360" y="43294"/>
                </a:lnTo>
                <a:lnTo>
                  <a:pt x="426339" y="48298"/>
                </a:lnTo>
                <a:lnTo>
                  <a:pt x="458965" y="88036"/>
                </a:lnTo>
                <a:lnTo>
                  <a:pt x="482854" y="132727"/>
                </a:lnTo>
                <a:lnTo>
                  <a:pt x="497535" y="181229"/>
                </a:lnTo>
                <a:lnTo>
                  <a:pt x="502526" y="232435"/>
                </a:lnTo>
                <a:lnTo>
                  <a:pt x="497535" y="283629"/>
                </a:lnTo>
                <a:lnTo>
                  <a:pt x="482854" y="332143"/>
                </a:lnTo>
                <a:lnTo>
                  <a:pt x="458965" y="376834"/>
                </a:lnTo>
                <a:lnTo>
                  <a:pt x="426339" y="416585"/>
                </a:lnTo>
                <a:lnTo>
                  <a:pt x="421335" y="421589"/>
                </a:lnTo>
                <a:lnTo>
                  <a:pt x="421335" y="429679"/>
                </a:lnTo>
                <a:lnTo>
                  <a:pt x="428815" y="437172"/>
                </a:lnTo>
                <a:lnTo>
                  <a:pt x="432117" y="438429"/>
                </a:lnTo>
                <a:lnTo>
                  <a:pt x="438658" y="438429"/>
                </a:lnTo>
                <a:lnTo>
                  <a:pt x="473837" y="400227"/>
                </a:lnTo>
                <a:lnTo>
                  <a:pt x="497179" y="362140"/>
                </a:lnTo>
                <a:lnTo>
                  <a:pt x="514172" y="321056"/>
                </a:lnTo>
                <a:lnTo>
                  <a:pt x="524573" y="277609"/>
                </a:lnTo>
                <a:lnTo>
                  <a:pt x="528091" y="232435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6168" y="2096412"/>
            <a:ext cx="996950" cy="996950"/>
            <a:chOff x="16168" y="2096412"/>
            <a:chExt cx="996950" cy="996950"/>
          </a:xfrm>
        </p:grpSpPr>
        <p:sp>
          <p:nvSpPr>
            <p:cNvPr id="7" name="object 7"/>
            <p:cNvSpPr/>
            <p:nvPr/>
          </p:nvSpPr>
          <p:spPr>
            <a:xfrm>
              <a:off x="16168" y="2096412"/>
              <a:ext cx="996950" cy="996950"/>
            </a:xfrm>
            <a:custGeom>
              <a:avLst/>
              <a:gdLst/>
              <a:ahLst/>
              <a:cxnLst/>
              <a:rect l="l" t="t" r="r" b="b"/>
              <a:pathLst>
                <a:path w="996950" h="996950">
                  <a:moveTo>
                    <a:pt x="498164" y="0"/>
                  </a:moveTo>
                  <a:lnTo>
                    <a:pt x="546141" y="2281"/>
                  </a:lnTo>
                  <a:lnTo>
                    <a:pt x="592827" y="8988"/>
                  </a:lnTo>
                  <a:lnTo>
                    <a:pt x="638014" y="19909"/>
                  </a:lnTo>
                  <a:lnTo>
                    <a:pt x="681494" y="34837"/>
                  </a:lnTo>
                  <a:lnTo>
                    <a:pt x="723057" y="53563"/>
                  </a:lnTo>
                  <a:lnTo>
                    <a:pt x="762494" y="75877"/>
                  </a:lnTo>
                  <a:lnTo>
                    <a:pt x="799598" y="101571"/>
                  </a:lnTo>
                  <a:lnTo>
                    <a:pt x="834159" y="130436"/>
                  </a:lnTo>
                  <a:lnTo>
                    <a:pt x="865968" y="162262"/>
                  </a:lnTo>
                  <a:lnTo>
                    <a:pt x="894816" y="196842"/>
                  </a:lnTo>
                  <a:lnTo>
                    <a:pt x="920496" y="233965"/>
                  </a:lnTo>
                  <a:lnTo>
                    <a:pt x="942797" y="273423"/>
                  </a:lnTo>
                  <a:lnTo>
                    <a:pt x="961512" y="315007"/>
                  </a:lnTo>
                  <a:lnTo>
                    <a:pt x="976432" y="358508"/>
                  </a:lnTo>
                  <a:lnTo>
                    <a:pt x="987347" y="403717"/>
                  </a:lnTo>
                  <a:lnTo>
                    <a:pt x="994049" y="450426"/>
                  </a:lnTo>
                  <a:lnTo>
                    <a:pt x="996330" y="498424"/>
                  </a:lnTo>
                  <a:lnTo>
                    <a:pt x="994049" y="546423"/>
                  </a:lnTo>
                  <a:lnTo>
                    <a:pt x="987347" y="593130"/>
                  </a:lnTo>
                  <a:lnTo>
                    <a:pt x="976432" y="638338"/>
                  </a:lnTo>
                  <a:lnTo>
                    <a:pt x="961512" y="681837"/>
                  </a:lnTo>
                  <a:lnTo>
                    <a:pt x="942797" y="723419"/>
                  </a:lnTo>
                  <a:lnTo>
                    <a:pt x="920496" y="762875"/>
                  </a:lnTo>
                  <a:lnTo>
                    <a:pt x="894816" y="799996"/>
                  </a:lnTo>
                  <a:lnTo>
                    <a:pt x="865968" y="834572"/>
                  </a:lnTo>
                  <a:lnTo>
                    <a:pt x="834159" y="866396"/>
                  </a:lnTo>
                  <a:lnTo>
                    <a:pt x="799598" y="895258"/>
                  </a:lnTo>
                  <a:lnTo>
                    <a:pt x="762494" y="920949"/>
                  </a:lnTo>
                  <a:lnTo>
                    <a:pt x="723057" y="943261"/>
                  </a:lnTo>
                  <a:lnTo>
                    <a:pt x="681494" y="961984"/>
                  </a:lnTo>
                  <a:lnTo>
                    <a:pt x="638015" y="976911"/>
                  </a:lnTo>
                  <a:lnTo>
                    <a:pt x="592827" y="987831"/>
                  </a:lnTo>
                  <a:lnTo>
                    <a:pt x="546141" y="994536"/>
                  </a:lnTo>
                  <a:lnTo>
                    <a:pt x="498165" y="996818"/>
                  </a:lnTo>
                  <a:lnTo>
                    <a:pt x="450188" y="994536"/>
                  </a:lnTo>
                  <a:lnTo>
                    <a:pt x="403502" y="987831"/>
                  </a:lnTo>
                  <a:lnTo>
                    <a:pt x="358315" y="976911"/>
                  </a:lnTo>
                  <a:lnTo>
                    <a:pt x="314835" y="961984"/>
                  </a:lnTo>
                  <a:lnTo>
                    <a:pt x="273272" y="943261"/>
                  </a:lnTo>
                  <a:lnTo>
                    <a:pt x="233835" y="920949"/>
                  </a:lnTo>
                  <a:lnTo>
                    <a:pt x="196731" y="895258"/>
                  </a:lnTo>
                  <a:lnTo>
                    <a:pt x="162170" y="866396"/>
                  </a:lnTo>
                  <a:lnTo>
                    <a:pt x="130361" y="834572"/>
                  </a:lnTo>
                  <a:lnTo>
                    <a:pt x="101513" y="799996"/>
                  </a:lnTo>
                  <a:lnTo>
                    <a:pt x="75833" y="762875"/>
                  </a:lnTo>
                  <a:lnTo>
                    <a:pt x="53532" y="723419"/>
                  </a:lnTo>
                  <a:lnTo>
                    <a:pt x="34817" y="681837"/>
                  </a:lnTo>
                  <a:lnTo>
                    <a:pt x="19897" y="638338"/>
                  </a:lnTo>
                  <a:lnTo>
                    <a:pt x="8982" y="593130"/>
                  </a:lnTo>
                  <a:lnTo>
                    <a:pt x="2280" y="546423"/>
                  </a:lnTo>
                  <a:lnTo>
                    <a:pt x="0" y="498424"/>
                  </a:lnTo>
                  <a:lnTo>
                    <a:pt x="2280" y="450426"/>
                  </a:lnTo>
                  <a:lnTo>
                    <a:pt x="8982" y="403717"/>
                  </a:lnTo>
                  <a:lnTo>
                    <a:pt x="19897" y="358508"/>
                  </a:lnTo>
                  <a:lnTo>
                    <a:pt x="34817" y="315007"/>
                  </a:lnTo>
                  <a:lnTo>
                    <a:pt x="53532" y="273423"/>
                  </a:lnTo>
                  <a:lnTo>
                    <a:pt x="75833" y="233965"/>
                  </a:lnTo>
                  <a:lnTo>
                    <a:pt x="101513" y="196842"/>
                  </a:lnTo>
                  <a:lnTo>
                    <a:pt x="130361" y="162262"/>
                  </a:lnTo>
                  <a:lnTo>
                    <a:pt x="162170" y="130436"/>
                  </a:lnTo>
                  <a:lnTo>
                    <a:pt x="196731" y="101571"/>
                  </a:lnTo>
                  <a:lnTo>
                    <a:pt x="233835" y="75877"/>
                  </a:lnTo>
                  <a:lnTo>
                    <a:pt x="273272" y="53563"/>
                  </a:lnTo>
                  <a:lnTo>
                    <a:pt x="314835" y="34837"/>
                  </a:lnTo>
                  <a:lnTo>
                    <a:pt x="358314" y="19909"/>
                  </a:lnTo>
                  <a:lnTo>
                    <a:pt x="403502" y="8988"/>
                  </a:lnTo>
                  <a:lnTo>
                    <a:pt x="450188" y="2281"/>
                  </a:lnTo>
                  <a:lnTo>
                    <a:pt x="498164" y="0"/>
                  </a:lnTo>
                  <a:close/>
                </a:path>
              </a:pathLst>
            </a:custGeom>
            <a:solidFill>
              <a:srgbClr val="FFD2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5242" y="2326512"/>
              <a:ext cx="558800" cy="536575"/>
            </a:xfrm>
            <a:custGeom>
              <a:avLst/>
              <a:gdLst/>
              <a:ahLst/>
              <a:cxnLst/>
              <a:rect l="l" t="t" r="r" b="b"/>
              <a:pathLst>
                <a:path w="558800" h="536575">
                  <a:moveTo>
                    <a:pt x="299847" y="485127"/>
                  </a:moveTo>
                  <a:lnTo>
                    <a:pt x="297002" y="464413"/>
                  </a:lnTo>
                  <a:lnTo>
                    <a:pt x="286080" y="445477"/>
                  </a:lnTo>
                  <a:lnTo>
                    <a:pt x="128028" y="268325"/>
                  </a:lnTo>
                  <a:lnTo>
                    <a:pt x="285089" y="91198"/>
                  </a:lnTo>
                  <a:lnTo>
                    <a:pt x="296138" y="72682"/>
                  </a:lnTo>
                  <a:lnTo>
                    <a:pt x="299212" y="51904"/>
                  </a:lnTo>
                  <a:lnTo>
                    <a:pt x="294233" y="31521"/>
                  </a:lnTo>
                  <a:lnTo>
                    <a:pt x="281089" y="14135"/>
                  </a:lnTo>
                  <a:lnTo>
                    <a:pt x="262585" y="3073"/>
                  </a:lnTo>
                  <a:lnTo>
                    <a:pt x="241820" y="0"/>
                  </a:lnTo>
                  <a:lnTo>
                    <a:pt x="221437" y="4991"/>
                  </a:lnTo>
                  <a:lnTo>
                    <a:pt x="204063" y="18135"/>
                  </a:lnTo>
                  <a:lnTo>
                    <a:pt x="13004" y="232308"/>
                  </a:lnTo>
                  <a:lnTo>
                    <a:pt x="13004" y="233299"/>
                  </a:lnTo>
                  <a:lnTo>
                    <a:pt x="11988" y="234302"/>
                  </a:lnTo>
                  <a:lnTo>
                    <a:pt x="10998" y="236308"/>
                  </a:lnTo>
                  <a:lnTo>
                    <a:pt x="9994" y="237312"/>
                  </a:lnTo>
                  <a:lnTo>
                    <a:pt x="8991" y="239306"/>
                  </a:lnTo>
                  <a:lnTo>
                    <a:pt x="6997" y="241312"/>
                  </a:lnTo>
                  <a:lnTo>
                    <a:pt x="4991" y="245313"/>
                  </a:lnTo>
                  <a:lnTo>
                    <a:pt x="4991" y="246316"/>
                  </a:lnTo>
                  <a:lnTo>
                    <a:pt x="2997" y="250317"/>
                  </a:lnTo>
                  <a:lnTo>
                    <a:pt x="1993" y="251320"/>
                  </a:lnTo>
                  <a:lnTo>
                    <a:pt x="1993" y="255320"/>
                  </a:lnTo>
                  <a:lnTo>
                    <a:pt x="990" y="256324"/>
                  </a:lnTo>
                  <a:lnTo>
                    <a:pt x="990" y="258318"/>
                  </a:lnTo>
                  <a:lnTo>
                    <a:pt x="0" y="260324"/>
                  </a:lnTo>
                  <a:lnTo>
                    <a:pt x="0" y="266331"/>
                  </a:lnTo>
                  <a:lnTo>
                    <a:pt x="990" y="269341"/>
                  </a:lnTo>
                  <a:lnTo>
                    <a:pt x="990" y="276339"/>
                  </a:lnTo>
                  <a:lnTo>
                    <a:pt x="1993" y="277342"/>
                  </a:lnTo>
                  <a:lnTo>
                    <a:pt x="1993" y="281343"/>
                  </a:lnTo>
                  <a:lnTo>
                    <a:pt x="2997" y="282346"/>
                  </a:lnTo>
                  <a:lnTo>
                    <a:pt x="2997" y="284340"/>
                  </a:lnTo>
                  <a:lnTo>
                    <a:pt x="3987" y="286346"/>
                  </a:lnTo>
                  <a:lnTo>
                    <a:pt x="3987" y="287350"/>
                  </a:lnTo>
                  <a:lnTo>
                    <a:pt x="4991" y="289344"/>
                  </a:lnTo>
                  <a:lnTo>
                    <a:pt x="4991" y="291350"/>
                  </a:lnTo>
                  <a:lnTo>
                    <a:pt x="5994" y="292354"/>
                  </a:lnTo>
                  <a:lnTo>
                    <a:pt x="6997" y="294360"/>
                  </a:lnTo>
                  <a:lnTo>
                    <a:pt x="7988" y="295351"/>
                  </a:lnTo>
                  <a:lnTo>
                    <a:pt x="8991" y="297357"/>
                  </a:lnTo>
                  <a:lnTo>
                    <a:pt x="9994" y="298361"/>
                  </a:lnTo>
                  <a:lnTo>
                    <a:pt x="10998" y="300355"/>
                  </a:lnTo>
                  <a:lnTo>
                    <a:pt x="11988" y="301358"/>
                  </a:lnTo>
                  <a:lnTo>
                    <a:pt x="13004" y="303364"/>
                  </a:lnTo>
                  <a:lnTo>
                    <a:pt x="13004" y="304368"/>
                  </a:lnTo>
                  <a:lnTo>
                    <a:pt x="13995" y="305358"/>
                  </a:lnTo>
                  <a:lnTo>
                    <a:pt x="205054" y="518528"/>
                  </a:lnTo>
                  <a:lnTo>
                    <a:pt x="214007" y="526415"/>
                  </a:lnTo>
                  <a:lnTo>
                    <a:pt x="224066" y="532041"/>
                  </a:lnTo>
                  <a:lnTo>
                    <a:pt x="234886" y="535419"/>
                  </a:lnTo>
                  <a:lnTo>
                    <a:pt x="246075" y="536536"/>
                  </a:lnTo>
                  <a:lnTo>
                    <a:pt x="255778" y="535622"/>
                  </a:lnTo>
                  <a:lnTo>
                    <a:pt x="265201" y="532917"/>
                  </a:lnTo>
                  <a:lnTo>
                    <a:pt x="274066" y="528523"/>
                  </a:lnTo>
                  <a:lnTo>
                    <a:pt x="282079" y="522541"/>
                  </a:lnTo>
                  <a:lnTo>
                    <a:pt x="294805" y="505282"/>
                  </a:lnTo>
                  <a:lnTo>
                    <a:pt x="299847" y="485127"/>
                  </a:lnTo>
                  <a:close/>
                </a:path>
                <a:path w="558800" h="536575">
                  <a:moveTo>
                    <a:pt x="558304" y="51904"/>
                  </a:moveTo>
                  <a:lnTo>
                    <a:pt x="553313" y="31521"/>
                  </a:lnTo>
                  <a:lnTo>
                    <a:pt x="540169" y="14135"/>
                  </a:lnTo>
                  <a:lnTo>
                    <a:pt x="521665" y="3073"/>
                  </a:lnTo>
                  <a:lnTo>
                    <a:pt x="500913" y="0"/>
                  </a:lnTo>
                  <a:lnTo>
                    <a:pt x="480529" y="4991"/>
                  </a:lnTo>
                  <a:lnTo>
                    <a:pt x="463143" y="18135"/>
                  </a:lnTo>
                  <a:lnTo>
                    <a:pt x="272084" y="233299"/>
                  </a:lnTo>
                  <a:lnTo>
                    <a:pt x="272084" y="234302"/>
                  </a:lnTo>
                  <a:lnTo>
                    <a:pt x="271081" y="235305"/>
                  </a:lnTo>
                  <a:lnTo>
                    <a:pt x="270090" y="237312"/>
                  </a:lnTo>
                  <a:lnTo>
                    <a:pt x="269074" y="238315"/>
                  </a:lnTo>
                  <a:lnTo>
                    <a:pt x="268084" y="240309"/>
                  </a:lnTo>
                  <a:lnTo>
                    <a:pt x="266077" y="242316"/>
                  </a:lnTo>
                  <a:lnTo>
                    <a:pt x="264083" y="246316"/>
                  </a:lnTo>
                  <a:lnTo>
                    <a:pt x="264083" y="247319"/>
                  </a:lnTo>
                  <a:lnTo>
                    <a:pt x="262077" y="251320"/>
                  </a:lnTo>
                  <a:lnTo>
                    <a:pt x="261073" y="252323"/>
                  </a:lnTo>
                  <a:lnTo>
                    <a:pt x="261073" y="256324"/>
                  </a:lnTo>
                  <a:lnTo>
                    <a:pt x="260083" y="257327"/>
                  </a:lnTo>
                  <a:lnTo>
                    <a:pt x="260083" y="259321"/>
                  </a:lnTo>
                  <a:lnTo>
                    <a:pt x="259080" y="261327"/>
                  </a:lnTo>
                  <a:lnTo>
                    <a:pt x="259080" y="276339"/>
                  </a:lnTo>
                  <a:lnTo>
                    <a:pt x="260083" y="277342"/>
                  </a:lnTo>
                  <a:lnTo>
                    <a:pt x="260083" y="281343"/>
                  </a:lnTo>
                  <a:lnTo>
                    <a:pt x="261073" y="282346"/>
                  </a:lnTo>
                  <a:lnTo>
                    <a:pt x="261073" y="284340"/>
                  </a:lnTo>
                  <a:lnTo>
                    <a:pt x="262077" y="286346"/>
                  </a:lnTo>
                  <a:lnTo>
                    <a:pt x="262077" y="287350"/>
                  </a:lnTo>
                  <a:lnTo>
                    <a:pt x="263080" y="289344"/>
                  </a:lnTo>
                  <a:lnTo>
                    <a:pt x="263080" y="291350"/>
                  </a:lnTo>
                  <a:lnTo>
                    <a:pt x="264083" y="292354"/>
                  </a:lnTo>
                  <a:lnTo>
                    <a:pt x="265074" y="294360"/>
                  </a:lnTo>
                  <a:lnTo>
                    <a:pt x="266077" y="295351"/>
                  </a:lnTo>
                  <a:lnTo>
                    <a:pt x="267081" y="297357"/>
                  </a:lnTo>
                  <a:lnTo>
                    <a:pt x="268084" y="298361"/>
                  </a:lnTo>
                  <a:lnTo>
                    <a:pt x="269074" y="300355"/>
                  </a:lnTo>
                  <a:lnTo>
                    <a:pt x="270090" y="301358"/>
                  </a:lnTo>
                  <a:lnTo>
                    <a:pt x="271081" y="303364"/>
                  </a:lnTo>
                  <a:lnTo>
                    <a:pt x="271081" y="304368"/>
                  </a:lnTo>
                  <a:lnTo>
                    <a:pt x="272084" y="305358"/>
                  </a:lnTo>
                  <a:lnTo>
                    <a:pt x="463143" y="518528"/>
                  </a:lnTo>
                  <a:lnTo>
                    <a:pt x="504151" y="536536"/>
                  </a:lnTo>
                  <a:lnTo>
                    <a:pt x="513867" y="535622"/>
                  </a:lnTo>
                  <a:lnTo>
                    <a:pt x="552894" y="505282"/>
                  </a:lnTo>
                  <a:lnTo>
                    <a:pt x="557923" y="485127"/>
                  </a:lnTo>
                  <a:lnTo>
                    <a:pt x="555078" y="464413"/>
                  </a:lnTo>
                  <a:lnTo>
                    <a:pt x="544169" y="445477"/>
                  </a:lnTo>
                  <a:lnTo>
                    <a:pt x="386118" y="268325"/>
                  </a:lnTo>
                  <a:lnTo>
                    <a:pt x="544169" y="91198"/>
                  </a:lnTo>
                  <a:lnTo>
                    <a:pt x="555218" y="72682"/>
                  </a:lnTo>
                  <a:lnTo>
                    <a:pt x="558304" y="519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8011531" y="2035939"/>
            <a:ext cx="1056640" cy="1057275"/>
            <a:chOff x="8011531" y="2035939"/>
            <a:chExt cx="1056640" cy="1057275"/>
          </a:xfrm>
        </p:grpSpPr>
        <p:sp>
          <p:nvSpPr>
            <p:cNvPr id="10" name="object 10"/>
            <p:cNvSpPr/>
            <p:nvPr/>
          </p:nvSpPr>
          <p:spPr>
            <a:xfrm>
              <a:off x="8011531" y="2035939"/>
              <a:ext cx="1056640" cy="1057275"/>
            </a:xfrm>
            <a:custGeom>
              <a:avLst/>
              <a:gdLst/>
              <a:ahLst/>
              <a:cxnLst/>
              <a:rect l="l" t="t" r="r" b="b"/>
              <a:pathLst>
                <a:path w="1056640" h="1057275">
                  <a:moveTo>
                    <a:pt x="528279" y="0"/>
                  </a:moveTo>
                  <a:lnTo>
                    <a:pt x="480195" y="2160"/>
                  </a:lnTo>
                  <a:lnTo>
                    <a:pt x="433321" y="8516"/>
                  </a:lnTo>
                  <a:lnTo>
                    <a:pt x="387842" y="18881"/>
                  </a:lnTo>
                  <a:lnTo>
                    <a:pt x="343946" y="33070"/>
                  </a:lnTo>
                  <a:lnTo>
                    <a:pt x="301818" y="50894"/>
                  </a:lnTo>
                  <a:lnTo>
                    <a:pt x="261647" y="72167"/>
                  </a:lnTo>
                  <a:lnTo>
                    <a:pt x="223617" y="96704"/>
                  </a:lnTo>
                  <a:lnTo>
                    <a:pt x="187916" y="124316"/>
                  </a:lnTo>
                  <a:lnTo>
                    <a:pt x="154729" y="154817"/>
                  </a:lnTo>
                  <a:lnTo>
                    <a:pt x="124244" y="188022"/>
                  </a:lnTo>
                  <a:lnTo>
                    <a:pt x="96648" y="223742"/>
                  </a:lnTo>
                  <a:lnTo>
                    <a:pt x="72125" y="261792"/>
                  </a:lnTo>
                  <a:lnTo>
                    <a:pt x="50864" y="301984"/>
                  </a:lnTo>
                  <a:lnTo>
                    <a:pt x="33050" y="344133"/>
                  </a:lnTo>
                  <a:lnTo>
                    <a:pt x="18870" y="388051"/>
                  </a:lnTo>
                  <a:lnTo>
                    <a:pt x="8511" y="433552"/>
                  </a:lnTo>
                  <a:lnTo>
                    <a:pt x="2158" y="480449"/>
                  </a:lnTo>
                  <a:lnTo>
                    <a:pt x="0" y="528555"/>
                  </a:lnTo>
                  <a:lnTo>
                    <a:pt x="2158" y="576661"/>
                  </a:lnTo>
                  <a:lnTo>
                    <a:pt x="8511" y="623557"/>
                  </a:lnTo>
                  <a:lnTo>
                    <a:pt x="18870" y="669057"/>
                  </a:lnTo>
                  <a:lnTo>
                    <a:pt x="33050" y="712973"/>
                  </a:lnTo>
                  <a:lnTo>
                    <a:pt x="50864" y="755119"/>
                  </a:lnTo>
                  <a:lnTo>
                    <a:pt x="72126" y="795310"/>
                  </a:lnTo>
                  <a:lnTo>
                    <a:pt x="96648" y="833357"/>
                  </a:lnTo>
                  <a:lnTo>
                    <a:pt x="124245" y="869075"/>
                  </a:lnTo>
                  <a:lnTo>
                    <a:pt x="154730" y="902276"/>
                  </a:lnTo>
                  <a:lnTo>
                    <a:pt x="187916" y="932775"/>
                  </a:lnTo>
                  <a:lnTo>
                    <a:pt x="223617" y="960385"/>
                  </a:lnTo>
                  <a:lnTo>
                    <a:pt x="261647" y="984918"/>
                  </a:lnTo>
                  <a:lnTo>
                    <a:pt x="301819" y="1006189"/>
                  </a:lnTo>
                  <a:lnTo>
                    <a:pt x="343946" y="1024012"/>
                  </a:lnTo>
                  <a:lnTo>
                    <a:pt x="387842" y="1038198"/>
                  </a:lnTo>
                  <a:lnTo>
                    <a:pt x="433321" y="1048562"/>
                  </a:lnTo>
                  <a:lnTo>
                    <a:pt x="480196" y="1054918"/>
                  </a:lnTo>
                  <a:lnTo>
                    <a:pt x="528280" y="1057077"/>
                  </a:lnTo>
                  <a:lnTo>
                    <a:pt x="576364" y="1054918"/>
                  </a:lnTo>
                  <a:lnTo>
                    <a:pt x="623239" y="1048562"/>
                  </a:lnTo>
                  <a:lnTo>
                    <a:pt x="668717" y="1038198"/>
                  </a:lnTo>
                  <a:lnTo>
                    <a:pt x="712614" y="1024012"/>
                  </a:lnTo>
                  <a:lnTo>
                    <a:pt x="754741" y="1006189"/>
                  </a:lnTo>
                  <a:lnTo>
                    <a:pt x="794913" y="984918"/>
                  </a:lnTo>
                  <a:lnTo>
                    <a:pt x="832942" y="960385"/>
                  </a:lnTo>
                  <a:lnTo>
                    <a:pt x="868644" y="932775"/>
                  </a:lnTo>
                  <a:lnTo>
                    <a:pt x="901830" y="902276"/>
                  </a:lnTo>
                  <a:lnTo>
                    <a:pt x="932315" y="869075"/>
                  </a:lnTo>
                  <a:lnTo>
                    <a:pt x="959912" y="833357"/>
                  </a:lnTo>
                  <a:lnTo>
                    <a:pt x="984434" y="795310"/>
                  </a:lnTo>
                  <a:lnTo>
                    <a:pt x="1005695" y="755120"/>
                  </a:lnTo>
                  <a:lnTo>
                    <a:pt x="1023509" y="712973"/>
                  </a:lnTo>
                  <a:lnTo>
                    <a:pt x="1037689" y="669057"/>
                  </a:lnTo>
                  <a:lnTo>
                    <a:pt x="1048048" y="623557"/>
                  </a:lnTo>
                  <a:lnTo>
                    <a:pt x="1054401" y="576661"/>
                  </a:lnTo>
                  <a:lnTo>
                    <a:pt x="1056560" y="528555"/>
                  </a:lnTo>
                  <a:lnTo>
                    <a:pt x="1054401" y="480449"/>
                  </a:lnTo>
                  <a:lnTo>
                    <a:pt x="1048048" y="433552"/>
                  </a:lnTo>
                  <a:lnTo>
                    <a:pt x="1037689" y="388051"/>
                  </a:lnTo>
                  <a:lnTo>
                    <a:pt x="1023509" y="344133"/>
                  </a:lnTo>
                  <a:lnTo>
                    <a:pt x="1005695" y="301985"/>
                  </a:lnTo>
                  <a:lnTo>
                    <a:pt x="984434" y="261792"/>
                  </a:lnTo>
                  <a:lnTo>
                    <a:pt x="959911" y="223742"/>
                  </a:lnTo>
                  <a:lnTo>
                    <a:pt x="932314" y="188022"/>
                  </a:lnTo>
                  <a:lnTo>
                    <a:pt x="901830" y="154818"/>
                  </a:lnTo>
                  <a:lnTo>
                    <a:pt x="868643" y="124316"/>
                  </a:lnTo>
                  <a:lnTo>
                    <a:pt x="832942" y="96704"/>
                  </a:lnTo>
                  <a:lnTo>
                    <a:pt x="794912" y="72167"/>
                  </a:lnTo>
                  <a:lnTo>
                    <a:pt x="754740" y="50894"/>
                  </a:lnTo>
                  <a:lnTo>
                    <a:pt x="712613" y="33070"/>
                  </a:lnTo>
                  <a:lnTo>
                    <a:pt x="668717" y="18881"/>
                  </a:lnTo>
                  <a:lnTo>
                    <a:pt x="623238" y="8516"/>
                  </a:lnTo>
                  <a:lnTo>
                    <a:pt x="576363" y="2160"/>
                  </a:lnTo>
                  <a:lnTo>
                    <a:pt x="528279" y="0"/>
                  </a:lnTo>
                  <a:close/>
                </a:path>
              </a:pathLst>
            </a:custGeom>
            <a:solidFill>
              <a:srgbClr val="FFD2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43710" y="2279941"/>
              <a:ext cx="592455" cy="569595"/>
            </a:xfrm>
            <a:custGeom>
              <a:avLst/>
              <a:gdLst/>
              <a:ahLst/>
              <a:cxnLst/>
              <a:rect l="l" t="t" r="r" b="b"/>
              <a:pathLst>
                <a:path w="592454" h="569594">
                  <a:moveTo>
                    <a:pt x="317309" y="277139"/>
                  </a:moveTo>
                  <a:lnTo>
                    <a:pt x="316255" y="275005"/>
                  </a:lnTo>
                  <a:lnTo>
                    <a:pt x="316255" y="272884"/>
                  </a:lnTo>
                  <a:lnTo>
                    <a:pt x="315188" y="271818"/>
                  </a:lnTo>
                  <a:lnTo>
                    <a:pt x="315188" y="267589"/>
                  </a:lnTo>
                  <a:lnTo>
                    <a:pt x="314121" y="266522"/>
                  </a:lnTo>
                  <a:lnTo>
                    <a:pt x="312000" y="262267"/>
                  </a:lnTo>
                  <a:lnTo>
                    <a:pt x="312000" y="261213"/>
                  </a:lnTo>
                  <a:lnTo>
                    <a:pt x="309880" y="256971"/>
                  </a:lnTo>
                  <a:lnTo>
                    <a:pt x="307759" y="254850"/>
                  </a:lnTo>
                  <a:lnTo>
                    <a:pt x="306705" y="252730"/>
                  </a:lnTo>
                  <a:lnTo>
                    <a:pt x="305638" y="251663"/>
                  </a:lnTo>
                  <a:lnTo>
                    <a:pt x="304584" y="249542"/>
                  </a:lnTo>
                  <a:lnTo>
                    <a:pt x="303517" y="248475"/>
                  </a:lnTo>
                  <a:lnTo>
                    <a:pt x="303517" y="247408"/>
                  </a:lnTo>
                  <a:lnTo>
                    <a:pt x="100901" y="19240"/>
                  </a:lnTo>
                  <a:lnTo>
                    <a:pt x="82473" y="5295"/>
                  </a:lnTo>
                  <a:lnTo>
                    <a:pt x="60858" y="0"/>
                  </a:lnTo>
                  <a:lnTo>
                    <a:pt x="38849" y="3276"/>
                  </a:lnTo>
                  <a:lnTo>
                    <a:pt x="19227" y="14998"/>
                  </a:lnTo>
                  <a:lnTo>
                    <a:pt x="5283" y="33439"/>
                  </a:lnTo>
                  <a:lnTo>
                    <a:pt x="0" y="55054"/>
                  </a:lnTo>
                  <a:lnTo>
                    <a:pt x="3263" y="77076"/>
                  </a:lnTo>
                  <a:lnTo>
                    <a:pt x="14986" y="96710"/>
                  </a:lnTo>
                  <a:lnTo>
                    <a:pt x="182587" y="284556"/>
                  </a:lnTo>
                  <a:lnTo>
                    <a:pt x="14986" y="472414"/>
                  </a:lnTo>
                  <a:lnTo>
                    <a:pt x="3416" y="492493"/>
                  </a:lnTo>
                  <a:lnTo>
                    <a:pt x="393" y="514464"/>
                  </a:lnTo>
                  <a:lnTo>
                    <a:pt x="5740" y="535838"/>
                  </a:lnTo>
                  <a:lnTo>
                    <a:pt x="37122" y="565137"/>
                  </a:lnTo>
                  <a:lnTo>
                    <a:pt x="57416" y="568985"/>
                  </a:lnTo>
                  <a:lnTo>
                    <a:pt x="69291" y="567791"/>
                  </a:lnTo>
                  <a:lnTo>
                    <a:pt x="80759" y="564210"/>
                  </a:lnTo>
                  <a:lnTo>
                    <a:pt x="91427" y="558241"/>
                  </a:lnTo>
                  <a:lnTo>
                    <a:pt x="100901" y="549884"/>
                  </a:lnTo>
                  <a:lnTo>
                    <a:pt x="303517" y="323824"/>
                  </a:lnTo>
                  <a:lnTo>
                    <a:pt x="304584" y="322770"/>
                  </a:lnTo>
                  <a:lnTo>
                    <a:pt x="304584" y="321703"/>
                  </a:lnTo>
                  <a:lnTo>
                    <a:pt x="305638" y="319582"/>
                  </a:lnTo>
                  <a:lnTo>
                    <a:pt x="306705" y="318528"/>
                  </a:lnTo>
                  <a:lnTo>
                    <a:pt x="307759" y="316407"/>
                  </a:lnTo>
                  <a:lnTo>
                    <a:pt x="308825" y="315341"/>
                  </a:lnTo>
                  <a:lnTo>
                    <a:pt x="309880" y="313220"/>
                  </a:lnTo>
                  <a:lnTo>
                    <a:pt x="310946" y="312153"/>
                  </a:lnTo>
                  <a:lnTo>
                    <a:pt x="312000" y="310032"/>
                  </a:lnTo>
                  <a:lnTo>
                    <a:pt x="313067" y="308965"/>
                  </a:lnTo>
                  <a:lnTo>
                    <a:pt x="313067" y="306844"/>
                  </a:lnTo>
                  <a:lnTo>
                    <a:pt x="314121" y="304723"/>
                  </a:lnTo>
                  <a:lnTo>
                    <a:pt x="314121" y="303669"/>
                  </a:lnTo>
                  <a:lnTo>
                    <a:pt x="315188" y="301548"/>
                  </a:lnTo>
                  <a:lnTo>
                    <a:pt x="315188" y="299415"/>
                  </a:lnTo>
                  <a:lnTo>
                    <a:pt x="316255" y="298348"/>
                  </a:lnTo>
                  <a:lnTo>
                    <a:pt x="316255" y="294119"/>
                  </a:lnTo>
                  <a:lnTo>
                    <a:pt x="317309" y="293052"/>
                  </a:lnTo>
                  <a:lnTo>
                    <a:pt x="317309" y="277139"/>
                  </a:lnTo>
                  <a:close/>
                </a:path>
                <a:path w="592454" h="569594">
                  <a:moveTo>
                    <a:pt x="592061" y="276072"/>
                  </a:moveTo>
                  <a:lnTo>
                    <a:pt x="590994" y="273939"/>
                  </a:lnTo>
                  <a:lnTo>
                    <a:pt x="590994" y="271818"/>
                  </a:lnTo>
                  <a:lnTo>
                    <a:pt x="589927" y="270764"/>
                  </a:lnTo>
                  <a:lnTo>
                    <a:pt x="589927" y="266522"/>
                  </a:lnTo>
                  <a:lnTo>
                    <a:pt x="588873" y="265468"/>
                  </a:lnTo>
                  <a:lnTo>
                    <a:pt x="586752" y="261213"/>
                  </a:lnTo>
                  <a:lnTo>
                    <a:pt x="586752" y="260146"/>
                  </a:lnTo>
                  <a:lnTo>
                    <a:pt x="584631" y="255905"/>
                  </a:lnTo>
                  <a:lnTo>
                    <a:pt x="582510" y="253784"/>
                  </a:lnTo>
                  <a:lnTo>
                    <a:pt x="581456" y="251663"/>
                  </a:lnTo>
                  <a:lnTo>
                    <a:pt x="580390" y="250596"/>
                  </a:lnTo>
                  <a:lnTo>
                    <a:pt x="579335" y="248475"/>
                  </a:lnTo>
                  <a:lnTo>
                    <a:pt x="578269" y="247408"/>
                  </a:lnTo>
                  <a:lnTo>
                    <a:pt x="578269" y="246354"/>
                  </a:lnTo>
                  <a:lnTo>
                    <a:pt x="375653" y="19240"/>
                  </a:lnTo>
                  <a:lnTo>
                    <a:pt x="357225" y="5295"/>
                  </a:lnTo>
                  <a:lnTo>
                    <a:pt x="335610" y="0"/>
                  </a:lnTo>
                  <a:lnTo>
                    <a:pt x="313601" y="3276"/>
                  </a:lnTo>
                  <a:lnTo>
                    <a:pt x="293979" y="14998"/>
                  </a:lnTo>
                  <a:lnTo>
                    <a:pt x="280035" y="33439"/>
                  </a:lnTo>
                  <a:lnTo>
                    <a:pt x="274739" y="55054"/>
                  </a:lnTo>
                  <a:lnTo>
                    <a:pt x="278015" y="77076"/>
                  </a:lnTo>
                  <a:lnTo>
                    <a:pt x="289725" y="96710"/>
                  </a:lnTo>
                  <a:lnTo>
                    <a:pt x="456272" y="284556"/>
                  </a:lnTo>
                  <a:lnTo>
                    <a:pt x="288671" y="472414"/>
                  </a:lnTo>
                  <a:lnTo>
                    <a:pt x="277101" y="492493"/>
                  </a:lnTo>
                  <a:lnTo>
                    <a:pt x="274091" y="514464"/>
                  </a:lnTo>
                  <a:lnTo>
                    <a:pt x="279425" y="535838"/>
                  </a:lnTo>
                  <a:lnTo>
                    <a:pt x="310819" y="565137"/>
                  </a:lnTo>
                  <a:lnTo>
                    <a:pt x="331101" y="568985"/>
                  </a:lnTo>
                  <a:lnTo>
                    <a:pt x="342963" y="567791"/>
                  </a:lnTo>
                  <a:lnTo>
                    <a:pt x="354444" y="564210"/>
                  </a:lnTo>
                  <a:lnTo>
                    <a:pt x="365112" y="558241"/>
                  </a:lnTo>
                  <a:lnTo>
                    <a:pt x="374599" y="549884"/>
                  </a:lnTo>
                  <a:lnTo>
                    <a:pt x="577215" y="323824"/>
                  </a:lnTo>
                  <a:lnTo>
                    <a:pt x="578269" y="322770"/>
                  </a:lnTo>
                  <a:lnTo>
                    <a:pt x="578269" y="321703"/>
                  </a:lnTo>
                  <a:lnTo>
                    <a:pt x="579335" y="319582"/>
                  </a:lnTo>
                  <a:lnTo>
                    <a:pt x="580390" y="318528"/>
                  </a:lnTo>
                  <a:lnTo>
                    <a:pt x="581456" y="316407"/>
                  </a:lnTo>
                  <a:lnTo>
                    <a:pt x="582510" y="315341"/>
                  </a:lnTo>
                  <a:lnTo>
                    <a:pt x="583577" y="313220"/>
                  </a:lnTo>
                  <a:lnTo>
                    <a:pt x="584631" y="312153"/>
                  </a:lnTo>
                  <a:lnTo>
                    <a:pt x="585698" y="310032"/>
                  </a:lnTo>
                  <a:lnTo>
                    <a:pt x="586752" y="308965"/>
                  </a:lnTo>
                  <a:lnTo>
                    <a:pt x="586752" y="306844"/>
                  </a:lnTo>
                  <a:lnTo>
                    <a:pt x="587819" y="304723"/>
                  </a:lnTo>
                  <a:lnTo>
                    <a:pt x="587819" y="303669"/>
                  </a:lnTo>
                  <a:lnTo>
                    <a:pt x="588873" y="301548"/>
                  </a:lnTo>
                  <a:lnTo>
                    <a:pt x="588873" y="299415"/>
                  </a:lnTo>
                  <a:lnTo>
                    <a:pt x="589927" y="298348"/>
                  </a:lnTo>
                  <a:lnTo>
                    <a:pt x="589927" y="294119"/>
                  </a:lnTo>
                  <a:lnTo>
                    <a:pt x="590994" y="293052"/>
                  </a:lnTo>
                  <a:lnTo>
                    <a:pt x="590994" y="285623"/>
                  </a:lnTo>
                  <a:lnTo>
                    <a:pt x="592061" y="282435"/>
                  </a:lnTo>
                  <a:lnTo>
                    <a:pt x="592061" y="2760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8572" y="719327"/>
            <a:ext cx="5966459" cy="337261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798" y="0"/>
            <a:ext cx="9150350" cy="5143500"/>
            <a:chOff x="-1798" y="0"/>
            <a:chExt cx="9150350" cy="5143500"/>
          </a:xfrm>
        </p:grpSpPr>
        <p:pic>
          <p:nvPicPr>
            <p:cNvPr id="3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3999" cy="514349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1790" y="418"/>
              <a:ext cx="9150350" cy="5143500"/>
            </a:xfrm>
            <a:custGeom>
              <a:avLst/>
              <a:gdLst/>
              <a:ahLst/>
              <a:cxnLst/>
              <a:rect l="l" t="t" r="r" b="b"/>
              <a:pathLst>
                <a:path w="9150350" h="5143500">
                  <a:moveTo>
                    <a:pt x="1333" y="1386090"/>
                  </a:moveTo>
                  <a:lnTo>
                    <a:pt x="546" y="4178"/>
                  </a:lnTo>
                  <a:lnTo>
                    <a:pt x="0" y="1385735"/>
                  </a:lnTo>
                  <a:lnTo>
                    <a:pt x="1333" y="1386090"/>
                  </a:lnTo>
                  <a:close/>
                </a:path>
                <a:path w="9150350" h="5143500">
                  <a:moveTo>
                    <a:pt x="1371" y="1451902"/>
                  </a:moveTo>
                  <a:lnTo>
                    <a:pt x="1358" y="1426273"/>
                  </a:lnTo>
                  <a:lnTo>
                    <a:pt x="812" y="1451749"/>
                  </a:lnTo>
                  <a:lnTo>
                    <a:pt x="1371" y="1451902"/>
                  </a:lnTo>
                  <a:close/>
                </a:path>
                <a:path w="9150350" h="5143500">
                  <a:moveTo>
                    <a:pt x="66725" y="4724324"/>
                  </a:moveTo>
                  <a:lnTo>
                    <a:pt x="66573" y="4723435"/>
                  </a:lnTo>
                  <a:lnTo>
                    <a:pt x="66319" y="4722571"/>
                  </a:lnTo>
                  <a:lnTo>
                    <a:pt x="66319" y="4721669"/>
                  </a:lnTo>
                  <a:lnTo>
                    <a:pt x="65417" y="4719879"/>
                  </a:lnTo>
                  <a:lnTo>
                    <a:pt x="1790" y="4605248"/>
                  </a:lnTo>
                  <a:lnTo>
                    <a:pt x="1790" y="4651527"/>
                  </a:lnTo>
                  <a:lnTo>
                    <a:pt x="36283" y="4713605"/>
                  </a:lnTo>
                  <a:lnTo>
                    <a:pt x="1790" y="4713605"/>
                  </a:lnTo>
                  <a:lnTo>
                    <a:pt x="1790" y="4736465"/>
                  </a:lnTo>
                  <a:lnTo>
                    <a:pt x="35826" y="4736465"/>
                  </a:lnTo>
                  <a:lnTo>
                    <a:pt x="1790" y="4798022"/>
                  </a:lnTo>
                  <a:lnTo>
                    <a:pt x="1790" y="4845291"/>
                  </a:lnTo>
                  <a:lnTo>
                    <a:pt x="65417" y="4730635"/>
                  </a:lnTo>
                  <a:lnTo>
                    <a:pt x="66319" y="4728845"/>
                  </a:lnTo>
                  <a:lnTo>
                    <a:pt x="66319" y="4727943"/>
                  </a:lnTo>
                  <a:lnTo>
                    <a:pt x="66573" y="4727054"/>
                  </a:lnTo>
                  <a:lnTo>
                    <a:pt x="66687" y="4726381"/>
                  </a:lnTo>
                  <a:lnTo>
                    <a:pt x="66725" y="4724324"/>
                  </a:lnTo>
                  <a:close/>
                </a:path>
                <a:path w="9150350" h="5143500">
                  <a:moveTo>
                    <a:pt x="1059434" y="1943"/>
                  </a:moveTo>
                  <a:lnTo>
                    <a:pt x="546" y="4178"/>
                  </a:lnTo>
                  <a:lnTo>
                    <a:pt x="1058976" y="7924"/>
                  </a:lnTo>
                  <a:lnTo>
                    <a:pt x="1059434" y="1943"/>
                  </a:lnTo>
                  <a:close/>
                </a:path>
                <a:path w="9150350" h="5143500">
                  <a:moveTo>
                    <a:pt x="1081773" y="8001"/>
                  </a:moveTo>
                  <a:lnTo>
                    <a:pt x="1074267" y="5969"/>
                  </a:lnTo>
                  <a:lnTo>
                    <a:pt x="1074686" y="7975"/>
                  </a:lnTo>
                  <a:lnTo>
                    <a:pt x="1081773" y="8001"/>
                  </a:lnTo>
                  <a:close/>
                </a:path>
                <a:path w="9150350" h="5143500">
                  <a:moveTo>
                    <a:pt x="1118158" y="8140"/>
                  </a:moveTo>
                  <a:lnTo>
                    <a:pt x="1116164" y="4178"/>
                  </a:lnTo>
                  <a:lnTo>
                    <a:pt x="1115923" y="8128"/>
                  </a:lnTo>
                  <a:lnTo>
                    <a:pt x="1118158" y="8140"/>
                  </a:lnTo>
                  <a:close/>
                </a:path>
                <a:path w="9150350" h="5143500">
                  <a:moveTo>
                    <a:pt x="1209903" y="292785"/>
                  </a:moveTo>
                  <a:lnTo>
                    <a:pt x="1207427" y="252641"/>
                  </a:lnTo>
                  <a:lnTo>
                    <a:pt x="1201585" y="211582"/>
                  </a:lnTo>
                  <a:lnTo>
                    <a:pt x="1195070" y="180682"/>
                  </a:lnTo>
                  <a:lnTo>
                    <a:pt x="1195070" y="315087"/>
                  </a:lnTo>
                  <a:lnTo>
                    <a:pt x="1187767" y="365734"/>
                  </a:lnTo>
                  <a:lnTo>
                    <a:pt x="1172946" y="427507"/>
                  </a:lnTo>
                  <a:lnTo>
                    <a:pt x="1157452" y="475945"/>
                  </a:lnTo>
                  <a:lnTo>
                    <a:pt x="1138174" y="523354"/>
                  </a:lnTo>
                  <a:lnTo>
                    <a:pt x="1118628" y="557530"/>
                  </a:lnTo>
                  <a:lnTo>
                    <a:pt x="1092352" y="603034"/>
                  </a:lnTo>
                  <a:lnTo>
                    <a:pt x="1066596" y="635520"/>
                  </a:lnTo>
                  <a:lnTo>
                    <a:pt x="1035126" y="666470"/>
                  </a:lnTo>
                  <a:lnTo>
                    <a:pt x="1000417" y="683361"/>
                  </a:lnTo>
                  <a:lnTo>
                    <a:pt x="954976" y="710514"/>
                  </a:lnTo>
                  <a:lnTo>
                    <a:pt x="904582" y="723163"/>
                  </a:lnTo>
                  <a:lnTo>
                    <a:pt x="845083" y="733336"/>
                  </a:lnTo>
                  <a:lnTo>
                    <a:pt x="751471" y="734263"/>
                  </a:lnTo>
                  <a:lnTo>
                    <a:pt x="704037" y="747712"/>
                  </a:lnTo>
                  <a:lnTo>
                    <a:pt x="659015" y="761822"/>
                  </a:lnTo>
                  <a:lnTo>
                    <a:pt x="661949" y="749452"/>
                  </a:lnTo>
                  <a:lnTo>
                    <a:pt x="661733" y="749401"/>
                  </a:lnTo>
                  <a:lnTo>
                    <a:pt x="664972" y="737120"/>
                  </a:lnTo>
                  <a:lnTo>
                    <a:pt x="705091" y="708520"/>
                  </a:lnTo>
                  <a:lnTo>
                    <a:pt x="745261" y="693102"/>
                  </a:lnTo>
                  <a:lnTo>
                    <a:pt x="791819" y="666254"/>
                  </a:lnTo>
                  <a:lnTo>
                    <a:pt x="834491" y="664667"/>
                  </a:lnTo>
                  <a:lnTo>
                    <a:pt x="882967" y="651497"/>
                  </a:lnTo>
                  <a:lnTo>
                    <a:pt x="933246" y="638822"/>
                  </a:lnTo>
                  <a:lnTo>
                    <a:pt x="978255" y="624713"/>
                  </a:lnTo>
                  <a:lnTo>
                    <a:pt x="1021092" y="596861"/>
                  </a:lnTo>
                  <a:lnTo>
                    <a:pt x="1058252" y="567461"/>
                  </a:lnTo>
                  <a:lnTo>
                    <a:pt x="1092873" y="524217"/>
                  </a:lnTo>
                  <a:lnTo>
                    <a:pt x="1121435" y="479336"/>
                  </a:lnTo>
                  <a:lnTo>
                    <a:pt x="1143152" y="432587"/>
                  </a:lnTo>
                  <a:lnTo>
                    <a:pt x="1159725" y="384454"/>
                  </a:lnTo>
                  <a:lnTo>
                    <a:pt x="1171587" y="335026"/>
                  </a:lnTo>
                  <a:lnTo>
                    <a:pt x="1179169" y="284454"/>
                  </a:lnTo>
                  <a:lnTo>
                    <a:pt x="1182890" y="232829"/>
                  </a:lnTo>
                  <a:lnTo>
                    <a:pt x="1183170" y="180263"/>
                  </a:lnTo>
                  <a:lnTo>
                    <a:pt x="1192974" y="222402"/>
                  </a:lnTo>
                  <a:lnTo>
                    <a:pt x="1194650" y="275488"/>
                  </a:lnTo>
                  <a:lnTo>
                    <a:pt x="1195070" y="315087"/>
                  </a:lnTo>
                  <a:lnTo>
                    <a:pt x="1195070" y="180682"/>
                  </a:lnTo>
                  <a:lnTo>
                    <a:pt x="1192758" y="169710"/>
                  </a:lnTo>
                  <a:lnTo>
                    <a:pt x="1185329" y="141376"/>
                  </a:lnTo>
                  <a:lnTo>
                    <a:pt x="1178687" y="139573"/>
                  </a:lnTo>
                  <a:lnTo>
                    <a:pt x="1175626" y="125577"/>
                  </a:lnTo>
                  <a:lnTo>
                    <a:pt x="1172121" y="98310"/>
                  </a:lnTo>
                  <a:lnTo>
                    <a:pt x="1169911" y="94221"/>
                  </a:lnTo>
                  <a:lnTo>
                    <a:pt x="1169911" y="176669"/>
                  </a:lnTo>
                  <a:lnTo>
                    <a:pt x="1169847" y="229285"/>
                  </a:lnTo>
                  <a:lnTo>
                    <a:pt x="1165694" y="280797"/>
                  </a:lnTo>
                  <a:lnTo>
                    <a:pt x="1157452" y="331190"/>
                  </a:lnTo>
                  <a:lnTo>
                    <a:pt x="1141806" y="392747"/>
                  </a:lnTo>
                  <a:lnTo>
                    <a:pt x="1128725" y="428675"/>
                  </a:lnTo>
                  <a:lnTo>
                    <a:pt x="1108240" y="475754"/>
                  </a:lnTo>
                  <a:lnTo>
                    <a:pt x="1087577" y="509625"/>
                  </a:lnTo>
                  <a:lnTo>
                    <a:pt x="1061427" y="542010"/>
                  </a:lnTo>
                  <a:lnTo>
                    <a:pt x="1028611" y="572579"/>
                  </a:lnTo>
                  <a:lnTo>
                    <a:pt x="987907" y="601014"/>
                  </a:lnTo>
                  <a:lnTo>
                    <a:pt x="938136" y="626999"/>
                  </a:lnTo>
                  <a:lnTo>
                    <a:pt x="825195" y="648995"/>
                  </a:lnTo>
                  <a:lnTo>
                    <a:pt x="772287" y="660958"/>
                  </a:lnTo>
                  <a:lnTo>
                    <a:pt x="719836" y="686206"/>
                  </a:lnTo>
                  <a:lnTo>
                    <a:pt x="671626" y="712597"/>
                  </a:lnTo>
                  <a:lnTo>
                    <a:pt x="675068" y="700379"/>
                  </a:lnTo>
                  <a:lnTo>
                    <a:pt x="675386" y="700468"/>
                  </a:lnTo>
                  <a:lnTo>
                    <a:pt x="679157" y="688327"/>
                  </a:lnTo>
                  <a:lnTo>
                    <a:pt x="682993" y="676211"/>
                  </a:lnTo>
                  <a:lnTo>
                    <a:pt x="711288" y="644410"/>
                  </a:lnTo>
                  <a:lnTo>
                    <a:pt x="747407" y="601573"/>
                  </a:lnTo>
                  <a:lnTo>
                    <a:pt x="784453" y="572135"/>
                  </a:lnTo>
                  <a:lnTo>
                    <a:pt x="825487" y="543801"/>
                  </a:lnTo>
                  <a:lnTo>
                    <a:pt x="866940" y="528726"/>
                  </a:lnTo>
                  <a:lnTo>
                    <a:pt x="911898" y="514604"/>
                  </a:lnTo>
                  <a:lnTo>
                    <a:pt x="960310" y="488264"/>
                  </a:lnTo>
                  <a:lnTo>
                    <a:pt x="1002144" y="460133"/>
                  </a:lnTo>
                  <a:lnTo>
                    <a:pt x="1037297" y="430187"/>
                  </a:lnTo>
                  <a:lnTo>
                    <a:pt x="1068997" y="386156"/>
                  </a:lnTo>
                  <a:lnTo>
                    <a:pt x="1093838" y="340258"/>
                  </a:lnTo>
                  <a:lnTo>
                    <a:pt x="1111694" y="292468"/>
                  </a:lnTo>
                  <a:lnTo>
                    <a:pt x="1123327" y="242989"/>
                  </a:lnTo>
                  <a:lnTo>
                    <a:pt x="1130287" y="192239"/>
                  </a:lnTo>
                  <a:lnTo>
                    <a:pt x="1133081" y="140360"/>
                  </a:lnTo>
                  <a:lnTo>
                    <a:pt x="1128877" y="99745"/>
                  </a:lnTo>
                  <a:lnTo>
                    <a:pt x="1124826" y="46012"/>
                  </a:lnTo>
                  <a:lnTo>
                    <a:pt x="1133538" y="74688"/>
                  </a:lnTo>
                  <a:lnTo>
                    <a:pt x="1144993" y="90957"/>
                  </a:lnTo>
                  <a:lnTo>
                    <a:pt x="1155801" y="107048"/>
                  </a:lnTo>
                  <a:lnTo>
                    <a:pt x="1162570" y="135204"/>
                  </a:lnTo>
                  <a:lnTo>
                    <a:pt x="1169911" y="176669"/>
                  </a:lnTo>
                  <a:lnTo>
                    <a:pt x="1169911" y="94221"/>
                  </a:lnTo>
                  <a:lnTo>
                    <a:pt x="1163789" y="82892"/>
                  </a:lnTo>
                  <a:lnTo>
                    <a:pt x="1157351" y="54825"/>
                  </a:lnTo>
                  <a:lnTo>
                    <a:pt x="1146225" y="38646"/>
                  </a:lnTo>
                  <a:lnTo>
                    <a:pt x="1136459" y="9677"/>
                  </a:lnTo>
                  <a:lnTo>
                    <a:pt x="1130922" y="8178"/>
                  </a:lnTo>
                  <a:lnTo>
                    <a:pt x="1118158" y="8140"/>
                  </a:lnTo>
                  <a:lnTo>
                    <a:pt x="1123835" y="19418"/>
                  </a:lnTo>
                  <a:lnTo>
                    <a:pt x="1126070" y="33185"/>
                  </a:lnTo>
                  <a:lnTo>
                    <a:pt x="1120355" y="18478"/>
                  </a:lnTo>
                  <a:lnTo>
                    <a:pt x="1115491" y="17157"/>
                  </a:lnTo>
                  <a:lnTo>
                    <a:pt x="1115923" y="8128"/>
                  </a:lnTo>
                  <a:lnTo>
                    <a:pt x="1081773" y="8001"/>
                  </a:lnTo>
                  <a:lnTo>
                    <a:pt x="1104379" y="14147"/>
                  </a:lnTo>
                  <a:lnTo>
                    <a:pt x="1106665" y="27914"/>
                  </a:lnTo>
                  <a:lnTo>
                    <a:pt x="1108951" y="41694"/>
                  </a:lnTo>
                  <a:lnTo>
                    <a:pt x="1113536" y="69253"/>
                  </a:lnTo>
                  <a:lnTo>
                    <a:pt x="1114831" y="135407"/>
                  </a:lnTo>
                  <a:lnTo>
                    <a:pt x="1114539" y="187960"/>
                  </a:lnTo>
                  <a:lnTo>
                    <a:pt x="1108989" y="239090"/>
                  </a:lnTo>
                  <a:lnTo>
                    <a:pt x="1097788" y="288696"/>
                  </a:lnTo>
                  <a:lnTo>
                    <a:pt x="1085126" y="324726"/>
                  </a:lnTo>
                  <a:lnTo>
                    <a:pt x="1064069" y="371652"/>
                  </a:lnTo>
                  <a:lnTo>
                    <a:pt x="1039698" y="404520"/>
                  </a:lnTo>
                  <a:lnTo>
                    <a:pt x="1007097" y="435152"/>
                  </a:lnTo>
                  <a:lnTo>
                    <a:pt x="961364" y="475386"/>
                  </a:lnTo>
                  <a:lnTo>
                    <a:pt x="907567" y="500265"/>
                  </a:lnTo>
                  <a:lnTo>
                    <a:pt x="861009" y="513956"/>
                  </a:lnTo>
                  <a:lnTo>
                    <a:pt x="814857" y="540918"/>
                  </a:lnTo>
                  <a:lnTo>
                    <a:pt x="772680" y="568947"/>
                  </a:lnTo>
                  <a:lnTo>
                    <a:pt x="734707" y="598119"/>
                  </a:lnTo>
                  <a:lnTo>
                    <a:pt x="701167" y="628497"/>
                  </a:lnTo>
                  <a:lnTo>
                    <a:pt x="719099" y="593890"/>
                  </a:lnTo>
                  <a:lnTo>
                    <a:pt x="743978" y="548005"/>
                  </a:lnTo>
                  <a:lnTo>
                    <a:pt x="769429" y="515429"/>
                  </a:lnTo>
                  <a:lnTo>
                    <a:pt x="799071" y="483997"/>
                  </a:lnTo>
                  <a:lnTo>
                    <a:pt x="833208" y="453783"/>
                  </a:lnTo>
                  <a:lnTo>
                    <a:pt x="872121" y="424853"/>
                  </a:lnTo>
                  <a:lnTo>
                    <a:pt x="916101" y="397306"/>
                  </a:lnTo>
                  <a:lnTo>
                    <a:pt x="959015" y="369481"/>
                  </a:lnTo>
                  <a:lnTo>
                    <a:pt x="994740" y="339686"/>
                  </a:lnTo>
                  <a:lnTo>
                    <a:pt x="1026502" y="295668"/>
                  </a:lnTo>
                  <a:lnTo>
                    <a:pt x="1050848" y="249643"/>
                  </a:lnTo>
                  <a:lnTo>
                    <a:pt x="1067663" y="201561"/>
                  </a:lnTo>
                  <a:lnTo>
                    <a:pt x="1076833" y="151422"/>
                  </a:lnTo>
                  <a:lnTo>
                    <a:pt x="1078992" y="112522"/>
                  </a:lnTo>
                  <a:lnTo>
                    <a:pt x="1081341" y="60528"/>
                  </a:lnTo>
                  <a:lnTo>
                    <a:pt x="1077239" y="19939"/>
                  </a:lnTo>
                  <a:lnTo>
                    <a:pt x="1074686" y="7975"/>
                  </a:lnTo>
                  <a:lnTo>
                    <a:pt x="1058976" y="7924"/>
                  </a:lnTo>
                  <a:lnTo>
                    <a:pt x="1058456" y="14846"/>
                  </a:lnTo>
                  <a:lnTo>
                    <a:pt x="1065352" y="56184"/>
                  </a:lnTo>
                  <a:lnTo>
                    <a:pt x="1064755" y="108661"/>
                  </a:lnTo>
                  <a:lnTo>
                    <a:pt x="1062926" y="147650"/>
                  </a:lnTo>
                  <a:lnTo>
                    <a:pt x="1056767" y="185445"/>
                  </a:lnTo>
                  <a:lnTo>
                    <a:pt x="1042593" y="234238"/>
                  </a:lnTo>
                  <a:lnTo>
                    <a:pt x="1025245" y="269011"/>
                  </a:lnTo>
                  <a:lnTo>
                    <a:pt x="996302" y="313791"/>
                  </a:lnTo>
                  <a:lnTo>
                    <a:pt x="957275" y="355841"/>
                  </a:lnTo>
                  <a:lnTo>
                    <a:pt x="909701" y="382409"/>
                  </a:lnTo>
                  <a:lnTo>
                    <a:pt x="864654" y="409676"/>
                  </a:lnTo>
                  <a:lnTo>
                    <a:pt x="824839" y="438353"/>
                  </a:lnTo>
                  <a:lnTo>
                    <a:pt x="789965" y="468363"/>
                  </a:lnTo>
                  <a:lnTo>
                    <a:pt x="759714" y="499630"/>
                  </a:lnTo>
                  <a:lnTo>
                    <a:pt x="730491" y="544347"/>
                  </a:lnTo>
                  <a:lnTo>
                    <a:pt x="708609" y="577888"/>
                  </a:lnTo>
                  <a:lnTo>
                    <a:pt x="687133" y="624700"/>
                  </a:lnTo>
                  <a:lnTo>
                    <a:pt x="669099" y="672439"/>
                  </a:lnTo>
                  <a:lnTo>
                    <a:pt x="654913" y="694905"/>
                  </a:lnTo>
                  <a:lnTo>
                    <a:pt x="653707" y="696137"/>
                  </a:lnTo>
                  <a:lnTo>
                    <a:pt x="653707" y="720902"/>
                  </a:lnTo>
                  <a:lnTo>
                    <a:pt x="648296" y="732586"/>
                  </a:lnTo>
                  <a:lnTo>
                    <a:pt x="652995" y="720725"/>
                  </a:lnTo>
                  <a:lnTo>
                    <a:pt x="653707" y="720902"/>
                  </a:lnTo>
                  <a:lnTo>
                    <a:pt x="653707" y="696137"/>
                  </a:lnTo>
                  <a:lnTo>
                    <a:pt x="647750" y="702195"/>
                  </a:lnTo>
                  <a:lnTo>
                    <a:pt x="647750" y="745604"/>
                  </a:lnTo>
                  <a:lnTo>
                    <a:pt x="644423" y="757859"/>
                  </a:lnTo>
                  <a:lnTo>
                    <a:pt x="645121" y="758050"/>
                  </a:lnTo>
                  <a:lnTo>
                    <a:pt x="641794" y="770305"/>
                  </a:lnTo>
                  <a:lnTo>
                    <a:pt x="636231" y="768794"/>
                  </a:lnTo>
                  <a:lnTo>
                    <a:pt x="623176" y="778408"/>
                  </a:lnTo>
                  <a:lnTo>
                    <a:pt x="627202" y="766343"/>
                  </a:lnTo>
                  <a:lnTo>
                    <a:pt x="629285" y="766914"/>
                  </a:lnTo>
                  <a:lnTo>
                    <a:pt x="640956" y="756920"/>
                  </a:lnTo>
                  <a:lnTo>
                    <a:pt x="647750" y="745604"/>
                  </a:lnTo>
                  <a:lnTo>
                    <a:pt x="647750" y="702195"/>
                  </a:lnTo>
                  <a:lnTo>
                    <a:pt x="644702" y="705294"/>
                  </a:lnTo>
                  <a:lnTo>
                    <a:pt x="638314" y="716724"/>
                  </a:lnTo>
                  <a:lnTo>
                    <a:pt x="631939" y="728154"/>
                  </a:lnTo>
                  <a:lnTo>
                    <a:pt x="620102" y="751255"/>
                  </a:lnTo>
                  <a:lnTo>
                    <a:pt x="601865" y="772629"/>
                  </a:lnTo>
                  <a:lnTo>
                    <a:pt x="587794" y="781977"/>
                  </a:lnTo>
                  <a:lnTo>
                    <a:pt x="571322" y="803821"/>
                  </a:lnTo>
                  <a:lnTo>
                    <a:pt x="559142" y="813676"/>
                  </a:lnTo>
                  <a:lnTo>
                    <a:pt x="522909" y="843318"/>
                  </a:lnTo>
                  <a:lnTo>
                    <a:pt x="500049" y="863434"/>
                  </a:lnTo>
                  <a:lnTo>
                    <a:pt x="488619" y="873493"/>
                  </a:lnTo>
                  <a:lnTo>
                    <a:pt x="456095" y="904151"/>
                  </a:lnTo>
                  <a:lnTo>
                    <a:pt x="421817" y="947483"/>
                  </a:lnTo>
                  <a:lnTo>
                    <a:pt x="392252" y="978941"/>
                  </a:lnTo>
                  <a:lnTo>
                    <a:pt x="360553" y="1022985"/>
                  </a:lnTo>
                  <a:lnTo>
                    <a:pt x="333197" y="1055039"/>
                  </a:lnTo>
                  <a:lnTo>
                    <a:pt x="303326" y="1099578"/>
                  </a:lnTo>
                  <a:lnTo>
                    <a:pt x="274104" y="1144282"/>
                  </a:lnTo>
                  <a:lnTo>
                    <a:pt x="241998" y="1201369"/>
                  </a:lnTo>
                  <a:lnTo>
                    <a:pt x="213461" y="1246263"/>
                  </a:lnTo>
                  <a:lnTo>
                    <a:pt x="182219" y="1290421"/>
                  </a:lnTo>
                  <a:lnTo>
                    <a:pt x="147929" y="1320596"/>
                  </a:lnTo>
                  <a:lnTo>
                    <a:pt x="107746" y="1349171"/>
                  </a:lnTo>
                  <a:lnTo>
                    <a:pt x="62128" y="1376273"/>
                  </a:lnTo>
                  <a:lnTo>
                    <a:pt x="11544" y="1402029"/>
                  </a:lnTo>
                  <a:lnTo>
                    <a:pt x="1854" y="1386243"/>
                  </a:lnTo>
                  <a:lnTo>
                    <a:pt x="1333" y="1386090"/>
                  </a:lnTo>
                  <a:lnTo>
                    <a:pt x="1333" y="1399260"/>
                  </a:lnTo>
                  <a:lnTo>
                    <a:pt x="1358" y="1426273"/>
                  </a:lnTo>
                  <a:lnTo>
                    <a:pt x="1651" y="1412494"/>
                  </a:lnTo>
                  <a:lnTo>
                    <a:pt x="8216" y="1414284"/>
                  </a:lnTo>
                  <a:lnTo>
                    <a:pt x="15951" y="1429537"/>
                  </a:lnTo>
                  <a:lnTo>
                    <a:pt x="38595" y="1435684"/>
                  </a:lnTo>
                  <a:lnTo>
                    <a:pt x="54241" y="1439926"/>
                  </a:lnTo>
                  <a:lnTo>
                    <a:pt x="45212" y="1424317"/>
                  </a:lnTo>
                  <a:lnTo>
                    <a:pt x="33108" y="1421041"/>
                  </a:lnTo>
                  <a:lnTo>
                    <a:pt x="24726" y="1405610"/>
                  </a:lnTo>
                  <a:lnTo>
                    <a:pt x="71653" y="1392021"/>
                  </a:lnTo>
                  <a:lnTo>
                    <a:pt x="117081" y="1364856"/>
                  </a:lnTo>
                  <a:lnTo>
                    <a:pt x="157162" y="1336255"/>
                  </a:lnTo>
                  <a:lnTo>
                    <a:pt x="194741" y="1293812"/>
                  </a:lnTo>
                  <a:lnTo>
                    <a:pt x="225958" y="1249654"/>
                  </a:lnTo>
                  <a:lnTo>
                    <a:pt x="253733" y="1204544"/>
                  </a:lnTo>
                  <a:lnTo>
                    <a:pt x="281787" y="1159522"/>
                  </a:lnTo>
                  <a:lnTo>
                    <a:pt x="310273" y="1114615"/>
                  </a:lnTo>
                  <a:lnTo>
                    <a:pt x="336029" y="1082128"/>
                  </a:lnTo>
                  <a:lnTo>
                    <a:pt x="365848" y="1037577"/>
                  </a:lnTo>
                  <a:lnTo>
                    <a:pt x="396570" y="993279"/>
                  </a:lnTo>
                  <a:lnTo>
                    <a:pt x="425005" y="961517"/>
                  </a:lnTo>
                  <a:lnTo>
                    <a:pt x="454660" y="930084"/>
                  </a:lnTo>
                  <a:lnTo>
                    <a:pt x="485660" y="899020"/>
                  </a:lnTo>
                  <a:lnTo>
                    <a:pt x="518185" y="868362"/>
                  </a:lnTo>
                  <a:lnTo>
                    <a:pt x="492937" y="900988"/>
                  </a:lnTo>
                  <a:lnTo>
                    <a:pt x="465988" y="946315"/>
                  </a:lnTo>
                  <a:lnTo>
                    <a:pt x="440474" y="992022"/>
                  </a:lnTo>
                  <a:lnTo>
                    <a:pt x="416191" y="1038072"/>
                  </a:lnTo>
                  <a:lnTo>
                    <a:pt x="392963" y="1084414"/>
                  </a:lnTo>
                  <a:lnTo>
                    <a:pt x="370573" y="1130973"/>
                  </a:lnTo>
                  <a:lnTo>
                    <a:pt x="345503" y="1189964"/>
                  </a:lnTo>
                  <a:lnTo>
                    <a:pt x="324205" y="1236827"/>
                  </a:lnTo>
                  <a:lnTo>
                    <a:pt x="300951" y="1283157"/>
                  </a:lnTo>
                  <a:lnTo>
                    <a:pt x="274561" y="1315466"/>
                  </a:lnTo>
                  <a:lnTo>
                    <a:pt x="238874" y="1358430"/>
                  </a:lnTo>
                  <a:lnTo>
                    <a:pt x="201066" y="1387652"/>
                  </a:lnTo>
                  <a:lnTo>
                    <a:pt x="158318" y="1415529"/>
                  </a:lnTo>
                  <a:lnTo>
                    <a:pt x="114477" y="1429956"/>
                  </a:lnTo>
                  <a:lnTo>
                    <a:pt x="66725" y="1443316"/>
                  </a:lnTo>
                  <a:lnTo>
                    <a:pt x="38595" y="1435684"/>
                  </a:lnTo>
                  <a:lnTo>
                    <a:pt x="46748" y="1451051"/>
                  </a:lnTo>
                  <a:lnTo>
                    <a:pt x="64795" y="1455953"/>
                  </a:lnTo>
                  <a:lnTo>
                    <a:pt x="82842" y="1460842"/>
                  </a:lnTo>
                  <a:lnTo>
                    <a:pt x="132753" y="1434909"/>
                  </a:lnTo>
                  <a:lnTo>
                    <a:pt x="175488" y="1420190"/>
                  </a:lnTo>
                  <a:lnTo>
                    <a:pt x="217233" y="1392034"/>
                  </a:lnTo>
                  <a:lnTo>
                    <a:pt x="254215" y="1362583"/>
                  </a:lnTo>
                  <a:lnTo>
                    <a:pt x="285991" y="1331734"/>
                  </a:lnTo>
                  <a:lnTo>
                    <a:pt x="315442" y="1287081"/>
                  </a:lnTo>
                  <a:lnTo>
                    <a:pt x="338785" y="1240777"/>
                  </a:lnTo>
                  <a:lnTo>
                    <a:pt x="360159" y="1193939"/>
                  </a:lnTo>
                  <a:lnTo>
                    <a:pt x="385368" y="1134986"/>
                  </a:lnTo>
                  <a:lnTo>
                    <a:pt x="407974" y="1088478"/>
                  </a:lnTo>
                  <a:lnTo>
                    <a:pt x="431507" y="1042238"/>
                  </a:lnTo>
                  <a:lnTo>
                    <a:pt x="456171" y="996289"/>
                  </a:lnTo>
                  <a:lnTo>
                    <a:pt x="482168" y="950709"/>
                  </a:lnTo>
                  <a:lnTo>
                    <a:pt x="509714" y="905535"/>
                  </a:lnTo>
                  <a:lnTo>
                    <a:pt x="539013" y="860856"/>
                  </a:lnTo>
                  <a:lnTo>
                    <a:pt x="566940" y="828954"/>
                  </a:lnTo>
                  <a:lnTo>
                    <a:pt x="572046" y="830338"/>
                  </a:lnTo>
                  <a:lnTo>
                    <a:pt x="580339" y="819429"/>
                  </a:lnTo>
                  <a:lnTo>
                    <a:pt x="585317" y="820775"/>
                  </a:lnTo>
                  <a:lnTo>
                    <a:pt x="593750" y="809904"/>
                  </a:lnTo>
                  <a:lnTo>
                    <a:pt x="575398" y="857567"/>
                  </a:lnTo>
                  <a:lnTo>
                    <a:pt x="562127" y="893445"/>
                  </a:lnTo>
                  <a:lnTo>
                    <a:pt x="547103" y="941997"/>
                  </a:lnTo>
                  <a:lnTo>
                    <a:pt x="533438" y="990930"/>
                  </a:lnTo>
                  <a:lnTo>
                    <a:pt x="520954" y="1040180"/>
                  </a:lnTo>
                  <a:lnTo>
                    <a:pt x="509447" y="1089698"/>
                  </a:lnTo>
                  <a:lnTo>
                    <a:pt x="498716" y="1139418"/>
                  </a:lnTo>
                  <a:lnTo>
                    <a:pt x="488581" y="1189304"/>
                  </a:lnTo>
                  <a:lnTo>
                    <a:pt x="474941" y="1238237"/>
                  </a:lnTo>
                  <a:lnTo>
                    <a:pt x="455396" y="1285570"/>
                  </a:lnTo>
                  <a:lnTo>
                    <a:pt x="433603" y="1319136"/>
                  </a:lnTo>
                  <a:lnTo>
                    <a:pt x="406539" y="1351280"/>
                  </a:lnTo>
                  <a:lnTo>
                    <a:pt x="371208" y="1394333"/>
                  </a:lnTo>
                  <a:lnTo>
                    <a:pt x="337908" y="1411605"/>
                  </a:lnTo>
                  <a:lnTo>
                    <a:pt x="296964" y="1439976"/>
                  </a:lnTo>
                  <a:lnTo>
                    <a:pt x="252018" y="1467269"/>
                  </a:lnTo>
                  <a:lnTo>
                    <a:pt x="206717" y="1481289"/>
                  </a:lnTo>
                  <a:lnTo>
                    <a:pt x="161391" y="1482153"/>
                  </a:lnTo>
                  <a:lnTo>
                    <a:pt x="203098" y="1493469"/>
                  </a:lnTo>
                  <a:lnTo>
                    <a:pt x="251053" y="1480159"/>
                  </a:lnTo>
                  <a:lnTo>
                    <a:pt x="298513" y="1453553"/>
                  </a:lnTo>
                  <a:lnTo>
                    <a:pt x="341757" y="1425816"/>
                  </a:lnTo>
                  <a:lnTo>
                    <a:pt x="380428" y="1396822"/>
                  </a:lnTo>
                  <a:lnTo>
                    <a:pt x="414134" y="1366494"/>
                  </a:lnTo>
                  <a:lnTo>
                    <a:pt x="442506" y="1334706"/>
                  </a:lnTo>
                  <a:lnTo>
                    <a:pt x="468477" y="1289126"/>
                  </a:lnTo>
                  <a:lnTo>
                    <a:pt x="488365" y="1241882"/>
                  </a:lnTo>
                  <a:lnTo>
                    <a:pt x="501789" y="1192885"/>
                  </a:lnTo>
                  <a:lnTo>
                    <a:pt x="511937" y="1143000"/>
                  </a:lnTo>
                  <a:lnTo>
                    <a:pt x="522693" y="1093292"/>
                  </a:lnTo>
                  <a:lnTo>
                    <a:pt x="537629" y="1031544"/>
                  </a:lnTo>
                  <a:lnTo>
                    <a:pt x="550316" y="982345"/>
                  </a:lnTo>
                  <a:lnTo>
                    <a:pt x="564311" y="933513"/>
                  </a:lnTo>
                  <a:lnTo>
                    <a:pt x="579831" y="885088"/>
                  </a:lnTo>
                  <a:lnTo>
                    <a:pt x="597115" y="837133"/>
                  </a:lnTo>
                  <a:lnTo>
                    <a:pt x="613054" y="801979"/>
                  </a:lnTo>
                  <a:lnTo>
                    <a:pt x="621487" y="791108"/>
                  </a:lnTo>
                  <a:lnTo>
                    <a:pt x="631431" y="793813"/>
                  </a:lnTo>
                  <a:lnTo>
                    <a:pt x="639864" y="782942"/>
                  </a:lnTo>
                  <a:lnTo>
                    <a:pt x="630491" y="833031"/>
                  </a:lnTo>
                  <a:lnTo>
                    <a:pt x="622858" y="883602"/>
                  </a:lnTo>
                  <a:lnTo>
                    <a:pt x="616775" y="934580"/>
                  </a:lnTo>
                  <a:lnTo>
                    <a:pt x="612025" y="985926"/>
                  </a:lnTo>
                  <a:lnTo>
                    <a:pt x="608418" y="1037590"/>
                  </a:lnTo>
                  <a:lnTo>
                    <a:pt x="605726" y="1089494"/>
                  </a:lnTo>
                  <a:lnTo>
                    <a:pt x="603745" y="1141590"/>
                  </a:lnTo>
                  <a:lnTo>
                    <a:pt x="600671" y="1180236"/>
                  </a:lnTo>
                  <a:lnTo>
                    <a:pt x="588225" y="1229499"/>
                  </a:lnTo>
                  <a:lnTo>
                    <a:pt x="569988" y="1277188"/>
                  </a:lnTo>
                  <a:lnTo>
                    <a:pt x="549529" y="1311109"/>
                  </a:lnTo>
                  <a:lnTo>
                    <a:pt x="520446" y="1355852"/>
                  </a:lnTo>
                  <a:lnTo>
                    <a:pt x="489635" y="1386979"/>
                  </a:lnTo>
                  <a:lnTo>
                    <a:pt x="454037" y="1416799"/>
                  </a:lnTo>
                  <a:lnTo>
                    <a:pt x="413893" y="1445387"/>
                  </a:lnTo>
                  <a:lnTo>
                    <a:pt x="372770" y="1460550"/>
                  </a:lnTo>
                  <a:lnTo>
                    <a:pt x="327609" y="1474609"/>
                  </a:lnTo>
                  <a:lnTo>
                    <a:pt x="294792" y="1492021"/>
                  </a:lnTo>
                  <a:lnTo>
                    <a:pt x="264121" y="1496860"/>
                  </a:lnTo>
                  <a:lnTo>
                    <a:pt x="235724" y="1489163"/>
                  </a:lnTo>
                  <a:lnTo>
                    <a:pt x="203098" y="1493469"/>
                  </a:lnTo>
                  <a:lnTo>
                    <a:pt x="64795" y="1455953"/>
                  </a:lnTo>
                  <a:lnTo>
                    <a:pt x="69278" y="1470329"/>
                  </a:lnTo>
                  <a:lnTo>
                    <a:pt x="120497" y="1484236"/>
                  </a:lnTo>
                  <a:lnTo>
                    <a:pt x="89331" y="1488922"/>
                  </a:lnTo>
                  <a:lnTo>
                    <a:pt x="17881" y="1469542"/>
                  </a:lnTo>
                  <a:lnTo>
                    <a:pt x="34874" y="1461008"/>
                  </a:lnTo>
                  <a:lnTo>
                    <a:pt x="48310" y="1464640"/>
                  </a:lnTo>
                  <a:lnTo>
                    <a:pt x="64795" y="1455953"/>
                  </a:lnTo>
                  <a:lnTo>
                    <a:pt x="30022" y="1446517"/>
                  </a:lnTo>
                  <a:lnTo>
                    <a:pt x="9867" y="1454213"/>
                  </a:lnTo>
                  <a:lnTo>
                    <a:pt x="1371" y="1451902"/>
                  </a:lnTo>
                  <a:lnTo>
                    <a:pt x="1371" y="1465059"/>
                  </a:lnTo>
                  <a:lnTo>
                    <a:pt x="1384" y="1478216"/>
                  </a:lnTo>
                  <a:lnTo>
                    <a:pt x="108673" y="1507337"/>
                  </a:lnTo>
                  <a:lnTo>
                    <a:pt x="160147" y="1494980"/>
                  </a:lnTo>
                  <a:lnTo>
                    <a:pt x="201498" y="1506194"/>
                  </a:lnTo>
                  <a:lnTo>
                    <a:pt x="245148" y="1504873"/>
                  </a:lnTo>
                  <a:lnTo>
                    <a:pt x="287235" y="1503133"/>
                  </a:lnTo>
                  <a:lnTo>
                    <a:pt x="330530" y="1488567"/>
                  </a:lnTo>
                  <a:lnTo>
                    <a:pt x="377278" y="1474927"/>
                  </a:lnTo>
                  <a:lnTo>
                    <a:pt x="419811" y="1460144"/>
                  </a:lnTo>
                  <a:lnTo>
                    <a:pt x="461175" y="1431886"/>
                  </a:lnTo>
                  <a:lnTo>
                    <a:pt x="501142" y="1390091"/>
                  </a:lnTo>
                  <a:lnTo>
                    <a:pt x="532777" y="1359204"/>
                  </a:lnTo>
                  <a:lnTo>
                    <a:pt x="562483" y="1314627"/>
                  </a:lnTo>
                  <a:lnTo>
                    <a:pt x="583361" y="1280807"/>
                  </a:lnTo>
                  <a:lnTo>
                    <a:pt x="601776" y="1233170"/>
                  </a:lnTo>
                  <a:lnTo>
                    <a:pt x="614172" y="1183894"/>
                  </a:lnTo>
                  <a:lnTo>
                    <a:pt x="616953" y="1145171"/>
                  </a:lnTo>
                  <a:lnTo>
                    <a:pt x="621741" y="1080681"/>
                  </a:lnTo>
                  <a:lnTo>
                    <a:pt x="624078" y="1028674"/>
                  </a:lnTo>
                  <a:lnTo>
                    <a:pt x="627481" y="976960"/>
                  </a:lnTo>
                  <a:lnTo>
                    <a:pt x="632155" y="925601"/>
                  </a:lnTo>
                  <a:lnTo>
                    <a:pt x="638289" y="874623"/>
                  </a:lnTo>
                  <a:lnTo>
                    <a:pt x="646061" y="824103"/>
                  </a:lnTo>
                  <a:lnTo>
                    <a:pt x="655701" y="774077"/>
                  </a:lnTo>
                  <a:lnTo>
                    <a:pt x="700862" y="760006"/>
                  </a:lnTo>
                  <a:lnTo>
                    <a:pt x="748753" y="746683"/>
                  </a:lnTo>
                  <a:lnTo>
                    <a:pt x="795667" y="746252"/>
                  </a:lnTo>
                  <a:lnTo>
                    <a:pt x="893762" y="746544"/>
                  </a:lnTo>
                  <a:lnTo>
                    <a:pt x="942035" y="733323"/>
                  </a:lnTo>
                  <a:lnTo>
                    <a:pt x="989164" y="706628"/>
                  </a:lnTo>
                  <a:lnTo>
                    <a:pt x="1028268" y="690918"/>
                  </a:lnTo>
                  <a:lnTo>
                    <a:pt x="1069124" y="649363"/>
                  </a:lnTo>
                  <a:lnTo>
                    <a:pt x="1104861" y="606425"/>
                  </a:lnTo>
                  <a:lnTo>
                    <a:pt x="1134376" y="561797"/>
                  </a:lnTo>
                  <a:lnTo>
                    <a:pt x="1161427" y="503339"/>
                  </a:lnTo>
                  <a:lnTo>
                    <a:pt x="1179779" y="455688"/>
                  </a:lnTo>
                  <a:lnTo>
                    <a:pt x="1193165" y="406679"/>
                  </a:lnTo>
                  <a:lnTo>
                    <a:pt x="1205280" y="344170"/>
                  </a:lnTo>
                  <a:lnTo>
                    <a:pt x="1209903" y="292785"/>
                  </a:lnTo>
                  <a:close/>
                </a:path>
                <a:path w="9150350" h="5143500">
                  <a:moveTo>
                    <a:pt x="1394142" y="4724324"/>
                  </a:moveTo>
                  <a:lnTo>
                    <a:pt x="1393990" y="4723435"/>
                  </a:lnTo>
                  <a:lnTo>
                    <a:pt x="1393736" y="4722571"/>
                  </a:lnTo>
                  <a:lnTo>
                    <a:pt x="1393736" y="4721669"/>
                  </a:lnTo>
                  <a:lnTo>
                    <a:pt x="1392834" y="4719879"/>
                  </a:lnTo>
                  <a:lnTo>
                    <a:pt x="1389849" y="4714506"/>
                  </a:lnTo>
                  <a:lnTo>
                    <a:pt x="1364145" y="4668190"/>
                  </a:lnTo>
                  <a:lnTo>
                    <a:pt x="1364145" y="4736465"/>
                  </a:lnTo>
                  <a:lnTo>
                    <a:pt x="1149235" y="5123065"/>
                  </a:lnTo>
                  <a:lnTo>
                    <a:pt x="937056" y="5123065"/>
                  </a:lnTo>
                  <a:lnTo>
                    <a:pt x="911466" y="5076850"/>
                  </a:lnTo>
                  <a:lnTo>
                    <a:pt x="911466" y="5123065"/>
                  </a:lnTo>
                  <a:lnTo>
                    <a:pt x="721741" y="5123065"/>
                  </a:lnTo>
                  <a:lnTo>
                    <a:pt x="728421" y="5110962"/>
                  </a:lnTo>
                  <a:lnTo>
                    <a:pt x="816381" y="4951488"/>
                  </a:lnTo>
                  <a:lnTo>
                    <a:pt x="911466" y="5123065"/>
                  </a:lnTo>
                  <a:lnTo>
                    <a:pt x="911466" y="5076850"/>
                  </a:lnTo>
                  <a:lnTo>
                    <a:pt x="842060" y="4951488"/>
                  </a:lnTo>
                  <a:lnTo>
                    <a:pt x="835113" y="4938941"/>
                  </a:lnTo>
                  <a:lnTo>
                    <a:pt x="829398" y="4928628"/>
                  </a:lnTo>
                  <a:lnTo>
                    <a:pt x="936155" y="4736465"/>
                  </a:lnTo>
                  <a:lnTo>
                    <a:pt x="1364145" y="4736465"/>
                  </a:lnTo>
                  <a:lnTo>
                    <a:pt x="1364145" y="4668190"/>
                  </a:lnTo>
                  <a:lnTo>
                    <a:pt x="1363700" y="4667389"/>
                  </a:lnTo>
                  <a:lnTo>
                    <a:pt x="1363700" y="4714506"/>
                  </a:lnTo>
                  <a:lnTo>
                    <a:pt x="936155" y="4714506"/>
                  </a:lnTo>
                  <a:lnTo>
                    <a:pt x="916406" y="4678972"/>
                  </a:lnTo>
                  <a:lnTo>
                    <a:pt x="916406" y="4725263"/>
                  </a:lnTo>
                  <a:lnTo>
                    <a:pt x="810539" y="4916525"/>
                  </a:lnTo>
                  <a:lnTo>
                    <a:pt x="798423" y="4916525"/>
                  </a:lnTo>
                  <a:lnTo>
                    <a:pt x="798423" y="4938941"/>
                  </a:lnTo>
                  <a:lnTo>
                    <a:pt x="702881" y="5110962"/>
                  </a:lnTo>
                  <a:lnTo>
                    <a:pt x="607352" y="4938941"/>
                  </a:lnTo>
                  <a:lnTo>
                    <a:pt x="798423" y="4938941"/>
                  </a:lnTo>
                  <a:lnTo>
                    <a:pt x="798423" y="4916525"/>
                  </a:lnTo>
                  <a:lnTo>
                    <a:pt x="594779" y="4916525"/>
                  </a:lnTo>
                  <a:lnTo>
                    <a:pt x="488467" y="4725263"/>
                  </a:lnTo>
                  <a:lnTo>
                    <a:pt x="589394" y="4542929"/>
                  </a:lnTo>
                  <a:lnTo>
                    <a:pt x="815035" y="4542929"/>
                  </a:lnTo>
                  <a:lnTo>
                    <a:pt x="916406" y="4725263"/>
                  </a:lnTo>
                  <a:lnTo>
                    <a:pt x="916406" y="4678972"/>
                  </a:lnTo>
                  <a:lnTo>
                    <a:pt x="841070" y="4543374"/>
                  </a:lnTo>
                  <a:lnTo>
                    <a:pt x="852817" y="4543374"/>
                  </a:lnTo>
                  <a:lnTo>
                    <a:pt x="853579" y="4542929"/>
                  </a:lnTo>
                  <a:lnTo>
                    <a:pt x="856589" y="4541164"/>
                  </a:lnTo>
                  <a:lnTo>
                    <a:pt x="858583" y="4537545"/>
                  </a:lnTo>
                  <a:lnTo>
                    <a:pt x="868019" y="4520514"/>
                  </a:lnTo>
                  <a:lnTo>
                    <a:pt x="974725" y="4327906"/>
                  </a:lnTo>
                  <a:lnTo>
                    <a:pt x="1149235" y="4327906"/>
                  </a:lnTo>
                  <a:lnTo>
                    <a:pt x="1363700" y="4714506"/>
                  </a:lnTo>
                  <a:lnTo>
                    <a:pt x="1363700" y="4667389"/>
                  </a:lnTo>
                  <a:lnTo>
                    <a:pt x="1175308" y="4327906"/>
                  </a:lnTo>
                  <a:lnTo>
                    <a:pt x="1175054" y="4327449"/>
                  </a:lnTo>
                  <a:lnTo>
                    <a:pt x="1163866" y="4307281"/>
                  </a:lnTo>
                  <a:lnTo>
                    <a:pt x="1160081" y="4305046"/>
                  </a:lnTo>
                  <a:lnTo>
                    <a:pt x="987298" y="4305046"/>
                  </a:lnTo>
                  <a:lnTo>
                    <a:pt x="1082294" y="4133913"/>
                  </a:lnTo>
                  <a:lnTo>
                    <a:pt x="1085532" y="4128084"/>
                  </a:lnTo>
                  <a:lnTo>
                    <a:pt x="1086434" y="4126293"/>
                  </a:lnTo>
                  <a:lnTo>
                    <a:pt x="1086434" y="4125391"/>
                  </a:lnTo>
                  <a:lnTo>
                    <a:pt x="1086688" y="4124541"/>
                  </a:lnTo>
                  <a:lnTo>
                    <a:pt x="1086878" y="4123639"/>
                  </a:lnTo>
                  <a:lnTo>
                    <a:pt x="1086878" y="4121810"/>
                  </a:lnTo>
                  <a:lnTo>
                    <a:pt x="1086688" y="4120908"/>
                  </a:lnTo>
                  <a:lnTo>
                    <a:pt x="1086434" y="4120057"/>
                  </a:lnTo>
                  <a:lnTo>
                    <a:pt x="1086434" y="4119118"/>
                  </a:lnTo>
                  <a:lnTo>
                    <a:pt x="1085532" y="4117327"/>
                  </a:lnTo>
                  <a:lnTo>
                    <a:pt x="1082319" y="4111536"/>
                  </a:lnTo>
                  <a:lnTo>
                    <a:pt x="1056843" y="4065689"/>
                  </a:lnTo>
                  <a:lnTo>
                    <a:pt x="1056843" y="4133913"/>
                  </a:lnTo>
                  <a:lnTo>
                    <a:pt x="961745" y="4305046"/>
                  </a:lnTo>
                  <a:lnTo>
                    <a:pt x="948728" y="4305046"/>
                  </a:lnTo>
                  <a:lnTo>
                    <a:pt x="948728" y="4327449"/>
                  </a:lnTo>
                  <a:lnTo>
                    <a:pt x="841971" y="4520514"/>
                  </a:lnTo>
                  <a:lnTo>
                    <a:pt x="828497" y="4520514"/>
                  </a:lnTo>
                  <a:lnTo>
                    <a:pt x="802919" y="4474451"/>
                  </a:lnTo>
                  <a:lnTo>
                    <a:pt x="802919" y="4520514"/>
                  </a:lnTo>
                  <a:lnTo>
                    <a:pt x="602411" y="4520514"/>
                  </a:lnTo>
                  <a:lnTo>
                    <a:pt x="602653" y="4520057"/>
                  </a:lnTo>
                  <a:lnTo>
                    <a:pt x="702437" y="4339552"/>
                  </a:lnTo>
                  <a:lnTo>
                    <a:pt x="802919" y="4520514"/>
                  </a:lnTo>
                  <a:lnTo>
                    <a:pt x="802919" y="4474451"/>
                  </a:lnTo>
                  <a:lnTo>
                    <a:pt x="728014" y="4339552"/>
                  </a:lnTo>
                  <a:lnTo>
                    <a:pt x="721296" y="4327449"/>
                  </a:lnTo>
                  <a:lnTo>
                    <a:pt x="948728" y="4327449"/>
                  </a:lnTo>
                  <a:lnTo>
                    <a:pt x="948728" y="4305046"/>
                  </a:lnTo>
                  <a:lnTo>
                    <a:pt x="702881" y="4305046"/>
                  </a:lnTo>
                  <a:lnTo>
                    <a:pt x="702881" y="4305490"/>
                  </a:lnTo>
                  <a:lnTo>
                    <a:pt x="698842" y="4305490"/>
                  </a:lnTo>
                  <a:lnTo>
                    <a:pt x="697052" y="4306379"/>
                  </a:lnTo>
                  <a:lnTo>
                    <a:pt x="696150" y="4307281"/>
                  </a:lnTo>
                  <a:lnTo>
                    <a:pt x="694842" y="4308183"/>
                  </a:lnTo>
                  <a:lnTo>
                    <a:pt x="693902" y="4309072"/>
                  </a:lnTo>
                  <a:lnTo>
                    <a:pt x="693013" y="4310418"/>
                  </a:lnTo>
                  <a:lnTo>
                    <a:pt x="576821" y="4520057"/>
                  </a:lnTo>
                  <a:lnTo>
                    <a:pt x="414439" y="4520057"/>
                  </a:lnTo>
                  <a:lnTo>
                    <a:pt x="420890" y="4508449"/>
                  </a:lnTo>
                  <a:lnTo>
                    <a:pt x="628853" y="4133913"/>
                  </a:lnTo>
                  <a:lnTo>
                    <a:pt x="1056843" y="4133913"/>
                  </a:lnTo>
                  <a:lnTo>
                    <a:pt x="1056843" y="4065689"/>
                  </a:lnTo>
                  <a:lnTo>
                    <a:pt x="1056386" y="4064863"/>
                  </a:lnTo>
                  <a:lnTo>
                    <a:pt x="1056386" y="4111536"/>
                  </a:lnTo>
                  <a:lnTo>
                    <a:pt x="628853" y="4111536"/>
                  </a:lnTo>
                  <a:lnTo>
                    <a:pt x="609142" y="4076039"/>
                  </a:lnTo>
                  <a:lnTo>
                    <a:pt x="609142" y="4122712"/>
                  </a:lnTo>
                  <a:lnTo>
                    <a:pt x="395173" y="4508449"/>
                  </a:lnTo>
                  <a:lnTo>
                    <a:pt x="307543" y="4350283"/>
                  </a:lnTo>
                  <a:lnTo>
                    <a:pt x="294652" y="4327004"/>
                  </a:lnTo>
                  <a:lnTo>
                    <a:pt x="307340" y="4304144"/>
                  </a:lnTo>
                  <a:lnTo>
                    <a:pt x="405003" y="4128084"/>
                  </a:lnTo>
                  <a:lnTo>
                    <a:pt x="405904" y="4126293"/>
                  </a:lnTo>
                  <a:lnTo>
                    <a:pt x="405904" y="4125391"/>
                  </a:lnTo>
                  <a:lnTo>
                    <a:pt x="406171" y="4124541"/>
                  </a:lnTo>
                  <a:lnTo>
                    <a:pt x="406311" y="4123639"/>
                  </a:lnTo>
                  <a:lnTo>
                    <a:pt x="406311" y="4121810"/>
                  </a:lnTo>
                  <a:lnTo>
                    <a:pt x="406171" y="4120908"/>
                  </a:lnTo>
                  <a:lnTo>
                    <a:pt x="405904" y="4120057"/>
                  </a:lnTo>
                  <a:lnTo>
                    <a:pt x="405904" y="4119118"/>
                  </a:lnTo>
                  <a:lnTo>
                    <a:pt x="405003" y="4117327"/>
                  </a:lnTo>
                  <a:lnTo>
                    <a:pt x="376313" y="4065625"/>
                  </a:lnTo>
                  <a:lnTo>
                    <a:pt x="376313" y="4133913"/>
                  </a:lnTo>
                  <a:lnTo>
                    <a:pt x="282117" y="4304144"/>
                  </a:lnTo>
                  <a:lnTo>
                    <a:pt x="187896" y="4133913"/>
                  </a:lnTo>
                  <a:lnTo>
                    <a:pt x="376313" y="4133913"/>
                  </a:lnTo>
                  <a:lnTo>
                    <a:pt x="376313" y="4065625"/>
                  </a:lnTo>
                  <a:lnTo>
                    <a:pt x="375869" y="4064825"/>
                  </a:lnTo>
                  <a:lnTo>
                    <a:pt x="375869" y="4111536"/>
                  </a:lnTo>
                  <a:lnTo>
                    <a:pt x="187439" y="4111536"/>
                  </a:lnTo>
                  <a:lnTo>
                    <a:pt x="281673" y="3941267"/>
                  </a:lnTo>
                  <a:lnTo>
                    <a:pt x="375869" y="4111536"/>
                  </a:lnTo>
                  <a:lnTo>
                    <a:pt x="375869" y="4064825"/>
                  </a:lnTo>
                  <a:lnTo>
                    <a:pt x="307314" y="3941267"/>
                  </a:lnTo>
                  <a:lnTo>
                    <a:pt x="294652" y="3918445"/>
                  </a:lnTo>
                  <a:lnTo>
                    <a:pt x="307568" y="3895128"/>
                  </a:lnTo>
                  <a:lnTo>
                    <a:pt x="395173" y="3737000"/>
                  </a:lnTo>
                  <a:lnTo>
                    <a:pt x="609142" y="4122712"/>
                  </a:lnTo>
                  <a:lnTo>
                    <a:pt x="609142" y="4076039"/>
                  </a:lnTo>
                  <a:lnTo>
                    <a:pt x="420903" y="3737000"/>
                  </a:lnTo>
                  <a:lnTo>
                    <a:pt x="414439" y="3725354"/>
                  </a:lnTo>
                  <a:lnTo>
                    <a:pt x="842416" y="3725354"/>
                  </a:lnTo>
                  <a:lnTo>
                    <a:pt x="1056386" y="4111536"/>
                  </a:lnTo>
                  <a:lnTo>
                    <a:pt x="1056386" y="4064863"/>
                  </a:lnTo>
                  <a:lnTo>
                    <a:pt x="867765" y="3725354"/>
                  </a:lnTo>
                  <a:lnTo>
                    <a:pt x="858583" y="3708806"/>
                  </a:lnTo>
                  <a:lnTo>
                    <a:pt x="856589" y="3705174"/>
                  </a:lnTo>
                  <a:lnTo>
                    <a:pt x="852868" y="3702964"/>
                  </a:lnTo>
                  <a:lnTo>
                    <a:pt x="848664" y="3702977"/>
                  </a:lnTo>
                  <a:lnTo>
                    <a:pt x="391096" y="3702977"/>
                  </a:lnTo>
                  <a:lnTo>
                    <a:pt x="389331" y="3703866"/>
                  </a:lnTo>
                  <a:lnTo>
                    <a:pt x="388429" y="3704767"/>
                  </a:lnTo>
                  <a:lnTo>
                    <a:pt x="387083" y="3705656"/>
                  </a:lnTo>
                  <a:lnTo>
                    <a:pt x="386194" y="3706558"/>
                  </a:lnTo>
                  <a:lnTo>
                    <a:pt x="385292" y="3707904"/>
                  </a:lnTo>
                  <a:lnTo>
                    <a:pt x="282117" y="3895128"/>
                  </a:lnTo>
                  <a:lnTo>
                    <a:pt x="187426" y="3724897"/>
                  </a:lnTo>
                  <a:lnTo>
                    <a:pt x="178460" y="3708806"/>
                  </a:lnTo>
                  <a:lnTo>
                    <a:pt x="176479" y="3705174"/>
                  </a:lnTo>
                  <a:lnTo>
                    <a:pt x="172745" y="3702964"/>
                  </a:lnTo>
                  <a:lnTo>
                    <a:pt x="168630" y="3702977"/>
                  </a:lnTo>
                  <a:lnTo>
                    <a:pt x="1790" y="3702977"/>
                  </a:lnTo>
                  <a:lnTo>
                    <a:pt x="1790" y="3725354"/>
                  </a:lnTo>
                  <a:lnTo>
                    <a:pt x="161899" y="3725354"/>
                  </a:lnTo>
                  <a:lnTo>
                    <a:pt x="161899" y="3724897"/>
                  </a:lnTo>
                  <a:lnTo>
                    <a:pt x="269100" y="3917988"/>
                  </a:lnTo>
                  <a:lnTo>
                    <a:pt x="161899" y="4111536"/>
                  </a:lnTo>
                  <a:lnTo>
                    <a:pt x="1790" y="4111536"/>
                  </a:lnTo>
                  <a:lnTo>
                    <a:pt x="1790" y="4133913"/>
                  </a:lnTo>
                  <a:lnTo>
                    <a:pt x="161899" y="4133913"/>
                  </a:lnTo>
                  <a:lnTo>
                    <a:pt x="269100" y="4327004"/>
                  </a:lnTo>
                  <a:lnTo>
                    <a:pt x="161899" y="4520057"/>
                  </a:lnTo>
                  <a:lnTo>
                    <a:pt x="1790" y="4520057"/>
                  </a:lnTo>
                  <a:lnTo>
                    <a:pt x="1790" y="4542929"/>
                  </a:lnTo>
                  <a:lnTo>
                    <a:pt x="173151" y="4542929"/>
                  </a:lnTo>
                  <a:lnTo>
                    <a:pt x="176974" y="4540720"/>
                  </a:lnTo>
                  <a:lnTo>
                    <a:pt x="178955" y="4537100"/>
                  </a:lnTo>
                  <a:lnTo>
                    <a:pt x="282536" y="4350283"/>
                  </a:lnTo>
                  <a:lnTo>
                    <a:pt x="385292" y="4537100"/>
                  </a:lnTo>
                  <a:lnTo>
                    <a:pt x="386194" y="4538446"/>
                  </a:lnTo>
                  <a:lnTo>
                    <a:pt x="387083" y="4539335"/>
                  </a:lnTo>
                  <a:lnTo>
                    <a:pt x="388429" y="4540237"/>
                  </a:lnTo>
                  <a:lnTo>
                    <a:pt x="389331" y="4541126"/>
                  </a:lnTo>
                  <a:lnTo>
                    <a:pt x="391096" y="4542028"/>
                  </a:lnTo>
                  <a:lnTo>
                    <a:pt x="563803" y="4542028"/>
                  </a:lnTo>
                  <a:lnTo>
                    <a:pt x="465569" y="4718990"/>
                  </a:lnTo>
                  <a:lnTo>
                    <a:pt x="463740" y="4722342"/>
                  </a:lnTo>
                  <a:lnTo>
                    <a:pt x="463740" y="4726381"/>
                  </a:lnTo>
                  <a:lnTo>
                    <a:pt x="465569" y="4729746"/>
                  </a:lnTo>
                  <a:lnTo>
                    <a:pt x="568782" y="4915624"/>
                  </a:lnTo>
                  <a:lnTo>
                    <a:pt x="362394" y="4915624"/>
                  </a:lnTo>
                  <a:lnTo>
                    <a:pt x="362851" y="4916525"/>
                  </a:lnTo>
                  <a:lnTo>
                    <a:pt x="358813" y="4916525"/>
                  </a:lnTo>
                  <a:lnTo>
                    <a:pt x="357009" y="4917452"/>
                  </a:lnTo>
                  <a:lnTo>
                    <a:pt x="356120" y="4918354"/>
                  </a:lnTo>
                  <a:lnTo>
                    <a:pt x="354774" y="4919218"/>
                  </a:lnTo>
                  <a:lnTo>
                    <a:pt x="353872" y="4920107"/>
                  </a:lnTo>
                  <a:lnTo>
                    <a:pt x="352971" y="4921453"/>
                  </a:lnTo>
                  <a:lnTo>
                    <a:pt x="265518" y="5079619"/>
                  </a:lnTo>
                  <a:lnTo>
                    <a:pt x="176479" y="4918761"/>
                  </a:lnTo>
                  <a:lnTo>
                    <a:pt x="172707" y="4916525"/>
                  </a:lnTo>
                  <a:lnTo>
                    <a:pt x="1790" y="4916525"/>
                  </a:lnTo>
                  <a:lnTo>
                    <a:pt x="1790" y="4938941"/>
                  </a:lnTo>
                  <a:lnTo>
                    <a:pt x="161442" y="4938941"/>
                  </a:lnTo>
                  <a:lnTo>
                    <a:pt x="252044" y="5102441"/>
                  </a:lnTo>
                  <a:lnTo>
                    <a:pt x="229654" y="5143081"/>
                  </a:lnTo>
                  <a:lnTo>
                    <a:pt x="255905" y="5143081"/>
                  </a:lnTo>
                  <a:lnTo>
                    <a:pt x="265518" y="5125758"/>
                  </a:lnTo>
                  <a:lnTo>
                    <a:pt x="275120" y="5143081"/>
                  </a:lnTo>
                  <a:lnTo>
                    <a:pt x="300659" y="5143081"/>
                  </a:lnTo>
                  <a:lnTo>
                    <a:pt x="291033" y="5125758"/>
                  </a:lnTo>
                  <a:lnTo>
                    <a:pt x="278079" y="5102441"/>
                  </a:lnTo>
                  <a:lnTo>
                    <a:pt x="290753" y="5079619"/>
                  </a:lnTo>
                  <a:lnTo>
                    <a:pt x="362394" y="4950587"/>
                  </a:lnTo>
                  <a:lnTo>
                    <a:pt x="469188" y="5143081"/>
                  </a:lnTo>
                  <a:lnTo>
                    <a:pt x="494931" y="5143081"/>
                  </a:lnTo>
                  <a:lnTo>
                    <a:pt x="388162" y="4950587"/>
                  </a:lnTo>
                  <a:lnTo>
                    <a:pt x="381698" y="4938941"/>
                  </a:lnTo>
                  <a:lnTo>
                    <a:pt x="581761" y="4938941"/>
                  </a:lnTo>
                  <a:lnTo>
                    <a:pt x="693013" y="5139614"/>
                  </a:lnTo>
                  <a:lnTo>
                    <a:pt x="693902" y="5140998"/>
                  </a:lnTo>
                  <a:lnTo>
                    <a:pt x="694842" y="5141849"/>
                  </a:lnTo>
                  <a:lnTo>
                    <a:pt x="696188" y="5142789"/>
                  </a:lnTo>
                  <a:lnTo>
                    <a:pt x="696480" y="5143081"/>
                  </a:lnTo>
                  <a:lnTo>
                    <a:pt x="1163358" y="5143081"/>
                  </a:lnTo>
                  <a:lnTo>
                    <a:pt x="1163866" y="5142789"/>
                  </a:lnTo>
                  <a:lnTo>
                    <a:pt x="1174813" y="5123065"/>
                  </a:lnTo>
                  <a:lnTo>
                    <a:pt x="1389354" y="4736465"/>
                  </a:lnTo>
                  <a:lnTo>
                    <a:pt x="1392834" y="4730191"/>
                  </a:lnTo>
                  <a:lnTo>
                    <a:pt x="1393736" y="4728400"/>
                  </a:lnTo>
                  <a:lnTo>
                    <a:pt x="1393736" y="4727943"/>
                  </a:lnTo>
                  <a:lnTo>
                    <a:pt x="1393863" y="4727499"/>
                  </a:lnTo>
                  <a:lnTo>
                    <a:pt x="1393990" y="4727054"/>
                  </a:lnTo>
                  <a:lnTo>
                    <a:pt x="1394104" y="4726381"/>
                  </a:lnTo>
                  <a:lnTo>
                    <a:pt x="1394142" y="4724324"/>
                  </a:lnTo>
                  <a:close/>
                </a:path>
                <a:path w="9150350" h="5143500">
                  <a:moveTo>
                    <a:pt x="8026362" y="5181"/>
                  </a:moveTo>
                  <a:lnTo>
                    <a:pt x="7982128" y="723"/>
                  </a:lnTo>
                  <a:lnTo>
                    <a:pt x="7979232" y="4978"/>
                  </a:lnTo>
                  <a:lnTo>
                    <a:pt x="8026362" y="5181"/>
                  </a:lnTo>
                  <a:close/>
                </a:path>
                <a:path w="9150350" h="5143500">
                  <a:moveTo>
                    <a:pt x="9145791" y="3702977"/>
                  </a:moveTo>
                  <a:lnTo>
                    <a:pt x="8727478" y="3702977"/>
                  </a:lnTo>
                  <a:lnTo>
                    <a:pt x="8723363" y="3702964"/>
                  </a:lnTo>
                  <a:lnTo>
                    <a:pt x="8719629" y="3705174"/>
                  </a:lnTo>
                  <a:lnTo>
                    <a:pt x="8717648" y="3708806"/>
                  </a:lnTo>
                  <a:lnTo>
                    <a:pt x="8708682" y="3724897"/>
                  </a:lnTo>
                  <a:lnTo>
                    <a:pt x="8613991" y="3895128"/>
                  </a:lnTo>
                  <a:lnTo>
                    <a:pt x="8601456" y="3872382"/>
                  </a:lnTo>
                  <a:lnTo>
                    <a:pt x="8601456" y="3918445"/>
                  </a:lnTo>
                  <a:lnTo>
                    <a:pt x="8588794" y="3941267"/>
                  </a:lnTo>
                  <a:lnTo>
                    <a:pt x="8494319" y="4111536"/>
                  </a:lnTo>
                  <a:lnTo>
                    <a:pt x="8491106" y="4117327"/>
                  </a:lnTo>
                  <a:lnTo>
                    <a:pt x="8490204" y="4119118"/>
                  </a:lnTo>
                  <a:lnTo>
                    <a:pt x="8490204" y="4120057"/>
                  </a:lnTo>
                  <a:lnTo>
                    <a:pt x="8489937" y="4120908"/>
                  </a:lnTo>
                  <a:lnTo>
                    <a:pt x="8489798" y="4121810"/>
                  </a:lnTo>
                  <a:lnTo>
                    <a:pt x="8489798" y="4123639"/>
                  </a:lnTo>
                  <a:lnTo>
                    <a:pt x="8489937" y="4124541"/>
                  </a:lnTo>
                  <a:lnTo>
                    <a:pt x="8490204" y="4125391"/>
                  </a:lnTo>
                  <a:lnTo>
                    <a:pt x="8490204" y="4126293"/>
                  </a:lnTo>
                  <a:lnTo>
                    <a:pt x="8491106" y="4128084"/>
                  </a:lnTo>
                  <a:lnTo>
                    <a:pt x="8494331" y="4133913"/>
                  </a:lnTo>
                  <a:lnTo>
                    <a:pt x="8588769" y="4304144"/>
                  </a:lnTo>
                  <a:lnTo>
                    <a:pt x="8601456" y="4327004"/>
                  </a:lnTo>
                  <a:lnTo>
                    <a:pt x="8588565" y="4350283"/>
                  </a:lnTo>
                  <a:lnTo>
                    <a:pt x="8500935" y="4508449"/>
                  </a:lnTo>
                  <a:lnTo>
                    <a:pt x="8481670" y="4473727"/>
                  </a:lnTo>
                  <a:lnTo>
                    <a:pt x="8481670" y="4520057"/>
                  </a:lnTo>
                  <a:lnTo>
                    <a:pt x="8319287" y="4520057"/>
                  </a:lnTo>
                  <a:lnTo>
                    <a:pt x="8293697" y="4473892"/>
                  </a:lnTo>
                  <a:lnTo>
                    <a:pt x="8293697" y="4520514"/>
                  </a:lnTo>
                  <a:lnTo>
                    <a:pt x="8093189" y="4520514"/>
                  </a:lnTo>
                  <a:lnTo>
                    <a:pt x="8193672" y="4339552"/>
                  </a:lnTo>
                  <a:lnTo>
                    <a:pt x="8293455" y="4520057"/>
                  </a:lnTo>
                  <a:lnTo>
                    <a:pt x="8293697" y="4520514"/>
                  </a:lnTo>
                  <a:lnTo>
                    <a:pt x="8293697" y="4473892"/>
                  </a:lnTo>
                  <a:lnTo>
                    <a:pt x="8203095" y="4310418"/>
                  </a:lnTo>
                  <a:lnTo>
                    <a:pt x="8202206" y="4309072"/>
                  </a:lnTo>
                  <a:lnTo>
                    <a:pt x="8201266" y="4308183"/>
                  </a:lnTo>
                  <a:lnTo>
                    <a:pt x="8199958" y="4307281"/>
                  </a:lnTo>
                  <a:lnTo>
                    <a:pt x="8199056" y="4306379"/>
                  </a:lnTo>
                  <a:lnTo>
                    <a:pt x="8197266" y="4305490"/>
                  </a:lnTo>
                  <a:lnTo>
                    <a:pt x="8193227" y="4305490"/>
                  </a:lnTo>
                  <a:lnTo>
                    <a:pt x="8193227" y="4305046"/>
                  </a:lnTo>
                  <a:lnTo>
                    <a:pt x="8174812" y="4305046"/>
                  </a:lnTo>
                  <a:lnTo>
                    <a:pt x="8174812" y="4327449"/>
                  </a:lnTo>
                  <a:lnTo>
                    <a:pt x="8168094" y="4339552"/>
                  </a:lnTo>
                  <a:lnTo>
                    <a:pt x="8067611" y="4520514"/>
                  </a:lnTo>
                  <a:lnTo>
                    <a:pt x="8055038" y="4520514"/>
                  </a:lnTo>
                  <a:lnTo>
                    <a:pt x="8055038" y="4543374"/>
                  </a:lnTo>
                  <a:lnTo>
                    <a:pt x="7959941" y="4714506"/>
                  </a:lnTo>
                  <a:lnTo>
                    <a:pt x="7532408" y="4714506"/>
                  </a:lnTo>
                  <a:lnTo>
                    <a:pt x="7746873" y="4327906"/>
                  </a:lnTo>
                  <a:lnTo>
                    <a:pt x="7921384" y="4327906"/>
                  </a:lnTo>
                  <a:lnTo>
                    <a:pt x="8028089" y="4520514"/>
                  </a:lnTo>
                  <a:lnTo>
                    <a:pt x="8037525" y="4537545"/>
                  </a:lnTo>
                  <a:lnTo>
                    <a:pt x="8039519" y="4541164"/>
                  </a:lnTo>
                  <a:lnTo>
                    <a:pt x="8042529" y="4542929"/>
                  </a:lnTo>
                  <a:lnTo>
                    <a:pt x="8043291" y="4543374"/>
                  </a:lnTo>
                  <a:lnTo>
                    <a:pt x="8055038" y="4543374"/>
                  </a:lnTo>
                  <a:lnTo>
                    <a:pt x="8055038" y="4520514"/>
                  </a:lnTo>
                  <a:lnTo>
                    <a:pt x="8054137" y="4520514"/>
                  </a:lnTo>
                  <a:lnTo>
                    <a:pt x="7947380" y="4327449"/>
                  </a:lnTo>
                  <a:lnTo>
                    <a:pt x="8174812" y="4327449"/>
                  </a:lnTo>
                  <a:lnTo>
                    <a:pt x="8174812" y="4305046"/>
                  </a:lnTo>
                  <a:lnTo>
                    <a:pt x="7934363" y="4305046"/>
                  </a:lnTo>
                  <a:lnTo>
                    <a:pt x="7839265" y="4133913"/>
                  </a:lnTo>
                  <a:lnTo>
                    <a:pt x="8267255" y="4133913"/>
                  </a:lnTo>
                  <a:lnTo>
                    <a:pt x="8475218" y="4508449"/>
                  </a:lnTo>
                  <a:lnTo>
                    <a:pt x="8481670" y="4520057"/>
                  </a:lnTo>
                  <a:lnTo>
                    <a:pt x="8481670" y="4473727"/>
                  </a:lnTo>
                  <a:lnTo>
                    <a:pt x="8286966" y="4122712"/>
                  </a:lnTo>
                  <a:lnTo>
                    <a:pt x="8500935" y="3737000"/>
                  </a:lnTo>
                  <a:lnTo>
                    <a:pt x="8588540" y="3895128"/>
                  </a:lnTo>
                  <a:lnTo>
                    <a:pt x="8601456" y="3918445"/>
                  </a:lnTo>
                  <a:lnTo>
                    <a:pt x="8601456" y="3872382"/>
                  </a:lnTo>
                  <a:lnTo>
                    <a:pt x="8510816" y="3707904"/>
                  </a:lnTo>
                  <a:lnTo>
                    <a:pt x="8509914" y="3706558"/>
                  </a:lnTo>
                  <a:lnTo>
                    <a:pt x="8509013" y="3705656"/>
                  </a:lnTo>
                  <a:lnTo>
                    <a:pt x="8507666" y="3704767"/>
                  </a:lnTo>
                  <a:lnTo>
                    <a:pt x="8506777" y="3703866"/>
                  </a:lnTo>
                  <a:lnTo>
                    <a:pt x="8505012" y="3702977"/>
                  </a:lnTo>
                  <a:lnTo>
                    <a:pt x="8481670" y="3702977"/>
                  </a:lnTo>
                  <a:lnTo>
                    <a:pt x="8481670" y="3725354"/>
                  </a:lnTo>
                  <a:lnTo>
                    <a:pt x="8475205" y="3737000"/>
                  </a:lnTo>
                  <a:lnTo>
                    <a:pt x="8267255" y="4111536"/>
                  </a:lnTo>
                  <a:lnTo>
                    <a:pt x="7839723" y="4111536"/>
                  </a:lnTo>
                  <a:lnTo>
                    <a:pt x="8053692" y="3725354"/>
                  </a:lnTo>
                  <a:lnTo>
                    <a:pt x="8481670" y="3725354"/>
                  </a:lnTo>
                  <a:lnTo>
                    <a:pt x="8481670" y="3702977"/>
                  </a:lnTo>
                  <a:lnTo>
                    <a:pt x="8047444" y="3702977"/>
                  </a:lnTo>
                  <a:lnTo>
                    <a:pt x="8043240" y="3702964"/>
                  </a:lnTo>
                  <a:lnTo>
                    <a:pt x="8039519" y="3705174"/>
                  </a:lnTo>
                  <a:lnTo>
                    <a:pt x="8037525" y="3708806"/>
                  </a:lnTo>
                  <a:lnTo>
                    <a:pt x="8028343" y="3725354"/>
                  </a:lnTo>
                  <a:lnTo>
                    <a:pt x="7813789" y="4111536"/>
                  </a:lnTo>
                  <a:lnTo>
                    <a:pt x="7810576" y="4117327"/>
                  </a:lnTo>
                  <a:lnTo>
                    <a:pt x="7809674" y="4119118"/>
                  </a:lnTo>
                  <a:lnTo>
                    <a:pt x="7809674" y="4120057"/>
                  </a:lnTo>
                  <a:lnTo>
                    <a:pt x="7809420" y="4120908"/>
                  </a:lnTo>
                  <a:lnTo>
                    <a:pt x="7809230" y="4121810"/>
                  </a:lnTo>
                  <a:lnTo>
                    <a:pt x="7809230" y="4123639"/>
                  </a:lnTo>
                  <a:lnTo>
                    <a:pt x="7809420" y="4124541"/>
                  </a:lnTo>
                  <a:lnTo>
                    <a:pt x="7809674" y="4125391"/>
                  </a:lnTo>
                  <a:lnTo>
                    <a:pt x="7809674" y="4126293"/>
                  </a:lnTo>
                  <a:lnTo>
                    <a:pt x="7810576" y="4128084"/>
                  </a:lnTo>
                  <a:lnTo>
                    <a:pt x="7813815" y="4133913"/>
                  </a:lnTo>
                  <a:lnTo>
                    <a:pt x="7908811" y="4305046"/>
                  </a:lnTo>
                  <a:lnTo>
                    <a:pt x="7736027" y="4305046"/>
                  </a:lnTo>
                  <a:lnTo>
                    <a:pt x="7732242" y="4307281"/>
                  </a:lnTo>
                  <a:lnTo>
                    <a:pt x="7721054" y="4327449"/>
                  </a:lnTo>
                  <a:lnTo>
                    <a:pt x="7720800" y="4327906"/>
                  </a:lnTo>
                  <a:lnTo>
                    <a:pt x="7506259" y="4714506"/>
                  </a:lnTo>
                  <a:lnTo>
                    <a:pt x="7503274" y="4719879"/>
                  </a:lnTo>
                  <a:lnTo>
                    <a:pt x="7502372" y="4721669"/>
                  </a:lnTo>
                  <a:lnTo>
                    <a:pt x="7502372" y="4722571"/>
                  </a:lnTo>
                  <a:lnTo>
                    <a:pt x="7502118" y="4723435"/>
                  </a:lnTo>
                  <a:lnTo>
                    <a:pt x="7501966" y="4724324"/>
                  </a:lnTo>
                  <a:lnTo>
                    <a:pt x="7502004" y="4726381"/>
                  </a:lnTo>
                  <a:lnTo>
                    <a:pt x="7502118" y="4727054"/>
                  </a:lnTo>
                  <a:lnTo>
                    <a:pt x="7502245" y="4727499"/>
                  </a:lnTo>
                  <a:lnTo>
                    <a:pt x="7502372" y="4727943"/>
                  </a:lnTo>
                  <a:lnTo>
                    <a:pt x="7502372" y="4728400"/>
                  </a:lnTo>
                  <a:lnTo>
                    <a:pt x="7503274" y="4730191"/>
                  </a:lnTo>
                  <a:lnTo>
                    <a:pt x="7506754" y="4736465"/>
                  </a:lnTo>
                  <a:lnTo>
                    <a:pt x="7721295" y="5123065"/>
                  </a:lnTo>
                  <a:lnTo>
                    <a:pt x="7732242" y="5142789"/>
                  </a:lnTo>
                  <a:lnTo>
                    <a:pt x="7732750" y="5143081"/>
                  </a:lnTo>
                  <a:lnTo>
                    <a:pt x="8199628" y="5143081"/>
                  </a:lnTo>
                  <a:lnTo>
                    <a:pt x="8199920" y="5142789"/>
                  </a:lnTo>
                  <a:lnTo>
                    <a:pt x="8201266" y="5141849"/>
                  </a:lnTo>
                  <a:lnTo>
                    <a:pt x="8202206" y="5140998"/>
                  </a:lnTo>
                  <a:lnTo>
                    <a:pt x="8203095" y="5139614"/>
                  </a:lnTo>
                  <a:lnTo>
                    <a:pt x="8314347" y="4938941"/>
                  </a:lnTo>
                  <a:lnTo>
                    <a:pt x="8514410" y="4938941"/>
                  </a:lnTo>
                  <a:lnTo>
                    <a:pt x="8507946" y="4950587"/>
                  </a:lnTo>
                  <a:lnTo>
                    <a:pt x="8401177" y="5143081"/>
                  </a:lnTo>
                  <a:lnTo>
                    <a:pt x="8426920" y="5143081"/>
                  </a:lnTo>
                  <a:lnTo>
                    <a:pt x="8533714" y="4950587"/>
                  </a:lnTo>
                  <a:lnTo>
                    <a:pt x="8605355" y="5079619"/>
                  </a:lnTo>
                  <a:lnTo>
                    <a:pt x="8618029" y="5102441"/>
                  </a:lnTo>
                  <a:lnTo>
                    <a:pt x="8605075" y="5125758"/>
                  </a:lnTo>
                  <a:lnTo>
                    <a:pt x="8595449" y="5143081"/>
                  </a:lnTo>
                  <a:lnTo>
                    <a:pt x="8620989" y="5143081"/>
                  </a:lnTo>
                  <a:lnTo>
                    <a:pt x="8630590" y="5125758"/>
                  </a:lnTo>
                  <a:lnTo>
                    <a:pt x="8640204" y="5143081"/>
                  </a:lnTo>
                  <a:lnTo>
                    <a:pt x="8666455" y="5143081"/>
                  </a:lnTo>
                  <a:lnTo>
                    <a:pt x="8644064" y="5102441"/>
                  </a:lnTo>
                  <a:lnTo>
                    <a:pt x="8734666" y="4938941"/>
                  </a:lnTo>
                  <a:lnTo>
                    <a:pt x="8946883" y="4938941"/>
                  </a:lnTo>
                  <a:lnTo>
                    <a:pt x="9041625" y="5110061"/>
                  </a:lnTo>
                  <a:lnTo>
                    <a:pt x="9054541" y="5133378"/>
                  </a:lnTo>
                  <a:lnTo>
                    <a:pt x="9049144" y="5143081"/>
                  </a:lnTo>
                  <a:lnTo>
                    <a:pt x="9145791" y="5143081"/>
                  </a:lnTo>
                  <a:lnTo>
                    <a:pt x="9145791" y="5123065"/>
                  </a:lnTo>
                  <a:lnTo>
                    <a:pt x="9085478" y="5123065"/>
                  </a:lnTo>
                  <a:lnTo>
                    <a:pt x="9145791" y="5014519"/>
                  </a:lnTo>
                  <a:lnTo>
                    <a:pt x="9145791" y="4968608"/>
                  </a:lnTo>
                  <a:lnTo>
                    <a:pt x="9067559" y="5110061"/>
                  </a:lnTo>
                  <a:lnTo>
                    <a:pt x="8972423" y="4938941"/>
                  </a:lnTo>
                  <a:lnTo>
                    <a:pt x="9145791" y="4938941"/>
                  </a:lnTo>
                  <a:lnTo>
                    <a:pt x="9145791" y="4916525"/>
                  </a:lnTo>
                  <a:lnTo>
                    <a:pt x="8959863" y="4916525"/>
                  </a:lnTo>
                  <a:lnTo>
                    <a:pt x="8933866" y="4869523"/>
                  </a:lnTo>
                  <a:lnTo>
                    <a:pt x="8933866" y="4916525"/>
                  </a:lnTo>
                  <a:lnTo>
                    <a:pt x="8723401" y="4916525"/>
                  </a:lnTo>
                  <a:lnTo>
                    <a:pt x="8719629" y="4918761"/>
                  </a:lnTo>
                  <a:lnTo>
                    <a:pt x="8630590" y="5079619"/>
                  </a:lnTo>
                  <a:lnTo>
                    <a:pt x="8543138" y="4921453"/>
                  </a:lnTo>
                  <a:lnTo>
                    <a:pt x="8542236" y="4920107"/>
                  </a:lnTo>
                  <a:lnTo>
                    <a:pt x="8541334" y="4919218"/>
                  </a:lnTo>
                  <a:lnTo>
                    <a:pt x="8539988" y="4918354"/>
                  </a:lnTo>
                  <a:lnTo>
                    <a:pt x="8539099" y="4917452"/>
                  </a:lnTo>
                  <a:lnTo>
                    <a:pt x="8537296" y="4916525"/>
                  </a:lnTo>
                  <a:lnTo>
                    <a:pt x="8533257" y="4916525"/>
                  </a:lnTo>
                  <a:lnTo>
                    <a:pt x="8533714" y="4915624"/>
                  </a:lnTo>
                  <a:lnTo>
                    <a:pt x="8327326" y="4915624"/>
                  </a:lnTo>
                  <a:lnTo>
                    <a:pt x="8430539" y="4729746"/>
                  </a:lnTo>
                  <a:lnTo>
                    <a:pt x="8432368" y="4726381"/>
                  </a:lnTo>
                  <a:lnTo>
                    <a:pt x="8432368" y="4722342"/>
                  </a:lnTo>
                  <a:lnTo>
                    <a:pt x="8430539" y="4718990"/>
                  </a:lnTo>
                  <a:lnTo>
                    <a:pt x="8407641" y="4677753"/>
                  </a:lnTo>
                  <a:lnTo>
                    <a:pt x="8407641" y="4725263"/>
                  </a:lnTo>
                  <a:lnTo>
                    <a:pt x="8301329" y="4916525"/>
                  </a:lnTo>
                  <a:lnTo>
                    <a:pt x="8288756" y="4916525"/>
                  </a:lnTo>
                  <a:lnTo>
                    <a:pt x="8288756" y="4938941"/>
                  </a:lnTo>
                  <a:lnTo>
                    <a:pt x="8193227" y="5110962"/>
                  </a:lnTo>
                  <a:lnTo>
                    <a:pt x="8174368" y="5077015"/>
                  </a:lnTo>
                  <a:lnTo>
                    <a:pt x="8174368" y="5123065"/>
                  </a:lnTo>
                  <a:lnTo>
                    <a:pt x="7984642" y="5123065"/>
                  </a:lnTo>
                  <a:lnTo>
                    <a:pt x="8079727" y="4951488"/>
                  </a:lnTo>
                  <a:lnTo>
                    <a:pt x="8167687" y="5110962"/>
                  </a:lnTo>
                  <a:lnTo>
                    <a:pt x="8174368" y="5123065"/>
                  </a:lnTo>
                  <a:lnTo>
                    <a:pt x="8174368" y="5077015"/>
                  </a:lnTo>
                  <a:lnTo>
                    <a:pt x="8097685" y="4938941"/>
                  </a:lnTo>
                  <a:lnTo>
                    <a:pt x="8288756" y="4938941"/>
                  </a:lnTo>
                  <a:lnTo>
                    <a:pt x="8288756" y="4916525"/>
                  </a:lnTo>
                  <a:lnTo>
                    <a:pt x="8085556" y="4916525"/>
                  </a:lnTo>
                  <a:lnTo>
                    <a:pt x="8066710" y="4882477"/>
                  </a:lnTo>
                  <a:lnTo>
                    <a:pt x="8066710" y="4928628"/>
                  </a:lnTo>
                  <a:lnTo>
                    <a:pt x="8060995" y="4938941"/>
                  </a:lnTo>
                  <a:lnTo>
                    <a:pt x="8054048" y="4951488"/>
                  </a:lnTo>
                  <a:lnTo>
                    <a:pt x="7959052" y="5123065"/>
                  </a:lnTo>
                  <a:lnTo>
                    <a:pt x="7746873" y="5123065"/>
                  </a:lnTo>
                  <a:lnTo>
                    <a:pt x="7531963" y="4736465"/>
                  </a:lnTo>
                  <a:lnTo>
                    <a:pt x="7959941" y="4736465"/>
                  </a:lnTo>
                  <a:lnTo>
                    <a:pt x="8066710" y="4928628"/>
                  </a:lnTo>
                  <a:lnTo>
                    <a:pt x="8066710" y="4882477"/>
                  </a:lnTo>
                  <a:lnTo>
                    <a:pt x="7979702" y="4725263"/>
                  </a:lnTo>
                  <a:lnTo>
                    <a:pt x="8081073" y="4542929"/>
                  </a:lnTo>
                  <a:lnTo>
                    <a:pt x="8306714" y="4542929"/>
                  </a:lnTo>
                  <a:lnTo>
                    <a:pt x="8407641" y="4725263"/>
                  </a:lnTo>
                  <a:lnTo>
                    <a:pt x="8407641" y="4677753"/>
                  </a:lnTo>
                  <a:lnTo>
                    <a:pt x="8332305" y="4542028"/>
                  </a:lnTo>
                  <a:lnTo>
                    <a:pt x="8505012" y="4542028"/>
                  </a:lnTo>
                  <a:lnTo>
                    <a:pt x="8506777" y="4541126"/>
                  </a:lnTo>
                  <a:lnTo>
                    <a:pt x="8507666" y="4540237"/>
                  </a:lnTo>
                  <a:lnTo>
                    <a:pt x="8509025" y="4539335"/>
                  </a:lnTo>
                  <a:lnTo>
                    <a:pt x="8509914" y="4538446"/>
                  </a:lnTo>
                  <a:lnTo>
                    <a:pt x="8510816" y="4537100"/>
                  </a:lnTo>
                  <a:lnTo>
                    <a:pt x="8613572" y="4350283"/>
                  </a:lnTo>
                  <a:lnTo>
                    <a:pt x="8707717" y="4520057"/>
                  </a:lnTo>
                  <a:lnTo>
                    <a:pt x="8717153" y="4537100"/>
                  </a:lnTo>
                  <a:lnTo>
                    <a:pt x="8719134" y="4540720"/>
                  </a:lnTo>
                  <a:lnTo>
                    <a:pt x="8722957" y="4542929"/>
                  </a:lnTo>
                  <a:lnTo>
                    <a:pt x="8928925" y="4542929"/>
                  </a:lnTo>
                  <a:lnTo>
                    <a:pt x="8830691" y="4719879"/>
                  </a:lnTo>
                  <a:lnTo>
                    <a:pt x="8829789" y="4721669"/>
                  </a:lnTo>
                  <a:lnTo>
                    <a:pt x="8829789" y="4722571"/>
                  </a:lnTo>
                  <a:lnTo>
                    <a:pt x="8829535" y="4723435"/>
                  </a:lnTo>
                  <a:lnTo>
                    <a:pt x="8829383" y="4724324"/>
                  </a:lnTo>
                  <a:lnTo>
                    <a:pt x="8829421" y="4726381"/>
                  </a:lnTo>
                  <a:lnTo>
                    <a:pt x="8829535" y="4727054"/>
                  </a:lnTo>
                  <a:lnTo>
                    <a:pt x="8829789" y="4727943"/>
                  </a:lnTo>
                  <a:lnTo>
                    <a:pt x="8829789" y="4728845"/>
                  </a:lnTo>
                  <a:lnTo>
                    <a:pt x="8830691" y="4730635"/>
                  </a:lnTo>
                  <a:lnTo>
                    <a:pt x="8933866" y="4916525"/>
                  </a:lnTo>
                  <a:lnTo>
                    <a:pt x="8933866" y="4869523"/>
                  </a:lnTo>
                  <a:lnTo>
                    <a:pt x="8860282" y="4736465"/>
                  </a:lnTo>
                  <a:lnTo>
                    <a:pt x="9145791" y="4736465"/>
                  </a:lnTo>
                  <a:lnTo>
                    <a:pt x="9145791" y="4713605"/>
                  </a:lnTo>
                  <a:lnTo>
                    <a:pt x="8859825" y="4713605"/>
                  </a:lnTo>
                  <a:lnTo>
                    <a:pt x="8954922" y="4542472"/>
                  </a:lnTo>
                  <a:lnTo>
                    <a:pt x="9145791" y="4542472"/>
                  </a:lnTo>
                  <a:lnTo>
                    <a:pt x="9145791" y="4520997"/>
                  </a:lnTo>
                  <a:lnTo>
                    <a:pt x="8967495" y="4520997"/>
                  </a:lnTo>
                  <a:lnTo>
                    <a:pt x="9064828" y="4345343"/>
                  </a:lnTo>
                  <a:lnTo>
                    <a:pt x="9145791" y="4491393"/>
                  </a:lnTo>
                  <a:lnTo>
                    <a:pt x="9145791" y="4444606"/>
                  </a:lnTo>
                  <a:lnTo>
                    <a:pt x="9080983" y="4327906"/>
                  </a:lnTo>
                  <a:lnTo>
                    <a:pt x="9145791" y="4327906"/>
                  </a:lnTo>
                  <a:lnTo>
                    <a:pt x="9145791" y="4305046"/>
                  </a:lnTo>
                  <a:lnTo>
                    <a:pt x="9068003" y="4305046"/>
                  </a:lnTo>
                  <a:lnTo>
                    <a:pt x="9051849" y="4275874"/>
                  </a:lnTo>
                  <a:lnTo>
                    <a:pt x="9051849" y="4322076"/>
                  </a:lnTo>
                  <a:lnTo>
                    <a:pt x="9038920" y="4345343"/>
                  </a:lnTo>
                  <a:lnTo>
                    <a:pt x="8941943" y="4520057"/>
                  </a:lnTo>
                  <a:lnTo>
                    <a:pt x="8734209" y="4520057"/>
                  </a:lnTo>
                  <a:lnTo>
                    <a:pt x="8627008" y="4327004"/>
                  </a:lnTo>
                  <a:lnTo>
                    <a:pt x="8734209" y="4133913"/>
                  </a:lnTo>
                  <a:lnTo>
                    <a:pt x="8947772" y="4133913"/>
                  </a:lnTo>
                  <a:lnTo>
                    <a:pt x="9051849" y="4322076"/>
                  </a:lnTo>
                  <a:lnTo>
                    <a:pt x="9051849" y="4275874"/>
                  </a:lnTo>
                  <a:lnTo>
                    <a:pt x="8967038" y="4122712"/>
                  </a:lnTo>
                  <a:lnTo>
                    <a:pt x="9145791" y="3800564"/>
                  </a:lnTo>
                  <a:lnTo>
                    <a:pt x="9145791" y="3754907"/>
                  </a:lnTo>
                  <a:lnTo>
                    <a:pt x="8947772" y="4111536"/>
                  </a:lnTo>
                  <a:lnTo>
                    <a:pt x="8734209" y="4111536"/>
                  </a:lnTo>
                  <a:lnTo>
                    <a:pt x="8708669" y="4065435"/>
                  </a:lnTo>
                  <a:lnTo>
                    <a:pt x="8708669" y="4111536"/>
                  </a:lnTo>
                  <a:lnTo>
                    <a:pt x="8708212" y="4111536"/>
                  </a:lnTo>
                  <a:lnTo>
                    <a:pt x="8708212" y="4133913"/>
                  </a:lnTo>
                  <a:lnTo>
                    <a:pt x="8613991" y="4304144"/>
                  </a:lnTo>
                  <a:lnTo>
                    <a:pt x="8519795" y="4133913"/>
                  </a:lnTo>
                  <a:lnTo>
                    <a:pt x="8708212" y="4133913"/>
                  </a:lnTo>
                  <a:lnTo>
                    <a:pt x="8708212" y="4111536"/>
                  </a:lnTo>
                  <a:lnTo>
                    <a:pt x="8520239" y="4111536"/>
                  </a:lnTo>
                  <a:lnTo>
                    <a:pt x="8614435" y="3941267"/>
                  </a:lnTo>
                  <a:lnTo>
                    <a:pt x="8708669" y="4111536"/>
                  </a:lnTo>
                  <a:lnTo>
                    <a:pt x="8708669" y="4065435"/>
                  </a:lnTo>
                  <a:lnTo>
                    <a:pt x="8627008" y="3917988"/>
                  </a:lnTo>
                  <a:lnTo>
                    <a:pt x="8734209" y="3724897"/>
                  </a:lnTo>
                  <a:lnTo>
                    <a:pt x="8734209" y="3725354"/>
                  </a:lnTo>
                  <a:lnTo>
                    <a:pt x="9145791" y="3725354"/>
                  </a:lnTo>
                  <a:lnTo>
                    <a:pt x="9145791" y="3702977"/>
                  </a:lnTo>
                  <a:close/>
                </a:path>
                <a:path w="9150350" h="5143500">
                  <a:moveTo>
                    <a:pt x="9146705" y="1394891"/>
                  </a:moveTo>
                  <a:lnTo>
                    <a:pt x="9142285" y="1396542"/>
                  </a:lnTo>
                  <a:lnTo>
                    <a:pt x="9134323" y="1413103"/>
                  </a:lnTo>
                  <a:lnTo>
                    <a:pt x="9126156" y="1429727"/>
                  </a:lnTo>
                  <a:lnTo>
                    <a:pt x="9113355" y="1424673"/>
                  </a:lnTo>
                  <a:lnTo>
                    <a:pt x="9113355" y="1434528"/>
                  </a:lnTo>
                  <a:lnTo>
                    <a:pt x="9106471" y="1450682"/>
                  </a:lnTo>
                  <a:lnTo>
                    <a:pt x="9094737" y="1455089"/>
                  </a:lnTo>
                  <a:lnTo>
                    <a:pt x="9087206" y="1471485"/>
                  </a:lnTo>
                  <a:lnTo>
                    <a:pt x="9075090" y="1476032"/>
                  </a:lnTo>
                  <a:lnTo>
                    <a:pt x="9026296" y="1467218"/>
                  </a:lnTo>
                  <a:lnTo>
                    <a:pt x="8981288" y="1456982"/>
                  </a:lnTo>
                  <a:lnTo>
                    <a:pt x="8936114" y="1433233"/>
                  </a:lnTo>
                  <a:lnTo>
                    <a:pt x="8895728" y="1407706"/>
                  </a:lnTo>
                  <a:lnTo>
                    <a:pt x="8856167" y="1368298"/>
                  </a:lnTo>
                  <a:lnTo>
                    <a:pt x="8826843" y="1338605"/>
                  </a:lnTo>
                  <a:lnTo>
                    <a:pt x="8799335" y="1294663"/>
                  </a:lnTo>
                  <a:lnTo>
                    <a:pt x="8773731" y="1250010"/>
                  </a:lnTo>
                  <a:lnTo>
                    <a:pt x="8743226" y="1193634"/>
                  </a:lnTo>
                  <a:lnTo>
                    <a:pt x="8716556" y="1149388"/>
                  </a:lnTo>
                  <a:lnTo>
                    <a:pt x="8689073" y="1105446"/>
                  </a:lnTo>
                  <a:lnTo>
                    <a:pt x="8660574" y="1061885"/>
                  </a:lnTo>
                  <a:lnTo>
                    <a:pt x="8630869" y="1018768"/>
                  </a:lnTo>
                  <a:lnTo>
                    <a:pt x="8599780" y="976185"/>
                  </a:lnTo>
                  <a:lnTo>
                    <a:pt x="8571573" y="946073"/>
                  </a:lnTo>
                  <a:lnTo>
                    <a:pt x="8606828" y="973531"/>
                  </a:lnTo>
                  <a:lnTo>
                    <a:pt x="8640623" y="1001547"/>
                  </a:lnTo>
                  <a:lnTo>
                    <a:pt x="8673097" y="1030046"/>
                  </a:lnTo>
                  <a:lnTo>
                    <a:pt x="8704402" y="1059002"/>
                  </a:lnTo>
                  <a:lnTo>
                    <a:pt x="8739149" y="1100213"/>
                  </a:lnTo>
                  <a:lnTo>
                    <a:pt x="8773020" y="1141755"/>
                  </a:lnTo>
                  <a:lnTo>
                    <a:pt x="8801722" y="1171689"/>
                  </a:lnTo>
                  <a:lnTo>
                    <a:pt x="8834298" y="1213713"/>
                  </a:lnTo>
                  <a:lnTo>
                    <a:pt x="8866467" y="1255903"/>
                  </a:lnTo>
                  <a:lnTo>
                    <a:pt x="8898357" y="1298194"/>
                  </a:lnTo>
                  <a:lnTo>
                    <a:pt x="8933599" y="1339227"/>
                  </a:lnTo>
                  <a:lnTo>
                    <a:pt x="8974988" y="1377950"/>
                  </a:lnTo>
                  <a:lnTo>
                    <a:pt x="9017597" y="1402651"/>
                  </a:lnTo>
                  <a:lnTo>
                    <a:pt x="9065362" y="1425422"/>
                  </a:lnTo>
                  <a:lnTo>
                    <a:pt x="9113355" y="1434528"/>
                  </a:lnTo>
                  <a:lnTo>
                    <a:pt x="9113355" y="1424673"/>
                  </a:lnTo>
                  <a:lnTo>
                    <a:pt x="9073375" y="1408849"/>
                  </a:lnTo>
                  <a:lnTo>
                    <a:pt x="9025407" y="1386154"/>
                  </a:lnTo>
                  <a:lnTo>
                    <a:pt x="8982710" y="1361490"/>
                  </a:lnTo>
                  <a:lnTo>
                    <a:pt x="8945740" y="1334668"/>
                  </a:lnTo>
                  <a:lnTo>
                    <a:pt x="8910472" y="1293647"/>
                  </a:lnTo>
                  <a:lnTo>
                    <a:pt x="8877859" y="1251623"/>
                  </a:lnTo>
                  <a:lnTo>
                    <a:pt x="8840521" y="1197813"/>
                  </a:lnTo>
                  <a:lnTo>
                    <a:pt x="8807221" y="1156055"/>
                  </a:lnTo>
                  <a:lnTo>
                    <a:pt x="8773300" y="1114526"/>
                  </a:lnTo>
                  <a:lnTo>
                    <a:pt x="8743048" y="1085189"/>
                  </a:lnTo>
                  <a:lnTo>
                    <a:pt x="8707349" y="1044321"/>
                  </a:lnTo>
                  <a:lnTo>
                    <a:pt x="8674964" y="1015784"/>
                  </a:lnTo>
                  <a:lnTo>
                    <a:pt x="8636762" y="975868"/>
                  </a:lnTo>
                  <a:lnTo>
                    <a:pt x="8601494" y="948410"/>
                  </a:lnTo>
                  <a:lnTo>
                    <a:pt x="8589175" y="939469"/>
                  </a:lnTo>
                  <a:lnTo>
                    <a:pt x="8564524" y="921588"/>
                  </a:lnTo>
                  <a:lnTo>
                    <a:pt x="8525650" y="895489"/>
                  </a:lnTo>
                  <a:lnTo>
                    <a:pt x="8512607" y="886815"/>
                  </a:lnTo>
                  <a:lnTo>
                    <a:pt x="8494141" y="866609"/>
                  </a:lnTo>
                  <a:lnTo>
                    <a:pt x="8479269" y="858634"/>
                  </a:lnTo>
                  <a:lnTo>
                    <a:pt x="8459102" y="839076"/>
                  </a:lnTo>
                  <a:lnTo>
                    <a:pt x="8458581" y="838263"/>
                  </a:lnTo>
                  <a:lnTo>
                    <a:pt x="8458581" y="866394"/>
                  </a:lnTo>
                  <a:lnTo>
                    <a:pt x="8444687" y="858050"/>
                  </a:lnTo>
                  <a:lnTo>
                    <a:pt x="8439290" y="860069"/>
                  </a:lnTo>
                  <a:lnTo>
                    <a:pt x="8434832" y="848182"/>
                  </a:lnTo>
                  <a:lnTo>
                    <a:pt x="8435505" y="847928"/>
                  </a:lnTo>
                  <a:lnTo>
                    <a:pt x="8431035" y="836041"/>
                  </a:lnTo>
                  <a:lnTo>
                    <a:pt x="8438871" y="846670"/>
                  </a:lnTo>
                  <a:lnTo>
                    <a:pt x="8451418" y="855522"/>
                  </a:lnTo>
                  <a:lnTo>
                    <a:pt x="8453450" y="854760"/>
                  </a:lnTo>
                  <a:lnTo>
                    <a:pt x="8458581" y="866394"/>
                  </a:lnTo>
                  <a:lnTo>
                    <a:pt x="8458581" y="838263"/>
                  </a:lnTo>
                  <a:lnTo>
                    <a:pt x="8445132" y="817181"/>
                  </a:lnTo>
                  <a:lnTo>
                    <a:pt x="8437715" y="806411"/>
                  </a:lnTo>
                  <a:lnTo>
                    <a:pt x="8430285" y="795629"/>
                  </a:lnTo>
                  <a:lnTo>
                    <a:pt x="8429269" y="794778"/>
                  </a:lnTo>
                  <a:lnTo>
                    <a:pt x="8429269" y="823137"/>
                  </a:lnTo>
                  <a:lnTo>
                    <a:pt x="8422780" y="812012"/>
                  </a:lnTo>
                  <a:lnTo>
                    <a:pt x="8423453" y="811771"/>
                  </a:lnTo>
                  <a:lnTo>
                    <a:pt x="8429269" y="823137"/>
                  </a:lnTo>
                  <a:lnTo>
                    <a:pt x="8429269" y="794778"/>
                  </a:lnTo>
                  <a:lnTo>
                    <a:pt x="8421344" y="788098"/>
                  </a:lnTo>
                  <a:lnTo>
                    <a:pt x="8421344" y="853249"/>
                  </a:lnTo>
                  <a:lnTo>
                    <a:pt x="8375193" y="843432"/>
                  </a:lnTo>
                  <a:lnTo>
                    <a:pt x="8326717" y="834504"/>
                  </a:lnTo>
                  <a:lnTo>
                    <a:pt x="8233423" y="842391"/>
                  </a:lnTo>
                  <a:lnTo>
                    <a:pt x="8173237" y="837857"/>
                  </a:lnTo>
                  <a:lnTo>
                    <a:pt x="8121878" y="829995"/>
                  </a:lnTo>
                  <a:lnTo>
                    <a:pt x="8074076" y="807250"/>
                  </a:lnTo>
                  <a:lnTo>
                    <a:pt x="8037931" y="793686"/>
                  </a:lnTo>
                  <a:lnTo>
                    <a:pt x="8003692" y="765835"/>
                  </a:lnTo>
                  <a:lnTo>
                    <a:pt x="7975003" y="735914"/>
                  </a:lnTo>
                  <a:lnTo>
                    <a:pt x="7944574" y="693077"/>
                  </a:lnTo>
                  <a:lnTo>
                    <a:pt x="7921892" y="660895"/>
                  </a:lnTo>
                  <a:lnTo>
                    <a:pt x="7898231" y="615518"/>
                  </a:lnTo>
                  <a:lnTo>
                    <a:pt x="7878267" y="568744"/>
                  </a:lnTo>
                  <a:lnTo>
                    <a:pt x="7857693" y="508647"/>
                  </a:lnTo>
                  <a:lnTo>
                    <a:pt x="7845666" y="458901"/>
                  </a:lnTo>
                  <a:lnTo>
                    <a:pt x="7842351" y="419442"/>
                  </a:lnTo>
                  <a:lnTo>
                    <a:pt x="7839037" y="366433"/>
                  </a:lnTo>
                  <a:lnTo>
                    <a:pt x="7844828" y="323557"/>
                  </a:lnTo>
                  <a:lnTo>
                    <a:pt x="7850060" y="375856"/>
                  </a:lnTo>
                  <a:lnTo>
                    <a:pt x="7858607" y="426910"/>
                  </a:lnTo>
                  <a:lnTo>
                    <a:pt x="7870914" y="476554"/>
                  </a:lnTo>
                  <a:lnTo>
                    <a:pt x="7887373" y="524637"/>
                  </a:lnTo>
                  <a:lnTo>
                    <a:pt x="7908404" y="571004"/>
                  </a:lnTo>
                  <a:lnTo>
                    <a:pt x="7934414" y="615492"/>
                  </a:lnTo>
                  <a:lnTo>
                    <a:pt x="7967065" y="657504"/>
                  </a:lnTo>
                  <a:lnTo>
                    <a:pt x="8005597" y="697293"/>
                  </a:lnTo>
                  <a:lnTo>
                    <a:pt x="8045361" y="723061"/>
                  </a:lnTo>
                  <a:lnTo>
                    <a:pt x="8090636" y="746772"/>
                  </a:lnTo>
                  <a:lnTo>
                    <a:pt x="8136763" y="756589"/>
                  </a:lnTo>
                  <a:lnTo>
                    <a:pt x="8188020" y="764476"/>
                  </a:lnTo>
                  <a:lnTo>
                    <a:pt x="8237512" y="773036"/>
                  </a:lnTo>
                  <a:lnTo>
                    <a:pt x="8280146" y="770597"/>
                  </a:lnTo>
                  <a:lnTo>
                    <a:pt x="8329028" y="792937"/>
                  </a:lnTo>
                  <a:lnTo>
                    <a:pt x="8370456" y="804519"/>
                  </a:lnTo>
                  <a:lnTo>
                    <a:pt x="8413089" y="829208"/>
                  </a:lnTo>
                  <a:lnTo>
                    <a:pt x="8417458" y="841133"/>
                  </a:lnTo>
                  <a:lnTo>
                    <a:pt x="8417268" y="841209"/>
                  </a:lnTo>
                  <a:lnTo>
                    <a:pt x="8421344" y="853249"/>
                  </a:lnTo>
                  <a:lnTo>
                    <a:pt x="8421344" y="788098"/>
                  </a:lnTo>
                  <a:lnTo>
                    <a:pt x="8419147" y="786244"/>
                  </a:lnTo>
                  <a:lnTo>
                    <a:pt x="8404161" y="766851"/>
                  </a:lnTo>
                  <a:lnTo>
                    <a:pt x="8404161" y="805434"/>
                  </a:lnTo>
                  <a:lnTo>
                    <a:pt x="8353679" y="783691"/>
                  </a:lnTo>
                  <a:lnTo>
                    <a:pt x="8299094" y="763485"/>
                  </a:lnTo>
                  <a:lnTo>
                    <a:pt x="8245297" y="756539"/>
                  </a:lnTo>
                  <a:lnTo>
                    <a:pt x="8130781" y="745261"/>
                  </a:lnTo>
                  <a:lnTo>
                    <a:pt x="8078787" y="724090"/>
                  </a:lnTo>
                  <a:lnTo>
                    <a:pt x="8035595" y="699604"/>
                  </a:lnTo>
                  <a:lnTo>
                    <a:pt x="8000047" y="672249"/>
                  </a:lnTo>
                  <a:lnTo>
                    <a:pt x="7970977" y="642467"/>
                  </a:lnTo>
                  <a:lnTo>
                    <a:pt x="7947215" y="610692"/>
                  </a:lnTo>
                  <a:lnTo>
                    <a:pt x="7922387" y="565746"/>
                  </a:lnTo>
                  <a:lnTo>
                    <a:pt x="7905991" y="531215"/>
                  </a:lnTo>
                  <a:lnTo>
                    <a:pt x="7884630" y="471398"/>
                  </a:lnTo>
                  <a:lnTo>
                    <a:pt x="7871688" y="421995"/>
                  </a:lnTo>
                  <a:lnTo>
                    <a:pt x="7862710" y="371106"/>
                  </a:lnTo>
                  <a:lnTo>
                    <a:pt x="7857693" y="318731"/>
                  </a:lnTo>
                  <a:lnTo>
                    <a:pt x="7861109" y="276758"/>
                  </a:lnTo>
                  <a:lnTo>
                    <a:pt x="7865186" y="248094"/>
                  </a:lnTo>
                  <a:lnTo>
                    <a:pt x="7874432" y="231051"/>
                  </a:lnTo>
                  <a:lnTo>
                    <a:pt x="7884312" y="213779"/>
                  </a:lnTo>
                  <a:lnTo>
                    <a:pt x="7890294" y="184404"/>
                  </a:lnTo>
                  <a:lnTo>
                    <a:pt x="7891310" y="238290"/>
                  </a:lnTo>
                  <a:lnTo>
                    <a:pt x="7890942" y="279120"/>
                  </a:lnTo>
                  <a:lnTo>
                    <a:pt x="7898600" y="330504"/>
                  </a:lnTo>
                  <a:lnTo>
                    <a:pt x="7910309" y="380377"/>
                  </a:lnTo>
                  <a:lnTo>
                    <a:pt x="7926540" y="428536"/>
                  </a:lnTo>
                  <a:lnTo>
                    <a:pt x="7948816" y="474433"/>
                  </a:lnTo>
                  <a:lnTo>
                    <a:pt x="7977860" y="517804"/>
                  </a:lnTo>
                  <a:lnTo>
                    <a:pt x="8013560" y="558660"/>
                  </a:lnTo>
                  <a:lnTo>
                    <a:pt x="8051368" y="585165"/>
                  </a:lnTo>
                  <a:lnTo>
                    <a:pt x="8095666" y="609231"/>
                  </a:lnTo>
                  <a:lnTo>
                    <a:pt x="8146351" y="630897"/>
                  </a:lnTo>
                  <a:lnTo>
                    <a:pt x="8192427" y="640740"/>
                  </a:lnTo>
                  <a:lnTo>
                    <a:pt x="8235112" y="651840"/>
                  </a:lnTo>
                  <a:lnTo>
                    <a:pt x="8278635" y="676198"/>
                  </a:lnTo>
                  <a:lnTo>
                    <a:pt x="8318284" y="702017"/>
                  </a:lnTo>
                  <a:lnTo>
                    <a:pt x="8358264" y="741273"/>
                  </a:lnTo>
                  <a:lnTo>
                    <a:pt x="8389429" y="770267"/>
                  </a:lnTo>
                  <a:lnTo>
                    <a:pt x="8394382" y="781977"/>
                  </a:lnTo>
                  <a:lnTo>
                    <a:pt x="8399285" y="793699"/>
                  </a:lnTo>
                  <a:lnTo>
                    <a:pt x="8399589" y="793584"/>
                  </a:lnTo>
                  <a:lnTo>
                    <a:pt x="8404161" y="805434"/>
                  </a:lnTo>
                  <a:lnTo>
                    <a:pt x="8404161" y="766851"/>
                  </a:lnTo>
                  <a:lnTo>
                    <a:pt x="8402904" y="765213"/>
                  </a:lnTo>
                  <a:lnTo>
                    <a:pt x="8380450" y="719378"/>
                  </a:lnTo>
                  <a:lnTo>
                    <a:pt x="8366849" y="695845"/>
                  </a:lnTo>
                  <a:lnTo>
                    <a:pt x="8366849" y="724484"/>
                  </a:lnTo>
                  <a:lnTo>
                    <a:pt x="8330603" y="697395"/>
                  </a:lnTo>
                  <a:lnTo>
                    <a:pt x="8290052" y="671918"/>
                  </a:lnTo>
                  <a:lnTo>
                    <a:pt x="8245424" y="647979"/>
                  </a:lnTo>
                  <a:lnTo>
                    <a:pt x="8196948" y="625475"/>
                  </a:lnTo>
                  <a:lnTo>
                    <a:pt x="8149298" y="616229"/>
                  </a:lnTo>
                  <a:lnTo>
                    <a:pt x="8093405" y="596519"/>
                  </a:lnTo>
                  <a:lnTo>
                    <a:pt x="8044091" y="560768"/>
                  </a:lnTo>
                  <a:lnTo>
                    <a:pt x="8008760" y="533336"/>
                  </a:lnTo>
                  <a:lnTo>
                    <a:pt x="7981404" y="502907"/>
                  </a:lnTo>
                  <a:lnTo>
                    <a:pt x="7956029" y="458165"/>
                  </a:lnTo>
                  <a:lnTo>
                    <a:pt x="7940027" y="423481"/>
                  </a:lnTo>
                  <a:lnTo>
                    <a:pt x="7924216" y="375145"/>
                  </a:lnTo>
                  <a:lnTo>
                    <a:pt x="7913878" y="324764"/>
                  </a:lnTo>
                  <a:lnTo>
                    <a:pt x="7908658" y="272465"/>
                  </a:lnTo>
                  <a:lnTo>
                    <a:pt x="7903731" y="206502"/>
                  </a:lnTo>
                  <a:lnTo>
                    <a:pt x="7905686" y="178625"/>
                  </a:lnTo>
                  <a:lnTo>
                    <a:pt x="7906677" y="164693"/>
                  </a:lnTo>
                  <a:lnTo>
                    <a:pt x="7907642" y="150774"/>
                  </a:lnTo>
                  <a:lnTo>
                    <a:pt x="7917002" y="147256"/>
                  </a:lnTo>
                  <a:lnTo>
                    <a:pt x="7922311" y="131699"/>
                  </a:lnTo>
                  <a:lnTo>
                    <a:pt x="7932496" y="127876"/>
                  </a:lnTo>
                  <a:lnTo>
                    <a:pt x="7938516" y="112052"/>
                  </a:lnTo>
                  <a:lnTo>
                    <a:pt x="7935214" y="153974"/>
                  </a:lnTo>
                  <a:lnTo>
                    <a:pt x="7934947" y="194779"/>
                  </a:lnTo>
                  <a:lnTo>
                    <a:pt x="7942186" y="246316"/>
                  </a:lnTo>
                  <a:lnTo>
                    <a:pt x="7947990" y="284835"/>
                  </a:lnTo>
                  <a:lnTo>
                    <a:pt x="7961833" y="333908"/>
                  </a:lnTo>
                  <a:lnTo>
                    <a:pt x="7983093" y="380187"/>
                  </a:lnTo>
                  <a:lnTo>
                    <a:pt x="8011655" y="423722"/>
                  </a:lnTo>
                  <a:lnTo>
                    <a:pt x="8047418" y="464566"/>
                  </a:lnTo>
                  <a:lnTo>
                    <a:pt x="8085785" y="490855"/>
                  </a:lnTo>
                  <a:lnTo>
                    <a:pt x="8131124" y="514527"/>
                  </a:lnTo>
                  <a:lnTo>
                    <a:pt x="8177504" y="537819"/>
                  </a:lnTo>
                  <a:lnTo>
                    <a:pt x="8218957" y="562952"/>
                  </a:lnTo>
                  <a:lnTo>
                    <a:pt x="8255787" y="589826"/>
                  </a:lnTo>
                  <a:lnTo>
                    <a:pt x="8288261" y="618337"/>
                  </a:lnTo>
                  <a:lnTo>
                    <a:pt x="8316658" y="648360"/>
                  </a:lnTo>
                  <a:lnTo>
                    <a:pt x="8345741" y="691718"/>
                  </a:lnTo>
                  <a:lnTo>
                    <a:pt x="8366849" y="724484"/>
                  </a:lnTo>
                  <a:lnTo>
                    <a:pt x="8366849" y="695845"/>
                  </a:lnTo>
                  <a:lnTo>
                    <a:pt x="8329752" y="643458"/>
                  </a:lnTo>
                  <a:lnTo>
                    <a:pt x="8296440" y="601700"/>
                  </a:lnTo>
                  <a:lnTo>
                    <a:pt x="8263395" y="573405"/>
                  </a:lnTo>
                  <a:lnTo>
                    <a:pt x="8225841" y="546798"/>
                  </a:lnTo>
                  <a:lnTo>
                    <a:pt x="8183512" y="521995"/>
                  </a:lnTo>
                  <a:lnTo>
                    <a:pt x="8136102" y="499097"/>
                  </a:lnTo>
                  <a:lnTo>
                    <a:pt x="8086242" y="477113"/>
                  </a:lnTo>
                  <a:lnTo>
                    <a:pt x="8043431" y="438924"/>
                  </a:lnTo>
                  <a:lnTo>
                    <a:pt x="8010398" y="397065"/>
                  </a:lnTo>
                  <a:lnTo>
                    <a:pt x="7989862" y="364070"/>
                  </a:lnTo>
                  <a:lnTo>
                    <a:pt x="7971155" y="316839"/>
                  </a:lnTo>
                  <a:lnTo>
                    <a:pt x="7961465" y="279781"/>
                  </a:lnTo>
                  <a:lnTo>
                    <a:pt x="7955978" y="241134"/>
                  </a:lnTo>
                  <a:lnTo>
                    <a:pt x="7950454" y="188950"/>
                  </a:lnTo>
                  <a:lnTo>
                    <a:pt x="7953438" y="147142"/>
                  </a:lnTo>
                  <a:lnTo>
                    <a:pt x="7955623" y="92062"/>
                  </a:lnTo>
                  <a:lnTo>
                    <a:pt x="7974609" y="71374"/>
                  </a:lnTo>
                  <a:lnTo>
                    <a:pt x="8024076" y="52806"/>
                  </a:lnTo>
                  <a:lnTo>
                    <a:pt x="8046466" y="30835"/>
                  </a:lnTo>
                  <a:lnTo>
                    <a:pt x="8086687" y="15735"/>
                  </a:lnTo>
                  <a:lnTo>
                    <a:pt x="8090446" y="5461"/>
                  </a:lnTo>
                  <a:lnTo>
                    <a:pt x="8026362" y="5181"/>
                  </a:lnTo>
                  <a:lnTo>
                    <a:pt x="8067573" y="9347"/>
                  </a:lnTo>
                  <a:lnTo>
                    <a:pt x="8017192" y="28257"/>
                  </a:lnTo>
                  <a:lnTo>
                    <a:pt x="7999704" y="48374"/>
                  </a:lnTo>
                  <a:lnTo>
                    <a:pt x="7977886" y="56565"/>
                  </a:lnTo>
                  <a:lnTo>
                    <a:pt x="7960601" y="76619"/>
                  </a:lnTo>
                  <a:lnTo>
                    <a:pt x="7967129" y="33477"/>
                  </a:lnTo>
                  <a:lnTo>
                    <a:pt x="7979232" y="4978"/>
                  </a:lnTo>
                  <a:lnTo>
                    <a:pt x="7970875" y="4940"/>
                  </a:lnTo>
                  <a:lnTo>
                    <a:pt x="7956474" y="4889"/>
                  </a:lnTo>
                  <a:lnTo>
                    <a:pt x="7956474" y="10350"/>
                  </a:lnTo>
                  <a:lnTo>
                    <a:pt x="7952994" y="25222"/>
                  </a:lnTo>
                  <a:lnTo>
                    <a:pt x="7946542" y="27647"/>
                  </a:lnTo>
                  <a:lnTo>
                    <a:pt x="7946542" y="41211"/>
                  </a:lnTo>
                  <a:lnTo>
                    <a:pt x="7945958" y="54991"/>
                  </a:lnTo>
                  <a:lnTo>
                    <a:pt x="7945437" y="68757"/>
                  </a:lnTo>
                  <a:lnTo>
                    <a:pt x="7945044" y="82461"/>
                  </a:lnTo>
                  <a:lnTo>
                    <a:pt x="7940370" y="84213"/>
                  </a:lnTo>
                  <a:lnTo>
                    <a:pt x="7935760" y="99517"/>
                  </a:lnTo>
                  <a:lnTo>
                    <a:pt x="7918094" y="106146"/>
                  </a:lnTo>
                  <a:lnTo>
                    <a:pt x="7914246" y="121158"/>
                  </a:lnTo>
                  <a:lnTo>
                    <a:pt x="7913154" y="108000"/>
                  </a:lnTo>
                  <a:lnTo>
                    <a:pt x="7916519" y="106743"/>
                  </a:lnTo>
                  <a:lnTo>
                    <a:pt x="7916100" y="93332"/>
                  </a:lnTo>
                  <a:lnTo>
                    <a:pt x="7926832" y="89293"/>
                  </a:lnTo>
                  <a:lnTo>
                    <a:pt x="7933296" y="73304"/>
                  </a:lnTo>
                  <a:lnTo>
                    <a:pt x="7946542" y="41211"/>
                  </a:lnTo>
                  <a:lnTo>
                    <a:pt x="7946542" y="27647"/>
                  </a:lnTo>
                  <a:lnTo>
                    <a:pt x="7940078" y="30060"/>
                  </a:lnTo>
                  <a:lnTo>
                    <a:pt x="7945780" y="14363"/>
                  </a:lnTo>
                  <a:lnTo>
                    <a:pt x="7956474" y="10350"/>
                  </a:lnTo>
                  <a:lnTo>
                    <a:pt x="7956474" y="4889"/>
                  </a:lnTo>
                  <a:lnTo>
                    <a:pt x="7935163" y="4787"/>
                  </a:lnTo>
                  <a:lnTo>
                    <a:pt x="7925816" y="35420"/>
                  </a:lnTo>
                  <a:lnTo>
                    <a:pt x="7911427" y="54381"/>
                  </a:lnTo>
                  <a:lnTo>
                    <a:pt x="7906664" y="96875"/>
                  </a:lnTo>
                  <a:lnTo>
                    <a:pt x="7896860" y="113931"/>
                  </a:lnTo>
                  <a:lnTo>
                    <a:pt x="7896860" y="154813"/>
                  </a:lnTo>
                  <a:lnTo>
                    <a:pt x="7892148" y="156578"/>
                  </a:lnTo>
                  <a:lnTo>
                    <a:pt x="7887856" y="171754"/>
                  </a:lnTo>
                  <a:lnTo>
                    <a:pt x="7888783" y="157848"/>
                  </a:lnTo>
                  <a:lnTo>
                    <a:pt x="7895107" y="141909"/>
                  </a:lnTo>
                  <a:lnTo>
                    <a:pt x="7896860" y="154813"/>
                  </a:lnTo>
                  <a:lnTo>
                    <a:pt x="7896860" y="113931"/>
                  </a:lnTo>
                  <a:lnTo>
                    <a:pt x="7896720" y="114173"/>
                  </a:lnTo>
                  <a:lnTo>
                    <a:pt x="7886255" y="131660"/>
                  </a:lnTo>
                  <a:lnTo>
                    <a:pt x="7875295" y="149339"/>
                  </a:lnTo>
                  <a:lnTo>
                    <a:pt x="7868298" y="179095"/>
                  </a:lnTo>
                  <a:lnTo>
                    <a:pt x="7858734" y="196253"/>
                  </a:lnTo>
                  <a:lnTo>
                    <a:pt x="7854975" y="224790"/>
                  </a:lnTo>
                  <a:lnTo>
                    <a:pt x="7848130" y="240931"/>
                  </a:lnTo>
                  <a:lnTo>
                    <a:pt x="7847203" y="268401"/>
                  </a:lnTo>
                  <a:lnTo>
                    <a:pt x="7845476" y="282625"/>
                  </a:lnTo>
                  <a:lnTo>
                    <a:pt x="7839024" y="285038"/>
                  </a:lnTo>
                  <a:lnTo>
                    <a:pt x="7834300" y="313944"/>
                  </a:lnTo>
                  <a:lnTo>
                    <a:pt x="7829448" y="356463"/>
                  </a:lnTo>
                  <a:lnTo>
                    <a:pt x="7827480" y="397891"/>
                  </a:lnTo>
                  <a:lnTo>
                    <a:pt x="7828788" y="438099"/>
                  </a:lnTo>
                  <a:lnTo>
                    <a:pt x="7838224" y="488823"/>
                  </a:lnTo>
                  <a:lnTo>
                    <a:pt x="7856182" y="549910"/>
                  </a:lnTo>
                  <a:lnTo>
                    <a:pt x="7874101" y="597446"/>
                  </a:lnTo>
                  <a:lnTo>
                    <a:pt x="7896860" y="643166"/>
                  </a:lnTo>
                  <a:lnTo>
                    <a:pt x="7929283" y="698817"/>
                  </a:lnTo>
                  <a:lnTo>
                    <a:pt x="7962862" y="740473"/>
                  </a:lnTo>
                  <a:lnTo>
                    <a:pt x="8002486" y="779856"/>
                  </a:lnTo>
                  <a:lnTo>
                    <a:pt x="8047063" y="817384"/>
                  </a:lnTo>
                  <a:lnTo>
                    <a:pt x="8087474" y="829348"/>
                  </a:lnTo>
                  <a:lnTo>
                    <a:pt x="8136903" y="851496"/>
                  </a:lnTo>
                  <a:lnTo>
                    <a:pt x="8186204" y="860120"/>
                  </a:lnTo>
                  <a:lnTo>
                    <a:pt x="8283842" y="850595"/>
                  </a:lnTo>
                  <a:lnTo>
                    <a:pt x="8330590" y="846620"/>
                  </a:lnTo>
                  <a:lnTo>
                    <a:pt x="8379523" y="855383"/>
                  </a:lnTo>
                  <a:lnTo>
                    <a:pt x="8425802" y="865136"/>
                  </a:lnTo>
                  <a:lnTo>
                    <a:pt x="8440102" y="914031"/>
                  </a:lnTo>
                  <a:lnTo>
                    <a:pt x="8452599" y="963599"/>
                  </a:lnTo>
                  <a:lnTo>
                    <a:pt x="8463496" y="1013777"/>
                  </a:lnTo>
                  <a:lnTo>
                    <a:pt x="8472970" y="1064475"/>
                  </a:lnTo>
                  <a:lnTo>
                    <a:pt x="8481225" y="1115644"/>
                  </a:lnTo>
                  <a:lnTo>
                    <a:pt x="8488439" y="1167193"/>
                  </a:lnTo>
                  <a:lnTo>
                    <a:pt x="8499272" y="1230947"/>
                  </a:lnTo>
                  <a:lnTo>
                    <a:pt x="8505685" y="1269238"/>
                  </a:lnTo>
                  <a:lnTo>
                    <a:pt x="8522652" y="1317129"/>
                  </a:lnTo>
                  <a:lnTo>
                    <a:pt x="8545474" y="1362824"/>
                  </a:lnTo>
                  <a:lnTo>
                    <a:pt x="8569439" y="1394523"/>
                  </a:lnTo>
                  <a:lnTo>
                    <a:pt x="8603209" y="1436116"/>
                  </a:lnTo>
                  <a:lnTo>
                    <a:pt x="8637600" y="1463890"/>
                  </a:lnTo>
                  <a:lnTo>
                    <a:pt x="8681314" y="1501749"/>
                  </a:lnTo>
                  <a:lnTo>
                    <a:pt x="8725167" y="1525981"/>
                  </a:lnTo>
                  <a:lnTo>
                    <a:pt x="8768893" y="1536700"/>
                  </a:lnTo>
                  <a:lnTo>
                    <a:pt x="8816708" y="1545882"/>
                  </a:lnTo>
                  <a:lnTo>
                    <a:pt x="8861196" y="1556321"/>
                  </a:lnTo>
                  <a:lnTo>
                    <a:pt x="8903246" y="1554099"/>
                  </a:lnTo>
                  <a:lnTo>
                    <a:pt x="8946832" y="1551305"/>
                  </a:lnTo>
                  <a:lnTo>
                    <a:pt x="8986952" y="1536255"/>
                  </a:lnTo>
                  <a:lnTo>
                    <a:pt x="9039352" y="1543710"/>
                  </a:lnTo>
                  <a:lnTo>
                    <a:pt x="9146464" y="1503502"/>
                  </a:lnTo>
                  <a:lnTo>
                    <a:pt x="9146502" y="1489925"/>
                  </a:lnTo>
                  <a:lnTo>
                    <a:pt x="9146527" y="1476349"/>
                  </a:lnTo>
                  <a:lnTo>
                    <a:pt x="9146527" y="1475994"/>
                  </a:lnTo>
                  <a:lnTo>
                    <a:pt x="9146502" y="1476362"/>
                  </a:lnTo>
                  <a:lnTo>
                    <a:pt x="9132722" y="1481531"/>
                  </a:lnTo>
                  <a:lnTo>
                    <a:pt x="9111932" y="1475765"/>
                  </a:lnTo>
                  <a:lnTo>
                    <a:pt x="9078214" y="1488427"/>
                  </a:lnTo>
                  <a:lnTo>
                    <a:pt x="9095435" y="1495526"/>
                  </a:lnTo>
                  <a:lnTo>
                    <a:pt x="9108453" y="1490649"/>
                  </a:lnTo>
                  <a:lnTo>
                    <a:pt x="9126195" y="1497545"/>
                  </a:lnTo>
                  <a:lnTo>
                    <a:pt x="9056878" y="1523568"/>
                  </a:lnTo>
                  <a:lnTo>
                    <a:pt x="9025395" y="1521828"/>
                  </a:lnTo>
                  <a:lnTo>
                    <a:pt x="9075102" y="1503159"/>
                  </a:lnTo>
                  <a:lnTo>
                    <a:pt x="9078214" y="1488427"/>
                  </a:lnTo>
                  <a:lnTo>
                    <a:pt x="8984501" y="1523593"/>
                  </a:lnTo>
                  <a:lnTo>
                    <a:pt x="8944038" y="1526641"/>
                  </a:lnTo>
                  <a:lnTo>
                    <a:pt x="8944038" y="1538782"/>
                  </a:lnTo>
                  <a:lnTo>
                    <a:pt x="8911158" y="1537563"/>
                  </a:lnTo>
                  <a:lnTo>
                    <a:pt x="8883612" y="1547901"/>
                  </a:lnTo>
                  <a:lnTo>
                    <a:pt x="8852624" y="1545971"/>
                  </a:lnTo>
                  <a:lnTo>
                    <a:pt x="8818308" y="1531721"/>
                  </a:lnTo>
                  <a:lnTo>
                    <a:pt x="8772030" y="1521955"/>
                  </a:lnTo>
                  <a:lnTo>
                    <a:pt x="8729662" y="1510728"/>
                  </a:lnTo>
                  <a:lnTo>
                    <a:pt x="8687016" y="1486052"/>
                  </a:lnTo>
                  <a:lnTo>
                    <a:pt x="8648763" y="1459712"/>
                  </a:lnTo>
                  <a:lnTo>
                    <a:pt x="8615172" y="1431620"/>
                  </a:lnTo>
                  <a:lnTo>
                    <a:pt x="8582000" y="1389811"/>
                  </a:lnTo>
                  <a:lnTo>
                    <a:pt x="8558441" y="1357960"/>
                  </a:lnTo>
                  <a:lnTo>
                    <a:pt x="8535797" y="1312202"/>
                  </a:lnTo>
                  <a:lnTo>
                    <a:pt x="8518779" y="1264323"/>
                  </a:lnTo>
                  <a:lnTo>
                    <a:pt x="8512086" y="1226146"/>
                  </a:lnTo>
                  <a:lnTo>
                    <a:pt x="8505215" y="1174457"/>
                  </a:lnTo>
                  <a:lnTo>
                    <a:pt x="8497659" y="1123035"/>
                  </a:lnTo>
                  <a:lnTo>
                    <a:pt x="8489201" y="1071943"/>
                  </a:lnTo>
                  <a:lnTo>
                    <a:pt x="8479650" y="1021270"/>
                  </a:lnTo>
                  <a:lnTo>
                    <a:pt x="8468792" y="971080"/>
                  </a:lnTo>
                  <a:lnTo>
                    <a:pt x="8456447" y="921461"/>
                  </a:lnTo>
                  <a:lnTo>
                    <a:pt x="8442401" y="872477"/>
                  </a:lnTo>
                  <a:lnTo>
                    <a:pt x="8451812" y="882497"/>
                  </a:lnTo>
                  <a:lnTo>
                    <a:pt x="8490064" y="922413"/>
                  </a:lnTo>
                  <a:lnTo>
                    <a:pt x="8511769" y="968514"/>
                  </a:lnTo>
                  <a:lnTo>
                    <a:pt x="8531784" y="1015276"/>
                  </a:lnTo>
                  <a:lnTo>
                    <a:pt x="8550300" y="1062583"/>
                  </a:lnTo>
                  <a:lnTo>
                    <a:pt x="8567560" y="1110361"/>
                  </a:lnTo>
                  <a:lnTo>
                    <a:pt x="8588235" y="1170432"/>
                  </a:lnTo>
                  <a:lnTo>
                    <a:pt x="8603628" y="1218907"/>
                  </a:lnTo>
                  <a:lnTo>
                    <a:pt x="8618423" y="1267625"/>
                  </a:lnTo>
                  <a:lnTo>
                    <a:pt x="8636381" y="1315135"/>
                  </a:lnTo>
                  <a:lnTo>
                    <a:pt x="8660625" y="1360297"/>
                  </a:lnTo>
                  <a:lnTo>
                    <a:pt x="8690775" y="1403235"/>
                  </a:lnTo>
                  <a:lnTo>
                    <a:pt x="8722004" y="1432217"/>
                  </a:lnTo>
                  <a:lnTo>
                    <a:pt x="8758415" y="1459242"/>
                  </a:lnTo>
                  <a:lnTo>
                    <a:pt x="8799639" y="1484464"/>
                  </a:lnTo>
                  <a:lnTo>
                    <a:pt x="8845309" y="1508023"/>
                  </a:lnTo>
                  <a:lnTo>
                    <a:pt x="8895055" y="1530045"/>
                  </a:lnTo>
                  <a:lnTo>
                    <a:pt x="8944038" y="1538782"/>
                  </a:lnTo>
                  <a:lnTo>
                    <a:pt x="8944038" y="1526641"/>
                  </a:lnTo>
                  <a:lnTo>
                    <a:pt x="8939289" y="1526997"/>
                  </a:lnTo>
                  <a:lnTo>
                    <a:pt x="8892883" y="1517294"/>
                  </a:lnTo>
                  <a:lnTo>
                    <a:pt x="8845575" y="1494358"/>
                  </a:lnTo>
                  <a:lnTo>
                    <a:pt x="8802141" y="1469961"/>
                  </a:lnTo>
                  <a:lnTo>
                    <a:pt x="8767356" y="1455889"/>
                  </a:lnTo>
                  <a:lnTo>
                    <a:pt x="8728138" y="1416354"/>
                  </a:lnTo>
                  <a:lnTo>
                    <a:pt x="8698179" y="1386903"/>
                  </a:lnTo>
                  <a:lnTo>
                    <a:pt x="8673313" y="1355534"/>
                  </a:lnTo>
                  <a:lnTo>
                    <a:pt x="8649411" y="1310246"/>
                  </a:lnTo>
                  <a:lnTo>
                    <a:pt x="8631225" y="1262811"/>
                  </a:lnTo>
                  <a:lnTo>
                    <a:pt x="8616442" y="1214094"/>
                  </a:lnTo>
                  <a:lnTo>
                    <a:pt x="8601088" y="1165606"/>
                  </a:lnTo>
                  <a:lnTo>
                    <a:pt x="8584971" y="1117396"/>
                  </a:lnTo>
                  <a:lnTo>
                    <a:pt x="8567915" y="1069530"/>
                  </a:lnTo>
                  <a:lnTo>
                    <a:pt x="8549716" y="1022108"/>
                  </a:lnTo>
                  <a:lnTo>
                    <a:pt x="8530184" y="975169"/>
                  </a:lnTo>
                  <a:lnTo>
                    <a:pt x="8513597" y="940701"/>
                  </a:lnTo>
                  <a:lnTo>
                    <a:pt x="8490852" y="894981"/>
                  </a:lnTo>
                  <a:lnTo>
                    <a:pt x="8500262" y="905014"/>
                  </a:lnTo>
                  <a:lnTo>
                    <a:pt x="8505088" y="903198"/>
                  </a:lnTo>
                  <a:lnTo>
                    <a:pt x="8514372" y="913282"/>
                  </a:lnTo>
                  <a:lnTo>
                    <a:pt x="8519325" y="911428"/>
                  </a:lnTo>
                  <a:lnTo>
                    <a:pt x="8550135" y="940549"/>
                  </a:lnTo>
                  <a:lnTo>
                    <a:pt x="8583498" y="982294"/>
                  </a:lnTo>
                  <a:lnTo>
                    <a:pt x="8615172" y="1024661"/>
                  </a:lnTo>
                  <a:lnTo>
                    <a:pt x="8645347" y="1067600"/>
                  </a:lnTo>
                  <a:lnTo>
                    <a:pt x="8674214" y="1111021"/>
                  </a:lnTo>
                  <a:lnTo>
                    <a:pt x="8701989" y="1154861"/>
                  </a:lnTo>
                  <a:lnTo>
                    <a:pt x="8728875" y="1199032"/>
                  </a:lnTo>
                  <a:lnTo>
                    <a:pt x="8759520" y="1255356"/>
                  </a:lnTo>
                  <a:lnTo>
                    <a:pt x="8785200" y="1299972"/>
                  </a:lnTo>
                  <a:lnTo>
                    <a:pt x="8812797" y="1343875"/>
                  </a:lnTo>
                  <a:lnTo>
                    <a:pt x="8846312" y="1385557"/>
                  </a:lnTo>
                  <a:lnTo>
                    <a:pt x="8880843" y="1413294"/>
                  </a:lnTo>
                  <a:lnTo>
                    <a:pt x="8920442" y="1439125"/>
                  </a:lnTo>
                  <a:lnTo>
                    <a:pt x="8964651" y="1463230"/>
                  </a:lnTo>
                  <a:lnTo>
                    <a:pt x="9008567" y="1473873"/>
                  </a:lnTo>
                  <a:lnTo>
                    <a:pt x="9060701" y="1494993"/>
                  </a:lnTo>
                  <a:lnTo>
                    <a:pt x="9078214" y="1488427"/>
                  </a:lnTo>
                  <a:lnTo>
                    <a:pt x="9095715" y="1481848"/>
                  </a:lnTo>
                  <a:lnTo>
                    <a:pt x="9102369" y="1465795"/>
                  </a:lnTo>
                  <a:lnTo>
                    <a:pt x="9124353" y="1457540"/>
                  </a:lnTo>
                  <a:lnTo>
                    <a:pt x="9130614" y="1441627"/>
                  </a:lnTo>
                  <a:lnTo>
                    <a:pt x="9146591" y="1447533"/>
                  </a:lnTo>
                  <a:lnTo>
                    <a:pt x="9146629" y="1431417"/>
                  </a:lnTo>
                  <a:lnTo>
                    <a:pt x="9140355" y="1424406"/>
                  </a:lnTo>
                  <a:lnTo>
                    <a:pt x="9146642" y="1422044"/>
                  </a:lnTo>
                  <a:lnTo>
                    <a:pt x="9146705" y="1394891"/>
                  </a:lnTo>
                  <a:close/>
                </a:path>
                <a:path w="9150350" h="5143500">
                  <a:moveTo>
                    <a:pt x="9148813" y="1448358"/>
                  </a:moveTo>
                  <a:lnTo>
                    <a:pt x="9146591" y="1447533"/>
                  </a:lnTo>
                  <a:lnTo>
                    <a:pt x="9146527" y="1475994"/>
                  </a:lnTo>
                  <a:lnTo>
                    <a:pt x="9148813" y="1448358"/>
                  </a:lnTo>
                  <a:close/>
                </a:path>
                <a:path w="9150350" h="5143500">
                  <a:moveTo>
                    <a:pt x="9149436" y="1434553"/>
                  </a:moveTo>
                  <a:lnTo>
                    <a:pt x="9147746" y="1421625"/>
                  </a:lnTo>
                  <a:lnTo>
                    <a:pt x="9146642" y="1422044"/>
                  </a:lnTo>
                  <a:lnTo>
                    <a:pt x="9146629" y="1431417"/>
                  </a:lnTo>
                  <a:lnTo>
                    <a:pt x="9149436" y="1434553"/>
                  </a:lnTo>
                  <a:close/>
                </a:path>
                <a:path w="9150350" h="5143500">
                  <a:moveTo>
                    <a:pt x="9149728" y="10096"/>
                  </a:moveTo>
                  <a:lnTo>
                    <a:pt x="8092453" y="0"/>
                  </a:lnTo>
                  <a:lnTo>
                    <a:pt x="8090446" y="5461"/>
                  </a:lnTo>
                  <a:lnTo>
                    <a:pt x="9149728" y="10096"/>
                  </a:lnTo>
                  <a:close/>
                </a:path>
                <a:path w="9150350" h="5143500">
                  <a:moveTo>
                    <a:pt x="9149728" y="10096"/>
                  </a:moveTo>
                  <a:lnTo>
                    <a:pt x="9146705" y="1394891"/>
                  </a:lnTo>
                  <a:lnTo>
                    <a:pt x="9147988" y="1394409"/>
                  </a:lnTo>
                  <a:lnTo>
                    <a:pt x="9149728" y="100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16518" y="2319655"/>
              <a:ext cx="2395634" cy="71201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78467" y="2382592"/>
              <a:ext cx="2272030" cy="586105"/>
            </a:xfrm>
            <a:custGeom>
              <a:avLst/>
              <a:gdLst/>
              <a:ahLst/>
              <a:cxnLst/>
              <a:rect l="l" t="t" r="r" b="b"/>
              <a:pathLst>
                <a:path w="2272029" h="586105">
                  <a:moveTo>
                    <a:pt x="111727" y="0"/>
                  </a:moveTo>
                  <a:lnTo>
                    <a:pt x="7253" y="0"/>
                  </a:lnTo>
                  <a:lnTo>
                    <a:pt x="0" y="7237"/>
                  </a:lnTo>
                  <a:lnTo>
                    <a:pt x="0" y="570686"/>
                  </a:lnTo>
                  <a:lnTo>
                    <a:pt x="7253" y="577924"/>
                  </a:lnTo>
                  <a:lnTo>
                    <a:pt x="106630" y="577924"/>
                  </a:lnTo>
                  <a:lnTo>
                    <a:pt x="113884" y="570686"/>
                  </a:lnTo>
                  <a:lnTo>
                    <a:pt x="113884" y="545469"/>
                  </a:lnTo>
                  <a:lnTo>
                    <a:pt x="39992" y="545469"/>
                  </a:lnTo>
                  <a:lnTo>
                    <a:pt x="32739" y="538232"/>
                  </a:lnTo>
                  <a:lnTo>
                    <a:pt x="32739" y="39708"/>
                  </a:lnTo>
                  <a:lnTo>
                    <a:pt x="39992" y="32470"/>
                  </a:lnTo>
                  <a:lnTo>
                    <a:pt x="133954" y="32470"/>
                  </a:lnTo>
                  <a:lnTo>
                    <a:pt x="119961" y="8019"/>
                  </a:lnTo>
                  <a:lnTo>
                    <a:pt x="117020" y="3129"/>
                  </a:lnTo>
                  <a:lnTo>
                    <a:pt x="111727" y="0"/>
                  </a:lnTo>
                  <a:close/>
                </a:path>
                <a:path w="2272029" h="586105">
                  <a:moveTo>
                    <a:pt x="485710" y="268728"/>
                  </a:moveTo>
                  <a:lnTo>
                    <a:pt x="441094" y="268728"/>
                  </a:lnTo>
                  <a:lnTo>
                    <a:pt x="449448" y="274013"/>
                  </a:lnTo>
                  <a:lnTo>
                    <a:pt x="452971" y="284169"/>
                  </a:lnTo>
                  <a:lnTo>
                    <a:pt x="452971" y="570491"/>
                  </a:lnTo>
                  <a:lnTo>
                    <a:pt x="460225" y="577728"/>
                  </a:lnTo>
                  <a:lnTo>
                    <a:pt x="559602" y="577728"/>
                  </a:lnTo>
                  <a:lnTo>
                    <a:pt x="566855" y="570491"/>
                  </a:lnTo>
                  <a:lnTo>
                    <a:pt x="566855" y="545469"/>
                  </a:lnTo>
                  <a:lnTo>
                    <a:pt x="492964" y="545469"/>
                  </a:lnTo>
                  <a:lnTo>
                    <a:pt x="485710" y="538232"/>
                  </a:lnTo>
                  <a:lnTo>
                    <a:pt x="485710" y="268728"/>
                  </a:lnTo>
                  <a:close/>
                </a:path>
                <a:path w="2272029" h="586105">
                  <a:moveTo>
                    <a:pt x="93422" y="147472"/>
                  </a:moveTo>
                  <a:lnTo>
                    <a:pt x="85062" y="152759"/>
                  </a:lnTo>
                  <a:lnTo>
                    <a:pt x="81537" y="162925"/>
                  </a:lnTo>
                  <a:lnTo>
                    <a:pt x="81537" y="538232"/>
                  </a:lnTo>
                  <a:lnTo>
                    <a:pt x="74283" y="545469"/>
                  </a:lnTo>
                  <a:lnTo>
                    <a:pt x="113884" y="545469"/>
                  </a:lnTo>
                  <a:lnTo>
                    <a:pt x="113951" y="284169"/>
                  </a:lnTo>
                  <a:lnTo>
                    <a:pt x="117382" y="274209"/>
                  </a:lnTo>
                  <a:lnTo>
                    <a:pt x="125695" y="268924"/>
                  </a:lnTo>
                  <a:lnTo>
                    <a:pt x="176946" y="268924"/>
                  </a:lnTo>
                  <a:lnTo>
                    <a:pt x="111335" y="154905"/>
                  </a:lnTo>
                  <a:lnTo>
                    <a:pt x="103288" y="147906"/>
                  </a:lnTo>
                  <a:lnTo>
                    <a:pt x="93422" y="147472"/>
                  </a:lnTo>
                  <a:close/>
                </a:path>
                <a:path w="2272029" h="586105">
                  <a:moveTo>
                    <a:pt x="566855" y="32470"/>
                  </a:moveTo>
                  <a:lnTo>
                    <a:pt x="527271" y="32470"/>
                  </a:lnTo>
                  <a:lnTo>
                    <a:pt x="534508" y="39708"/>
                  </a:lnTo>
                  <a:lnTo>
                    <a:pt x="534508" y="538232"/>
                  </a:lnTo>
                  <a:lnTo>
                    <a:pt x="527271" y="545469"/>
                  </a:lnTo>
                  <a:lnTo>
                    <a:pt x="566855" y="545469"/>
                  </a:lnTo>
                  <a:lnTo>
                    <a:pt x="566855" y="32470"/>
                  </a:lnTo>
                  <a:close/>
                </a:path>
                <a:path w="2272029" h="586105">
                  <a:moveTo>
                    <a:pt x="473899" y="147472"/>
                  </a:moveTo>
                  <a:lnTo>
                    <a:pt x="464041" y="147906"/>
                  </a:lnTo>
                  <a:lnTo>
                    <a:pt x="455912" y="154905"/>
                  </a:lnTo>
                  <a:lnTo>
                    <a:pt x="305580" y="415797"/>
                  </a:lnTo>
                  <a:lnTo>
                    <a:pt x="303454" y="423982"/>
                  </a:lnTo>
                  <a:lnTo>
                    <a:pt x="305629" y="431690"/>
                  </a:lnTo>
                  <a:lnTo>
                    <a:pt x="311259" y="437418"/>
                  </a:lnTo>
                  <a:lnTo>
                    <a:pt x="319499" y="439661"/>
                  </a:lnTo>
                  <a:lnTo>
                    <a:pt x="325380" y="439661"/>
                  </a:lnTo>
                  <a:lnTo>
                    <a:pt x="330674" y="436532"/>
                  </a:lnTo>
                  <a:lnTo>
                    <a:pt x="333614" y="431642"/>
                  </a:lnTo>
                  <a:lnTo>
                    <a:pt x="423189" y="276149"/>
                  </a:lnTo>
                  <a:lnTo>
                    <a:pt x="431233" y="269159"/>
                  </a:lnTo>
                  <a:lnTo>
                    <a:pt x="441094" y="268728"/>
                  </a:lnTo>
                  <a:lnTo>
                    <a:pt x="485710" y="268728"/>
                  </a:lnTo>
                  <a:lnTo>
                    <a:pt x="485710" y="162925"/>
                  </a:lnTo>
                  <a:lnTo>
                    <a:pt x="482212" y="152759"/>
                  </a:lnTo>
                  <a:lnTo>
                    <a:pt x="473899" y="147472"/>
                  </a:lnTo>
                  <a:close/>
                </a:path>
                <a:path w="2272029" h="586105">
                  <a:moveTo>
                    <a:pt x="176946" y="268924"/>
                  </a:moveTo>
                  <a:lnTo>
                    <a:pt x="125695" y="268924"/>
                  </a:lnTo>
                  <a:lnTo>
                    <a:pt x="135552" y="269355"/>
                  </a:lnTo>
                  <a:lnTo>
                    <a:pt x="143682" y="276345"/>
                  </a:lnTo>
                  <a:lnTo>
                    <a:pt x="223651" y="415210"/>
                  </a:lnTo>
                  <a:lnTo>
                    <a:pt x="229792" y="421262"/>
                  </a:lnTo>
                  <a:lnTo>
                    <a:pt x="237641" y="423279"/>
                  </a:lnTo>
                  <a:lnTo>
                    <a:pt x="245451" y="421262"/>
                  </a:lnTo>
                  <a:lnTo>
                    <a:pt x="251473" y="415210"/>
                  </a:lnTo>
                  <a:lnTo>
                    <a:pt x="284151" y="358158"/>
                  </a:lnTo>
                  <a:lnTo>
                    <a:pt x="237494" y="358158"/>
                  </a:lnTo>
                  <a:lnTo>
                    <a:pt x="229682" y="356141"/>
                  </a:lnTo>
                  <a:lnTo>
                    <a:pt x="223651" y="350089"/>
                  </a:lnTo>
                  <a:lnTo>
                    <a:pt x="176946" y="268924"/>
                  </a:lnTo>
                  <a:close/>
                </a:path>
                <a:path w="2272029" h="586105">
                  <a:moveTo>
                    <a:pt x="559798" y="0"/>
                  </a:moveTo>
                  <a:lnTo>
                    <a:pt x="550976" y="195"/>
                  </a:lnTo>
                  <a:lnTo>
                    <a:pt x="455324" y="195"/>
                  </a:lnTo>
                  <a:lnTo>
                    <a:pt x="450030" y="3325"/>
                  </a:lnTo>
                  <a:lnTo>
                    <a:pt x="447090" y="8215"/>
                  </a:lnTo>
                  <a:lnTo>
                    <a:pt x="251473" y="350089"/>
                  </a:lnTo>
                  <a:lnTo>
                    <a:pt x="245340" y="356141"/>
                  </a:lnTo>
                  <a:lnTo>
                    <a:pt x="237494" y="358158"/>
                  </a:lnTo>
                  <a:lnTo>
                    <a:pt x="284151" y="358158"/>
                  </a:lnTo>
                  <a:lnTo>
                    <a:pt x="466106" y="40490"/>
                  </a:lnTo>
                  <a:lnTo>
                    <a:pt x="469046" y="35600"/>
                  </a:lnTo>
                  <a:lnTo>
                    <a:pt x="474340" y="32470"/>
                  </a:lnTo>
                  <a:lnTo>
                    <a:pt x="566855" y="32470"/>
                  </a:lnTo>
                  <a:lnTo>
                    <a:pt x="566855" y="7237"/>
                  </a:lnTo>
                  <a:lnTo>
                    <a:pt x="559798" y="0"/>
                  </a:lnTo>
                  <a:close/>
                </a:path>
                <a:path w="2272029" h="586105">
                  <a:moveTo>
                    <a:pt x="133954" y="32470"/>
                  </a:moveTo>
                  <a:lnTo>
                    <a:pt x="92907" y="32470"/>
                  </a:lnTo>
                  <a:lnTo>
                    <a:pt x="98200" y="35600"/>
                  </a:lnTo>
                  <a:lnTo>
                    <a:pt x="101141" y="40490"/>
                  </a:lnTo>
                  <a:lnTo>
                    <a:pt x="224239" y="255627"/>
                  </a:lnTo>
                  <a:lnTo>
                    <a:pt x="230239" y="261681"/>
                  </a:lnTo>
                  <a:lnTo>
                    <a:pt x="237984" y="263720"/>
                  </a:lnTo>
                  <a:lnTo>
                    <a:pt x="245763" y="261761"/>
                  </a:lnTo>
                  <a:lnTo>
                    <a:pt x="251865" y="255822"/>
                  </a:lnTo>
                  <a:lnTo>
                    <a:pt x="252257" y="255236"/>
                  </a:lnTo>
                  <a:lnTo>
                    <a:pt x="255001" y="250150"/>
                  </a:lnTo>
                  <a:lnTo>
                    <a:pt x="255001" y="244086"/>
                  </a:lnTo>
                  <a:lnTo>
                    <a:pt x="252257" y="239196"/>
                  </a:lnTo>
                  <a:lnTo>
                    <a:pt x="133954" y="32470"/>
                  </a:lnTo>
                  <a:close/>
                </a:path>
                <a:path w="2272029" h="586105">
                  <a:moveTo>
                    <a:pt x="1067269" y="0"/>
                  </a:moveTo>
                  <a:lnTo>
                    <a:pt x="728753" y="0"/>
                  </a:lnTo>
                  <a:lnTo>
                    <a:pt x="721500" y="7237"/>
                  </a:lnTo>
                  <a:lnTo>
                    <a:pt x="721500" y="570686"/>
                  </a:lnTo>
                  <a:lnTo>
                    <a:pt x="728753" y="577924"/>
                  </a:lnTo>
                  <a:lnTo>
                    <a:pt x="1072562" y="577924"/>
                  </a:lnTo>
                  <a:lnTo>
                    <a:pt x="1079816" y="570686"/>
                  </a:lnTo>
                  <a:lnTo>
                    <a:pt x="1079816" y="545078"/>
                  </a:lnTo>
                  <a:lnTo>
                    <a:pt x="761296" y="545078"/>
                  </a:lnTo>
                  <a:lnTo>
                    <a:pt x="754043" y="537840"/>
                  </a:lnTo>
                  <a:lnTo>
                    <a:pt x="754043" y="39317"/>
                  </a:lnTo>
                  <a:lnTo>
                    <a:pt x="761296" y="32079"/>
                  </a:lnTo>
                  <a:lnTo>
                    <a:pt x="1074522" y="32079"/>
                  </a:lnTo>
                  <a:lnTo>
                    <a:pt x="1074522" y="7237"/>
                  </a:lnTo>
                  <a:lnTo>
                    <a:pt x="1067269" y="0"/>
                  </a:lnTo>
                  <a:close/>
                </a:path>
                <a:path w="2272029" h="586105">
                  <a:moveTo>
                    <a:pt x="1058447" y="220222"/>
                  </a:moveTo>
                  <a:lnTo>
                    <a:pt x="809898" y="220222"/>
                  </a:lnTo>
                  <a:lnTo>
                    <a:pt x="802661" y="227459"/>
                  </a:lnTo>
                  <a:lnTo>
                    <a:pt x="802661" y="493633"/>
                  </a:lnTo>
                  <a:lnTo>
                    <a:pt x="809898" y="500871"/>
                  </a:lnTo>
                  <a:lnTo>
                    <a:pt x="1040215" y="500871"/>
                  </a:lnTo>
                  <a:lnTo>
                    <a:pt x="1047469" y="508108"/>
                  </a:lnTo>
                  <a:lnTo>
                    <a:pt x="1047469" y="537840"/>
                  </a:lnTo>
                  <a:lnTo>
                    <a:pt x="1040215" y="545078"/>
                  </a:lnTo>
                  <a:lnTo>
                    <a:pt x="1079816" y="545078"/>
                  </a:lnTo>
                  <a:lnTo>
                    <a:pt x="1079816" y="476224"/>
                  </a:lnTo>
                  <a:lnTo>
                    <a:pt x="1072758" y="468986"/>
                  </a:lnTo>
                  <a:lnTo>
                    <a:pt x="842441" y="468986"/>
                  </a:lnTo>
                  <a:lnTo>
                    <a:pt x="835188" y="461749"/>
                  </a:lnTo>
                  <a:lnTo>
                    <a:pt x="835188" y="259735"/>
                  </a:lnTo>
                  <a:lnTo>
                    <a:pt x="842441" y="252497"/>
                  </a:lnTo>
                  <a:lnTo>
                    <a:pt x="1065701" y="252497"/>
                  </a:lnTo>
                  <a:lnTo>
                    <a:pt x="1065701" y="227459"/>
                  </a:lnTo>
                  <a:lnTo>
                    <a:pt x="1058447" y="220222"/>
                  </a:lnTo>
                  <a:close/>
                </a:path>
                <a:path w="2272029" h="586105">
                  <a:moveTo>
                    <a:pt x="1065701" y="252497"/>
                  </a:moveTo>
                  <a:lnTo>
                    <a:pt x="1025904" y="252497"/>
                  </a:lnTo>
                  <a:lnTo>
                    <a:pt x="1033158" y="259735"/>
                  </a:lnTo>
                  <a:lnTo>
                    <a:pt x="1033158" y="289451"/>
                  </a:lnTo>
                  <a:lnTo>
                    <a:pt x="1025904" y="296688"/>
                  </a:lnTo>
                  <a:lnTo>
                    <a:pt x="891060" y="296688"/>
                  </a:lnTo>
                  <a:lnTo>
                    <a:pt x="883806" y="303926"/>
                  </a:lnTo>
                  <a:lnTo>
                    <a:pt x="883806" y="321922"/>
                  </a:lnTo>
                  <a:lnTo>
                    <a:pt x="891060" y="329159"/>
                  </a:lnTo>
                  <a:lnTo>
                    <a:pt x="1058447" y="329159"/>
                  </a:lnTo>
                  <a:lnTo>
                    <a:pt x="1065701" y="321922"/>
                  </a:lnTo>
                  <a:lnTo>
                    <a:pt x="1065701" y="252497"/>
                  </a:lnTo>
                  <a:close/>
                </a:path>
                <a:path w="2272029" h="586105">
                  <a:moveTo>
                    <a:pt x="1074522" y="32079"/>
                  </a:moveTo>
                  <a:lnTo>
                    <a:pt x="1034726" y="32079"/>
                  </a:lnTo>
                  <a:lnTo>
                    <a:pt x="1041979" y="39317"/>
                  </a:lnTo>
                  <a:lnTo>
                    <a:pt x="1041979" y="69049"/>
                  </a:lnTo>
                  <a:lnTo>
                    <a:pt x="1034726" y="76287"/>
                  </a:lnTo>
                  <a:lnTo>
                    <a:pt x="809898" y="76287"/>
                  </a:lnTo>
                  <a:lnTo>
                    <a:pt x="802661" y="83524"/>
                  </a:lnTo>
                  <a:lnTo>
                    <a:pt x="802661" y="169380"/>
                  </a:lnTo>
                  <a:lnTo>
                    <a:pt x="809898" y="176617"/>
                  </a:lnTo>
                  <a:lnTo>
                    <a:pt x="827934" y="176617"/>
                  </a:lnTo>
                  <a:lnTo>
                    <a:pt x="835188" y="169380"/>
                  </a:lnTo>
                  <a:lnTo>
                    <a:pt x="835188" y="116174"/>
                  </a:lnTo>
                  <a:lnTo>
                    <a:pt x="842441" y="108937"/>
                  </a:lnTo>
                  <a:lnTo>
                    <a:pt x="1067269" y="108937"/>
                  </a:lnTo>
                  <a:lnTo>
                    <a:pt x="1074522" y="101699"/>
                  </a:lnTo>
                  <a:lnTo>
                    <a:pt x="1074522" y="32079"/>
                  </a:lnTo>
                  <a:close/>
                </a:path>
                <a:path w="2272029" h="586105">
                  <a:moveTo>
                    <a:pt x="1243445" y="0"/>
                  </a:moveTo>
                  <a:lnTo>
                    <a:pt x="1222044" y="0"/>
                  </a:lnTo>
                  <a:lnTo>
                    <a:pt x="1214856" y="7237"/>
                  </a:lnTo>
                  <a:lnTo>
                    <a:pt x="1214856" y="570686"/>
                  </a:lnTo>
                  <a:lnTo>
                    <a:pt x="1222044" y="577924"/>
                  </a:lnTo>
                  <a:lnTo>
                    <a:pt x="1321536" y="577924"/>
                  </a:lnTo>
                  <a:lnTo>
                    <a:pt x="1328724" y="570686"/>
                  </a:lnTo>
                  <a:lnTo>
                    <a:pt x="1328724" y="545274"/>
                  </a:lnTo>
                  <a:lnTo>
                    <a:pt x="1254881" y="545274"/>
                  </a:lnTo>
                  <a:lnTo>
                    <a:pt x="1247530" y="538036"/>
                  </a:lnTo>
                  <a:lnTo>
                    <a:pt x="1247530" y="122825"/>
                  </a:lnTo>
                  <a:lnTo>
                    <a:pt x="1251029" y="112742"/>
                  </a:lnTo>
                  <a:lnTo>
                    <a:pt x="1259353" y="107445"/>
                  </a:lnTo>
                  <a:lnTo>
                    <a:pt x="1310328" y="107446"/>
                  </a:lnTo>
                  <a:lnTo>
                    <a:pt x="1251450" y="7824"/>
                  </a:lnTo>
                  <a:lnTo>
                    <a:pt x="1248836" y="2934"/>
                  </a:lnTo>
                  <a:lnTo>
                    <a:pt x="1243445" y="0"/>
                  </a:lnTo>
                  <a:close/>
                </a:path>
                <a:path w="2272029" h="586105">
                  <a:moveTo>
                    <a:pt x="1310328" y="107446"/>
                  </a:moveTo>
                  <a:lnTo>
                    <a:pt x="1259353" y="107445"/>
                  </a:lnTo>
                  <a:lnTo>
                    <a:pt x="1269240" y="107834"/>
                  </a:lnTo>
                  <a:lnTo>
                    <a:pt x="1277426" y="114805"/>
                  </a:lnTo>
                  <a:lnTo>
                    <a:pt x="1546938" y="570686"/>
                  </a:lnTo>
                  <a:lnTo>
                    <a:pt x="1549271" y="574794"/>
                  </a:lnTo>
                  <a:lnTo>
                    <a:pt x="1554499" y="577728"/>
                  </a:lnTo>
                  <a:lnTo>
                    <a:pt x="1669674" y="577728"/>
                  </a:lnTo>
                  <a:lnTo>
                    <a:pt x="1676862" y="570491"/>
                  </a:lnTo>
                  <a:lnTo>
                    <a:pt x="1676862" y="545274"/>
                  </a:lnTo>
                  <a:lnTo>
                    <a:pt x="1572633" y="545274"/>
                  </a:lnTo>
                  <a:lnTo>
                    <a:pt x="1567405" y="542340"/>
                  </a:lnTo>
                  <a:lnTo>
                    <a:pt x="1564464" y="537449"/>
                  </a:lnTo>
                  <a:lnTo>
                    <a:pt x="1310328" y="107446"/>
                  </a:lnTo>
                  <a:close/>
                </a:path>
                <a:path w="2272029" h="586105">
                  <a:moveTo>
                    <a:pt x="1308180" y="283656"/>
                  </a:moveTo>
                  <a:lnTo>
                    <a:pt x="1299874" y="288953"/>
                  </a:lnTo>
                  <a:lnTo>
                    <a:pt x="1296377" y="299036"/>
                  </a:lnTo>
                  <a:lnTo>
                    <a:pt x="1296377" y="538036"/>
                  </a:lnTo>
                  <a:lnTo>
                    <a:pt x="1289189" y="545274"/>
                  </a:lnTo>
                  <a:lnTo>
                    <a:pt x="1328724" y="545274"/>
                  </a:lnTo>
                  <a:lnTo>
                    <a:pt x="1328724" y="297079"/>
                  </a:lnTo>
                  <a:lnTo>
                    <a:pt x="1327907" y="294341"/>
                  </a:lnTo>
                  <a:lnTo>
                    <a:pt x="1326600" y="291798"/>
                  </a:lnTo>
                  <a:lnTo>
                    <a:pt x="1326110" y="291016"/>
                  </a:lnTo>
                  <a:lnTo>
                    <a:pt x="1318018" y="284044"/>
                  </a:lnTo>
                  <a:lnTo>
                    <a:pt x="1308180" y="283656"/>
                  </a:lnTo>
                  <a:close/>
                </a:path>
                <a:path w="2272029" h="586105">
                  <a:moveTo>
                    <a:pt x="1676862" y="32471"/>
                  </a:moveTo>
                  <a:lnTo>
                    <a:pt x="1636510" y="32471"/>
                  </a:lnTo>
                  <a:lnTo>
                    <a:pt x="1643698" y="39708"/>
                  </a:lnTo>
                  <a:lnTo>
                    <a:pt x="1643698" y="538036"/>
                  </a:lnTo>
                  <a:lnTo>
                    <a:pt x="1636510" y="545274"/>
                  </a:lnTo>
                  <a:lnTo>
                    <a:pt x="1676862" y="545274"/>
                  </a:lnTo>
                  <a:lnTo>
                    <a:pt x="1676862" y="32471"/>
                  </a:lnTo>
                  <a:close/>
                </a:path>
                <a:path w="2272029" h="586105">
                  <a:moveTo>
                    <a:pt x="1336565" y="0"/>
                  </a:moveTo>
                  <a:lnTo>
                    <a:pt x="1330031" y="0"/>
                  </a:lnTo>
                  <a:lnTo>
                    <a:pt x="1321847" y="2274"/>
                  </a:lnTo>
                  <a:lnTo>
                    <a:pt x="1316267" y="8068"/>
                  </a:lnTo>
                  <a:lnTo>
                    <a:pt x="1314179" y="15844"/>
                  </a:lnTo>
                  <a:lnTo>
                    <a:pt x="1316471" y="24059"/>
                  </a:lnTo>
                  <a:lnTo>
                    <a:pt x="1565118" y="446703"/>
                  </a:lnTo>
                  <a:lnTo>
                    <a:pt x="1573210" y="453668"/>
                  </a:lnTo>
                  <a:lnTo>
                    <a:pt x="1583047" y="454057"/>
                  </a:lnTo>
                  <a:lnTo>
                    <a:pt x="1591354" y="448764"/>
                  </a:lnTo>
                  <a:lnTo>
                    <a:pt x="1594851" y="438683"/>
                  </a:lnTo>
                  <a:lnTo>
                    <a:pt x="1594851" y="334758"/>
                  </a:lnTo>
                  <a:lnTo>
                    <a:pt x="1551170" y="334758"/>
                  </a:lnTo>
                  <a:lnTo>
                    <a:pt x="1541284" y="334370"/>
                  </a:lnTo>
                  <a:lnTo>
                    <a:pt x="1533098" y="327399"/>
                  </a:lnTo>
                  <a:lnTo>
                    <a:pt x="1344570" y="7824"/>
                  </a:lnTo>
                  <a:lnTo>
                    <a:pt x="1341793" y="2934"/>
                  </a:lnTo>
                  <a:lnTo>
                    <a:pt x="1336565" y="0"/>
                  </a:lnTo>
                  <a:close/>
                </a:path>
                <a:path w="2272029" h="586105">
                  <a:moveTo>
                    <a:pt x="1669673" y="0"/>
                  </a:moveTo>
                  <a:lnTo>
                    <a:pt x="1570182" y="0"/>
                  </a:lnTo>
                  <a:lnTo>
                    <a:pt x="1562994" y="7237"/>
                  </a:lnTo>
                  <a:lnTo>
                    <a:pt x="1562994" y="319379"/>
                  </a:lnTo>
                  <a:lnTo>
                    <a:pt x="1559494" y="329462"/>
                  </a:lnTo>
                  <a:lnTo>
                    <a:pt x="1551170" y="334758"/>
                  </a:lnTo>
                  <a:lnTo>
                    <a:pt x="1594851" y="334758"/>
                  </a:lnTo>
                  <a:lnTo>
                    <a:pt x="1594851" y="39708"/>
                  </a:lnTo>
                  <a:lnTo>
                    <a:pt x="1602202" y="32471"/>
                  </a:lnTo>
                  <a:lnTo>
                    <a:pt x="1676862" y="32471"/>
                  </a:lnTo>
                  <a:lnTo>
                    <a:pt x="1676862" y="7237"/>
                  </a:lnTo>
                  <a:lnTo>
                    <a:pt x="1669673" y="0"/>
                  </a:lnTo>
                  <a:close/>
                </a:path>
                <a:path w="2272029" h="586105">
                  <a:moveTo>
                    <a:pt x="1945113" y="32471"/>
                  </a:moveTo>
                  <a:lnTo>
                    <a:pt x="1905414" y="32471"/>
                  </a:lnTo>
                  <a:lnTo>
                    <a:pt x="1912602" y="39708"/>
                  </a:lnTo>
                  <a:lnTo>
                    <a:pt x="1912625" y="353806"/>
                  </a:lnTo>
                  <a:lnTo>
                    <a:pt x="1919265" y="411740"/>
                  </a:lnTo>
                  <a:lnTo>
                    <a:pt x="1936969" y="453745"/>
                  </a:lnTo>
                  <a:lnTo>
                    <a:pt x="1991793" y="499029"/>
                  </a:lnTo>
                  <a:lnTo>
                    <a:pt x="2029901" y="508304"/>
                  </a:lnTo>
                  <a:lnTo>
                    <a:pt x="2035619" y="514954"/>
                  </a:lnTo>
                  <a:lnTo>
                    <a:pt x="2035619" y="578511"/>
                  </a:lnTo>
                  <a:lnTo>
                    <a:pt x="2042644" y="585748"/>
                  </a:lnTo>
                  <a:lnTo>
                    <a:pt x="2051629" y="585748"/>
                  </a:lnTo>
                  <a:lnTo>
                    <a:pt x="2104230" y="581212"/>
                  </a:lnTo>
                  <a:lnTo>
                    <a:pt x="2149395" y="568122"/>
                  </a:lnTo>
                  <a:lnTo>
                    <a:pt x="2179852" y="551338"/>
                  </a:lnTo>
                  <a:lnTo>
                    <a:pt x="2086100" y="551338"/>
                  </a:lnTo>
                  <a:lnTo>
                    <a:pt x="2079294" y="550698"/>
                  </a:lnTo>
                  <a:lnTo>
                    <a:pt x="2073561" y="547444"/>
                  </a:lnTo>
                  <a:lnTo>
                    <a:pt x="2069605" y="542175"/>
                  </a:lnTo>
                  <a:lnTo>
                    <a:pt x="2068141" y="535549"/>
                  </a:lnTo>
                  <a:lnTo>
                    <a:pt x="2068129" y="484048"/>
                  </a:lnTo>
                  <a:lnTo>
                    <a:pt x="2060777" y="477006"/>
                  </a:lnTo>
                  <a:lnTo>
                    <a:pt x="2004592" y="469222"/>
                  </a:lnTo>
                  <a:lnTo>
                    <a:pt x="1971313" y="445964"/>
                  </a:lnTo>
                  <a:lnTo>
                    <a:pt x="1951604" y="407378"/>
                  </a:lnTo>
                  <a:lnTo>
                    <a:pt x="1945136" y="353806"/>
                  </a:lnTo>
                  <a:lnTo>
                    <a:pt x="1945113" y="32471"/>
                  </a:lnTo>
                  <a:close/>
                </a:path>
                <a:path w="2272029" h="586105">
                  <a:moveTo>
                    <a:pt x="1937924" y="0"/>
                  </a:moveTo>
                  <a:lnTo>
                    <a:pt x="1838596" y="0"/>
                  </a:lnTo>
                  <a:lnTo>
                    <a:pt x="1831245" y="7237"/>
                  </a:lnTo>
                  <a:lnTo>
                    <a:pt x="1831245" y="353806"/>
                  </a:lnTo>
                  <a:lnTo>
                    <a:pt x="1834861" y="404053"/>
                  </a:lnTo>
                  <a:lnTo>
                    <a:pt x="1845797" y="449833"/>
                  </a:lnTo>
                  <a:lnTo>
                    <a:pt x="1864184" y="490365"/>
                  </a:lnTo>
                  <a:lnTo>
                    <a:pt x="1890154" y="524865"/>
                  </a:lnTo>
                  <a:lnTo>
                    <a:pt x="1923839" y="552552"/>
                  </a:lnTo>
                  <a:lnTo>
                    <a:pt x="1965370" y="572642"/>
                  </a:lnTo>
                  <a:lnTo>
                    <a:pt x="1973125" y="573397"/>
                  </a:lnTo>
                  <a:lnTo>
                    <a:pt x="1979992" y="570613"/>
                  </a:lnTo>
                  <a:lnTo>
                    <a:pt x="1984898" y="565078"/>
                  </a:lnTo>
                  <a:lnTo>
                    <a:pt x="1986772" y="557581"/>
                  </a:lnTo>
                  <a:lnTo>
                    <a:pt x="1986772" y="550164"/>
                  </a:lnTo>
                  <a:lnTo>
                    <a:pt x="1982361" y="544296"/>
                  </a:lnTo>
                  <a:lnTo>
                    <a:pt x="1976153" y="541948"/>
                  </a:lnTo>
                  <a:lnTo>
                    <a:pt x="1928973" y="516146"/>
                  </a:lnTo>
                  <a:lnTo>
                    <a:pt x="1896701" y="480816"/>
                  </a:lnTo>
                  <a:lnTo>
                    <a:pt x="1876795" y="439573"/>
                  </a:lnTo>
                  <a:lnTo>
                    <a:pt x="1866714" y="396032"/>
                  </a:lnTo>
                  <a:lnTo>
                    <a:pt x="1863919" y="353806"/>
                  </a:lnTo>
                  <a:lnTo>
                    <a:pt x="1863918" y="39708"/>
                  </a:lnTo>
                  <a:lnTo>
                    <a:pt x="1871107" y="32471"/>
                  </a:lnTo>
                  <a:lnTo>
                    <a:pt x="1945113" y="32471"/>
                  </a:lnTo>
                  <a:lnTo>
                    <a:pt x="1945113" y="7237"/>
                  </a:lnTo>
                  <a:lnTo>
                    <a:pt x="1937924" y="0"/>
                  </a:lnTo>
                  <a:close/>
                </a:path>
                <a:path w="2272029" h="586105">
                  <a:moveTo>
                    <a:pt x="2271523" y="32471"/>
                  </a:moveTo>
                  <a:lnTo>
                    <a:pt x="2231987" y="32471"/>
                  </a:lnTo>
                  <a:lnTo>
                    <a:pt x="2239176" y="39708"/>
                  </a:lnTo>
                  <a:lnTo>
                    <a:pt x="2239164" y="353806"/>
                  </a:lnTo>
                  <a:lnTo>
                    <a:pt x="2228859" y="431208"/>
                  </a:lnTo>
                  <a:lnTo>
                    <a:pt x="2212200" y="471540"/>
                  </a:lnTo>
                  <a:lnTo>
                    <a:pt x="2184526" y="507635"/>
                  </a:lnTo>
                  <a:lnTo>
                    <a:pt x="2143329" y="535549"/>
                  </a:lnTo>
                  <a:lnTo>
                    <a:pt x="2086100" y="551338"/>
                  </a:lnTo>
                  <a:lnTo>
                    <a:pt x="2179852" y="551338"/>
                  </a:lnTo>
                  <a:lnTo>
                    <a:pt x="2217938" y="519400"/>
                  </a:lnTo>
                  <a:lnTo>
                    <a:pt x="2241577" y="485327"/>
                  </a:lnTo>
                  <a:lnTo>
                    <a:pt x="2258300" y="445818"/>
                  </a:lnTo>
                  <a:lnTo>
                    <a:pt x="2268239" y="401653"/>
                  </a:lnTo>
                  <a:lnTo>
                    <a:pt x="2271509" y="353806"/>
                  </a:lnTo>
                  <a:lnTo>
                    <a:pt x="2271523" y="32471"/>
                  </a:lnTo>
                  <a:close/>
                </a:path>
                <a:path w="2272029" h="586105">
                  <a:moveTo>
                    <a:pt x="2264334" y="0"/>
                  </a:moveTo>
                  <a:lnTo>
                    <a:pt x="2165333" y="0"/>
                  </a:lnTo>
                  <a:lnTo>
                    <a:pt x="2157982" y="7237"/>
                  </a:lnTo>
                  <a:lnTo>
                    <a:pt x="2157982" y="353806"/>
                  </a:lnTo>
                  <a:lnTo>
                    <a:pt x="2155769" y="387077"/>
                  </a:lnTo>
                  <a:lnTo>
                    <a:pt x="2149099" y="415090"/>
                  </a:lnTo>
                  <a:lnTo>
                    <a:pt x="2137926" y="437935"/>
                  </a:lnTo>
                  <a:lnTo>
                    <a:pt x="2122204" y="455701"/>
                  </a:lnTo>
                  <a:lnTo>
                    <a:pt x="2118610" y="458636"/>
                  </a:lnTo>
                  <a:lnTo>
                    <a:pt x="2116649" y="462923"/>
                  </a:lnTo>
                  <a:lnTo>
                    <a:pt x="2116649" y="468400"/>
                  </a:lnTo>
                  <a:lnTo>
                    <a:pt x="2119263" y="477147"/>
                  </a:lnTo>
                  <a:lnTo>
                    <a:pt x="2125798" y="482777"/>
                  </a:lnTo>
                  <a:lnTo>
                    <a:pt x="2134293" y="484299"/>
                  </a:lnTo>
                  <a:lnTo>
                    <a:pt x="2142788" y="480723"/>
                  </a:lnTo>
                  <a:lnTo>
                    <a:pt x="2161589" y="460752"/>
                  </a:lnTo>
                  <a:lnTo>
                    <a:pt x="2176667" y="433616"/>
                  </a:lnTo>
                  <a:lnTo>
                    <a:pt x="2186691" y="398304"/>
                  </a:lnTo>
                  <a:lnTo>
                    <a:pt x="2190329" y="353806"/>
                  </a:lnTo>
                  <a:lnTo>
                    <a:pt x="2190328" y="39708"/>
                  </a:lnTo>
                  <a:lnTo>
                    <a:pt x="2197680" y="32471"/>
                  </a:lnTo>
                  <a:lnTo>
                    <a:pt x="2271523" y="32471"/>
                  </a:lnTo>
                  <a:lnTo>
                    <a:pt x="2271523" y="7237"/>
                  </a:lnTo>
                  <a:lnTo>
                    <a:pt x="2264334" y="0"/>
                  </a:lnTo>
                  <a:close/>
                </a:path>
              </a:pathLst>
            </a:custGeom>
            <a:solidFill>
              <a:srgbClr val="DC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24397" y="2167085"/>
              <a:ext cx="2779876" cy="101716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186771" y="2230637"/>
              <a:ext cx="2655570" cy="890269"/>
            </a:xfrm>
            <a:custGeom>
              <a:avLst/>
              <a:gdLst/>
              <a:ahLst/>
              <a:cxnLst/>
              <a:rect l="l" t="t" r="r" b="b"/>
              <a:pathLst>
                <a:path w="2655570" h="890269">
                  <a:moveTo>
                    <a:pt x="15879" y="58666"/>
                  </a:moveTo>
                  <a:lnTo>
                    <a:pt x="4508" y="58666"/>
                  </a:lnTo>
                  <a:lnTo>
                    <a:pt x="0" y="63165"/>
                  </a:lnTo>
                  <a:lnTo>
                    <a:pt x="0" y="885363"/>
                  </a:lnTo>
                  <a:lnTo>
                    <a:pt x="4509" y="889862"/>
                  </a:lnTo>
                  <a:lnTo>
                    <a:pt x="108003" y="889862"/>
                  </a:lnTo>
                  <a:lnTo>
                    <a:pt x="112708" y="885363"/>
                  </a:lnTo>
                  <a:lnTo>
                    <a:pt x="112708" y="874216"/>
                  </a:lnTo>
                  <a:lnTo>
                    <a:pt x="108199" y="869717"/>
                  </a:lnTo>
                  <a:lnTo>
                    <a:pt x="20388" y="869717"/>
                  </a:lnTo>
                  <a:lnTo>
                    <a:pt x="20388" y="63165"/>
                  </a:lnTo>
                  <a:lnTo>
                    <a:pt x="15879" y="58666"/>
                  </a:lnTo>
                  <a:close/>
                </a:path>
                <a:path w="2655570" h="890269">
                  <a:moveTo>
                    <a:pt x="2372223" y="869522"/>
                  </a:moveTo>
                  <a:lnTo>
                    <a:pt x="254626" y="869522"/>
                  </a:lnTo>
                  <a:lnTo>
                    <a:pt x="250117" y="874021"/>
                  </a:lnTo>
                  <a:lnTo>
                    <a:pt x="250117" y="885363"/>
                  </a:lnTo>
                  <a:lnTo>
                    <a:pt x="254626" y="889862"/>
                  </a:lnTo>
                  <a:lnTo>
                    <a:pt x="2372223" y="889862"/>
                  </a:lnTo>
                  <a:lnTo>
                    <a:pt x="2376797" y="885363"/>
                  </a:lnTo>
                  <a:lnTo>
                    <a:pt x="2376797" y="874021"/>
                  </a:lnTo>
                  <a:lnTo>
                    <a:pt x="2372223" y="869522"/>
                  </a:lnTo>
                  <a:close/>
                </a:path>
                <a:path w="2655570" h="890269">
                  <a:moveTo>
                    <a:pt x="2650766" y="0"/>
                  </a:moveTo>
                  <a:lnTo>
                    <a:pt x="2478249" y="0"/>
                  </a:lnTo>
                  <a:lnTo>
                    <a:pt x="2473838" y="4499"/>
                  </a:lnTo>
                  <a:lnTo>
                    <a:pt x="2473838" y="15844"/>
                  </a:lnTo>
                  <a:lnTo>
                    <a:pt x="2478249" y="20343"/>
                  </a:lnTo>
                  <a:lnTo>
                    <a:pt x="2634919" y="20343"/>
                  </a:lnTo>
                  <a:lnTo>
                    <a:pt x="2634919" y="869522"/>
                  </a:lnTo>
                  <a:lnTo>
                    <a:pt x="2507655" y="869522"/>
                  </a:lnTo>
                  <a:lnTo>
                    <a:pt x="2503245" y="874021"/>
                  </a:lnTo>
                  <a:lnTo>
                    <a:pt x="2503245" y="885363"/>
                  </a:lnTo>
                  <a:lnTo>
                    <a:pt x="2507655" y="889862"/>
                  </a:lnTo>
                  <a:lnTo>
                    <a:pt x="2650766" y="889862"/>
                  </a:lnTo>
                  <a:lnTo>
                    <a:pt x="2655341" y="885363"/>
                  </a:lnTo>
                  <a:lnTo>
                    <a:pt x="2655340" y="4499"/>
                  </a:lnTo>
                  <a:lnTo>
                    <a:pt x="2650766" y="0"/>
                  </a:lnTo>
                  <a:close/>
                </a:path>
                <a:path w="2655570" h="890269">
                  <a:moveTo>
                    <a:pt x="2372223" y="0"/>
                  </a:moveTo>
                  <a:lnTo>
                    <a:pt x="1359175" y="0"/>
                  </a:lnTo>
                  <a:lnTo>
                    <a:pt x="1354601" y="4499"/>
                  </a:lnTo>
                  <a:lnTo>
                    <a:pt x="1354601" y="15844"/>
                  </a:lnTo>
                  <a:lnTo>
                    <a:pt x="1359175" y="20343"/>
                  </a:lnTo>
                  <a:lnTo>
                    <a:pt x="2372223" y="20343"/>
                  </a:lnTo>
                  <a:lnTo>
                    <a:pt x="2376797" y="15844"/>
                  </a:lnTo>
                  <a:lnTo>
                    <a:pt x="2376797" y="4499"/>
                  </a:lnTo>
                  <a:lnTo>
                    <a:pt x="2372223" y="0"/>
                  </a:lnTo>
                  <a:close/>
                </a:path>
                <a:path w="2655570" h="890269">
                  <a:moveTo>
                    <a:pt x="1183309" y="0"/>
                  </a:moveTo>
                  <a:lnTo>
                    <a:pt x="56460" y="0"/>
                  </a:lnTo>
                  <a:lnTo>
                    <a:pt x="51951" y="4498"/>
                  </a:lnTo>
                  <a:lnTo>
                    <a:pt x="51951" y="15844"/>
                  </a:lnTo>
                  <a:lnTo>
                    <a:pt x="56460" y="20343"/>
                  </a:lnTo>
                  <a:lnTo>
                    <a:pt x="1183309" y="20343"/>
                  </a:lnTo>
                  <a:lnTo>
                    <a:pt x="1187802" y="15844"/>
                  </a:lnTo>
                  <a:lnTo>
                    <a:pt x="1187802" y="4499"/>
                  </a:lnTo>
                  <a:lnTo>
                    <a:pt x="1183309" y="0"/>
                  </a:lnTo>
                  <a:close/>
                </a:path>
              </a:pathLst>
            </a:custGeom>
            <a:solidFill>
              <a:srgbClr val="FFFA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8876" y="585016"/>
              <a:ext cx="1420374" cy="13208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36207" y="783336"/>
              <a:ext cx="1737360" cy="13335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63996" y="2813304"/>
              <a:ext cx="1705355" cy="191566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479435" y="2820606"/>
              <a:ext cx="1323975" cy="1323340"/>
            </a:xfrm>
            <a:custGeom>
              <a:avLst/>
              <a:gdLst/>
              <a:ahLst/>
              <a:cxnLst/>
              <a:rect l="l" t="t" r="r" b="b"/>
              <a:pathLst>
                <a:path w="1323975" h="1323339">
                  <a:moveTo>
                    <a:pt x="728014" y="264553"/>
                  </a:moveTo>
                  <a:lnTo>
                    <a:pt x="595642" y="264553"/>
                  </a:lnTo>
                  <a:lnTo>
                    <a:pt x="595642" y="396836"/>
                  </a:lnTo>
                  <a:lnTo>
                    <a:pt x="728014" y="396836"/>
                  </a:lnTo>
                  <a:lnTo>
                    <a:pt x="728014" y="264553"/>
                  </a:lnTo>
                  <a:close/>
                </a:path>
                <a:path w="1323975" h="1323339">
                  <a:moveTo>
                    <a:pt x="794194" y="925918"/>
                  </a:moveTo>
                  <a:lnTo>
                    <a:pt x="728014" y="925918"/>
                  </a:lnTo>
                  <a:lnTo>
                    <a:pt x="728014" y="529107"/>
                  </a:lnTo>
                  <a:lnTo>
                    <a:pt x="722820" y="503364"/>
                  </a:lnTo>
                  <a:lnTo>
                    <a:pt x="708634" y="482333"/>
                  </a:lnTo>
                  <a:lnTo>
                    <a:pt x="687603" y="468172"/>
                  </a:lnTo>
                  <a:lnTo>
                    <a:pt x="661835" y="462978"/>
                  </a:lnTo>
                  <a:lnTo>
                    <a:pt x="529463" y="462978"/>
                  </a:lnTo>
                  <a:lnTo>
                    <a:pt x="529463" y="595249"/>
                  </a:lnTo>
                  <a:lnTo>
                    <a:pt x="595642" y="595249"/>
                  </a:lnTo>
                  <a:lnTo>
                    <a:pt x="595642" y="925918"/>
                  </a:lnTo>
                  <a:lnTo>
                    <a:pt x="529463" y="925918"/>
                  </a:lnTo>
                  <a:lnTo>
                    <a:pt x="529463" y="1058202"/>
                  </a:lnTo>
                  <a:lnTo>
                    <a:pt x="794194" y="1058202"/>
                  </a:lnTo>
                  <a:lnTo>
                    <a:pt x="794194" y="925918"/>
                  </a:lnTo>
                  <a:close/>
                </a:path>
                <a:path w="1323975" h="1323339">
                  <a:moveTo>
                    <a:pt x="1323670" y="661390"/>
                  </a:moveTo>
                  <a:lnTo>
                    <a:pt x="1322006" y="614146"/>
                  </a:lnTo>
                  <a:lnTo>
                    <a:pt x="1317091" y="567817"/>
                  </a:lnTo>
                  <a:lnTo>
                    <a:pt x="1309039" y="522478"/>
                  </a:lnTo>
                  <a:lnTo>
                    <a:pt x="1297978" y="478269"/>
                  </a:lnTo>
                  <a:lnTo>
                    <a:pt x="1283982" y="435292"/>
                  </a:lnTo>
                  <a:lnTo>
                    <a:pt x="1267193" y="393661"/>
                  </a:lnTo>
                  <a:lnTo>
                    <a:pt x="1247724" y="353479"/>
                  </a:lnTo>
                  <a:lnTo>
                    <a:pt x="1225664" y="314871"/>
                  </a:lnTo>
                  <a:lnTo>
                    <a:pt x="1201153" y="277939"/>
                  </a:lnTo>
                  <a:lnTo>
                    <a:pt x="1191298" y="265061"/>
                  </a:lnTo>
                  <a:lnTo>
                    <a:pt x="1191298" y="661390"/>
                  </a:lnTo>
                  <a:lnTo>
                    <a:pt x="1189139" y="709549"/>
                  </a:lnTo>
                  <a:lnTo>
                    <a:pt x="1182763" y="756488"/>
                  </a:lnTo>
                  <a:lnTo>
                    <a:pt x="1172387" y="802030"/>
                  </a:lnTo>
                  <a:lnTo>
                    <a:pt x="1158176" y="845997"/>
                  </a:lnTo>
                  <a:lnTo>
                    <a:pt x="1140320" y="888187"/>
                  </a:lnTo>
                  <a:lnTo>
                    <a:pt x="1119009" y="928420"/>
                  </a:lnTo>
                  <a:lnTo>
                    <a:pt x="1094435" y="966508"/>
                  </a:lnTo>
                  <a:lnTo>
                    <a:pt x="1066774" y="1002271"/>
                  </a:lnTo>
                  <a:lnTo>
                    <a:pt x="1036218" y="1035507"/>
                  </a:lnTo>
                  <a:lnTo>
                    <a:pt x="1002957" y="1066038"/>
                  </a:lnTo>
                  <a:lnTo>
                    <a:pt x="967181" y="1093673"/>
                  </a:lnTo>
                  <a:lnTo>
                    <a:pt x="929068" y="1118235"/>
                  </a:lnTo>
                  <a:lnTo>
                    <a:pt x="888809" y="1139532"/>
                  </a:lnTo>
                  <a:lnTo>
                    <a:pt x="846582" y="1157376"/>
                  </a:lnTo>
                  <a:lnTo>
                    <a:pt x="802589" y="1171575"/>
                  </a:lnTo>
                  <a:lnTo>
                    <a:pt x="757008" y="1181950"/>
                  </a:lnTo>
                  <a:lnTo>
                    <a:pt x="710018" y="1188313"/>
                  </a:lnTo>
                  <a:lnTo>
                    <a:pt x="661835" y="1190472"/>
                  </a:lnTo>
                  <a:lnTo>
                    <a:pt x="613638" y="1188313"/>
                  </a:lnTo>
                  <a:lnTo>
                    <a:pt x="566826" y="1181989"/>
                  </a:lnTo>
                  <a:lnTo>
                    <a:pt x="529437" y="1173505"/>
                  </a:lnTo>
                  <a:lnTo>
                    <a:pt x="521360" y="1171676"/>
                  </a:lnTo>
                  <a:lnTo>
                    <a:pt x="477494" y="1157541"/>
                  </a:lnTo>
                  <a:lnTo>
                    <a:pt x="435406" y="1139812"/>
                  </a:lnTo>
                  <a:lnTo>
                    <a:pt x="421017" y="1134287"/>
                  </a:lnTo>
                  <a:lnTo>
                    <a:pt x="405803" y="1130985"/>
                  </a:lnTo>
                  <a:lnTo>
                    <a:pt x="390055" y="1130096"/>
                  </a:lnTo>
                  <a:lnTo>
                    <a:pt x="374027" y="1131760"/>
                  </a:lnTo>
                  <a:lnTo>
                    <a:pt x="150812" y="1173505"/>
                  </a:lnTo>
                  <a:lnTo>
                    <a:pt x="194843" y="959078"/>
                  </a:lnTo>
                  <a:lnTo>
                    <a:pt x="196824" y="942276"/>
                  </a:lnTo>
                  <a:lnTo>
                    <a:pt x="195961" y="925715"/>
                  </a:lnTo>
                  <a:lnTo>
                    <a:pt x="192455" y="909751"/>
                  </a:lnTo>
                  <a:lnTo>
                    <a:pt x="186474" y="894689"/>
                  </a:lnTo>
                  <a:lnTo>
                    <a:pt x="167551" y="851471"/>
                  </a:lnTo>
                  <a:lnTo>
                    <a:pt x="152463" y="806335"/>
                  </a:lnTo>
                  <a:lnTo>
                    <a:pt x="141439" y="759472"/>
                  </a:lnTo>
                  <a:lnTo>
                    <a:pt x="134696" y="711288"/>
                  </a:lnTo>
                  <a:lnTo>
                    <a:pt x="134556" y="708621"/>
                  </a:lnTo>
                  <a:lnTo>
                    <a:pt x="132359" y="661390"/>
                  </a:lnTo>
                  <a:lnTo>
                    <a:pt x="134531" y="613232"/>
                  </a:lnTo>
                  <a:lnTo>
                    <a:pt x="140893" y="566280"/>
                  </a:lnTo>
                  <a:lnTo>
                    <a:pt x="151282" y="520725"/>
                  </a:lnTo>
                  <a:lnTo>
                    <a:pt x="165493" y="476758"/>
                  </a:lnTo>
                  <a:lnTo>
                    <a:pt x="183349" y="434568"/>
                  </a:lnTo>
                  <a:lnTo>
                    <a:pt x="204647" y="394335"/>
                  </a:lnTo>
                  <a:lnTo>
                    <a:pt x="229235" y="356247"/>
                  </a:lnTo>
                  <a:lnTo>
                    <a:pt x="256895" y="320484"/>
                  </a:lnTo>
                  <a:lnTo>
                    <a:pt x="287439" y="287248"/>
                  </a:lnTo>
                  <a:lnTo>
                    <a:pt x="320700" y="256717"/>
                  </a:lnTo>
                  <a:lnTo>
                    <a:pt x="356489" y="229082"/>
                  </a:lnTo>
                  <a:lnTo>
                    <a:pt x="394601" y="204520"/>
                  </a:lnTo>
                  <a:lnTo>
                    <a:pt x="434860" y="183222"/>
                  </a:lnTo>
                  <a:lnTo>
                    <a:pt x="477088" y="165379"/>
                  </a:lnTo>
                  <a:lnTo>
                    <a:pt x="521081" y="151180"/>
                  </a:lnTo>
                  <a:lnTo>
                    <a:pt x="566661" y="140804"/>
                  </a:lnTo>
                  <a:lnTo>
                    <a:pt x="613638" y="134442"/>
                  </a:lnTo>
                  <a:lnTo>
                    <a:pt x="661835" y="132283"/>
                  </a:lnTo>
                  <a:lnTo>
                    <a:pt x="710018" y="134442"/>
                  </a:lnTo>
                  <a:lnTo>
                    <a:pt x="757008" y="140804"/>
                  </a:lnTo>
                  <a:lnTo>
                    <a:pt x="802589" y="151180"/>
                  </a:lnTo>
                  <a:lnTo>
                    <a:pt x="846582" y="165379"/>
                  </a:lnTo>
                  <a:lnTo>
                    <a:pt x="888809" y="183222"/>
                  </a:lnTo>
                  <a:lnTo>
                    <a:pt x="929068" y="204520"/>
                  </a:lnTo>
                  <a:lnTo>
                    <a:pt x="967181" y="229082"/>
                  </a:lnTo>
                  <a:lnTo>
                    <a:pt x="1002957" y="256717"/>
                  </a:lnTo>
                  <a:lnTo>
                    <a:pt x="1036218" y="287248"/>
                  </a:lnTo>
                  <a:lnTo>
                    <a:pt x="1066774" y="320484"/>
                  </a:lnTo>
                  <a:lnTo>
                    <a:pt x="1094435" y="356247"/>
                  </a:lnTo>
                  <a:lnTo>
                    <a:pt x="1119009" y="394335"/>
                  </a:lnTo>
                  <a:lnTo>
                    <a:pt x="1140320" y="434568"/>
                  </a:lnTo>
                  <a:lnTo>
                    <a:pt x="1158176" y="476758"/>
                  </a:lnTo>
                  <a:lnTo>
                    <a:pt x="1172387" y="520725"/>
                  </a:lnTo>
                  <a:lnTo>
                    <a:pt x="1182763" y="566280"/>
                  </a:lnTo>
                  <a:lnTo>
                    <a:pt x="1189139" y="613232"/>
                  </a:lnTo>
                  <a:lnTo>
                    <a:pt x="1191298" y="661390"/>
                  </a:lnTo>
                  <a:lnTo>
                    <a:pt x="1191298" y="265061"/>
                  </a:lnTo>
                  <a:lnTo>
                    <a:pt x="1145171" y="209575"/>
                  </a:lnTo>
                  <a:lnTo>
                    <a:pt x="1113929" y="178358"/>
                  </a:lnTo>
                  <a:lnTo>
                    <a:pt x="1080668" y="149263"/>
                  </a:lnTo>
                  <a:lnTo>
                    <a:pt x="1058430" y="132283"/>
                  </a:lnTo>
                  <a:lnTo>
                    <a:pt x="1045514" y="122415"/>
                  </a:lnTo>
                  <a:lnTo>
                    <a:pt x="1008557" y="97917"/>
                  </a:lnTo>
                  <a:lnTo>
                    <a:pt x="969924" y="75882"/>
                  </a:lnTo>
                  <a:lnTo>
                    <a:pt x="929716" y="56426"/>
                  </a:lnTo>
                  <a:lnTo>
                    <a:pt x="888060" y="39649"/>
                  </a:lnTo>
                  <a:lnTo>
                    <a:pt x="845058" y="25679"/>
                  </a:lnTo>
                  <a:lnTo>
                    <a:pt x="800823" y="14617"/>
                  </a:lnTo>
                  <a:lnTo>
                    <a:pt x="755459" y="6565"/>
                  </a:lnTo>
                  <a:lnTo>
                    <a:pt x="709091" y="1663"/>
                  </a:lnTo>
                  <a:lnTo>
                    <a:pt x="661835" y="0"/>
                  </a:lnTo>
                  <a:lnTo>
                    <a:pt x="614565" y="1663"/>
                  </a:lnTo>
                  <a:lnTo>
                    <a:pt x="568198" y="6565"/>
                  </a:lnTo>
                  <a:lnTo>
                    <a:pt x="522833" y="14617"/>
                  </a:lnTo>
                  <a:lnTo>
                    <a:pt x="478599" y="25679"/>
                  </a:lnTo>
                  <a:lnTo>
                    <a:pt x="435597" y="39649"/>
                  </a:lnTo>
                  <a:lnTo>
                    <a:pt x="393928" y="56426"/>
                  </a:lnTo>
                  <a:lnTo>
                    <a:pt x="353733" y="75882"/>
                  </a:lnTo>
                  <a:lnTo>
                    <a:pt x="315099" y="97917"/>
                  </a:lnTo>
                  <a:lnTo>
                    <a:pt x="278142" y="122415"/>
                  </a:lnTo>
                  <a:lnTo>
                    <a:pt x="242976" y="149263"/>
                  </a:lnTo>
                  <a:lnTo>
                    <a:pt x="209727" y="178358"/>
                  </a:lnTo>
                  <a:lnTo>
                    <a:pt x="178485" y="209575"/>
                  </a:lnTo>
                  <a:lnTo>
                    <a:pt x="149377" y="242811"/>
                  </a:lnTo>
                  <a:lnTo>
                    <a:pt x="122504" y="277939"/>
                  </a:lnTo>
                  <a:lnTo>
                    <a:pt x="97993" y="314871"/>
                  </a:lnTo>
                  <a:lnTo>
                    <a:pt x="75933" y="353479"/>
                  </a:lnTo>
                  <a:lnTo>
                    <a:pt x="56464" y="393661"/>
                  </a:lnTo>
                  <a:lnTo>
                    <a:pt x="39674" y="435292"/>
                  </a:lnTo>
                  <a:lnTo>
                    <a:pt x="25692" y="478269"/>
                  </a:lnTo>
                  <a:lnTo>
                    <a:pt x="14617" y="522478"/>
                  </a:lnTo>
                  <a:lnTo>
                    <a:pt x="6565" y="567817"/>
                  </a:lnTo>
                  <a:lnTo>
                    <a:pt x="1663" y="614146"/>
                  </a:lnTo>
                  <a:lnTo>
                    <a:pt x="0" y="661390"/>
                  </a:lnTo>
                  <a:lnTo>
                    <a:pt x="1854" y="711288"/>
                  </a:lnTo>
                  <a:lnTo>
                    <a:pt x="7340" y="760196"/>
                  </a:lnTo>
                  <a:lnTo>
                    <a:pt x="16332" y="807986"/>
                  </a:lnTo>
                  <a:lnTo>
                    <a:pt x="28689" y="854519"/>
                  </a:lnTo>
                  <a:lnTo>
                    <a:pt x="44272" y="899655"/>
                  </a:lnTo>
                  <a:lnTo>
                    <a:pt x="62966" y="943254"/>
                  </a:lnTo>
                  <a:lnTo>
                    <a:pt x="11252" y="1195108"/>
                  </a:lnTo>
                  <a:lnTo>
                    <a:pt x="13563" y="1244409"/>
                  </a:lnTo>
                  <a:lnTo>
                    <a:pt x="37693" y="1284592"/>
                  </a:lnTo>
                  <a:lnTo>
                    <a:pt x="77470" y="1309395"/>
                  </a:lnTo>
                  <a:lnTo>
                    <a:pt x="126758" y="1312570"/>
                  </a:lnTo>
                  <a:lnTo>
                    <a:pt x="388124" y="1263700"/>
                  </a:lnTo>
                  <a:lnTo>
                    <a:pt x="430618" y="1281252"/>
                  </a:lnTo>
                  <a:lnTo>
                    <a:pt x="474522" y="1295869"/>
                  </a:lnTo>
                  <a:lnTo>
                    <a:pt x="519722" y="1307452"/>
                  </a:lnTo>
                  <a:lnTo>
                    <a:pt x="566089" y="1315872"/>
                  </a:lnTo>
                  <a:lnTo>
                    <a:pt x="613498" y="1321015"/>
                  </a:lnTo>
                  <a:lnTo>
                    <a:pt x="661835" y="1322755"/>
                  </a:lnTo>
                  <a:lnTo>
                    <a:pt x="709091" y="1321092"/>
                  </a:lnTo>
                  <a:lnTo>
                    <a:pt x="755459" y="1316177"/>
                  </a:lnTo>
                  <a:lnTo>
                    <a:pt x="800823" y="1308138"/>
                  </a:lnTo>
                  <a:lnTo>
                    <a:pt x="845058" y="1297076"/>
                  </a:lnTo>
                  <a:lnTo>
                    <a:pt x="888060" y="1283106"/>
                  </a:lnTo>
                  <a:lnTo>
                    <a:pt x="929716" y="1266329"/>
                  </a:lnTo>
                  <a:lnTo>
                    <a:pt x="935139" y="1263700"/>
                  </a:lnTo>
                  <a:lnTo>
                    <a:pt x="969924" y="1246860"/>
                  </a:lnTo>
                  <a:lnTo>
                    <a:pt x="1008557" y="1224826"/>
                  </a:lnTo>
                  <a:lnTo>
                    <a:pt x="1045514" y="1200327"/>
                  </a:lnTo>
                  <a:lnTo>
                    <a:pt x="1058418" y="1190472"/>
                  </a:lnTo>
                  <a:lnTo>
                    <a:pt x="1080668" y="1173480"/>
                  </a:lnTo>
                  <a:lnTo>
                    <a:pt x="1113929" y="1144384"/>
                  </a:lnTo>
                  <a:lnTo>
                    <a:pt x="1145171" y="1113167"/>
                  </a:lnTo>
                  <a:lnTo>
                    <a:pt x="1174280" y="1079931"/>
                  </a:lnTo>
                  <a:lnTo>
                    <a:pt x="1201153" y="1044803"/>
                  </a:lnTo>
                  <a:lnTo>
                    <a:pt x="1225664" y="1007872"/>
                  </a:lnTo>
                  <a:lnTo>
                    <a:pt x="1247724" y="969264"/>
                  </a:lnTo>
                  <a:lnTo>
                    <a:pt x="1267193" y="929093"/>
                  </a:lnTo>
                  <a:lnTo>
                    <a:pt x="1283982" y="887463"/>
                  </a:lnTo>
                  <a:lnTo>
                    <a:pt x="1297978" y="844486"/>
                  </a:lnTo>
                  <a:lnTo>
                    <a:pt x="1309039" y="800277"/>
                  </a:lnTo>
                  <a:lnTo>
                    <a:pt x="1317091" y="754951"/>
                  </a:lnTo>
                  <a:lnTo>
                    <a:pt x="1322006" y="708621"/>
                  </a:lnTo>
                  <a:lnTo>
                    <a:pt x="1323670" y="6613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46861" y="2117217"/>
            <a:ext cx="202247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u="heavy" spc="-1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hlinkClick r:id="rId10" action="ppaction://hlinksldjump"/>
              </a:rPr>
              <a:t>KOMPETENSI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622542" y="2318715"/>
            <a:ext cx="1252855" cy="4318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650" u="heavy" spc="-1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  <a:hlinkClick r:id="rId11" action="ppaction://hlinksldjump"/>
              </a:rPr>
              <a:t>MA</a:t>
            </a:r>
            <a:r>
              <a:rPr sz="2650" u="heavy" spc="-1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  <a:hlinkClick r:id="rId11" action="ppaction://hlinksldjump"/>
              </a:rPr>
              <a:t>T</a:t>
            </a:r>
            <a:r>
              <a:rPr sz="2650" u="heavy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  <a:hlinkClick r:id="rId11" action="ppaction://hlinksldjump"/>
              </a:rPr>
              <a:t>ERI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33286" y="4689754"/>
            <a:ext cx="1438910" cy="4318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650" u="heavy" spc="-1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  <a:hlinkClick r:id="rId12" action="ppaction://hlinksldjump"/>
              </a:rPr>
              <a:t>L</a:t>
            </a:r>
            <a:r>
              <a:rPr sz="2650" u="heavy" spc="-8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  <a:hlinkClick r:id="rId12" action="ppaction://hlinksldjump"/>
              </a:rPr>
              <a:t>ATIHAN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40561" y="4274311"/>
            <a:ext cx="1520190" cy="4318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650" u="heavy" spc="-1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  <a:hlinkClick r:id="rId13" action="ppaction://hlinksldjump"/>
              </a:rPr>
              <a:t>TE</a:t>
            </a:r>
            <a:r>
              <a:rPr sz="2650" u="heavy" spc="-1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  <a:hlinkClick r:id="rId13" action="ppaction://hlinksldjump"/>
              </a:rPr>
              <a:t>N</a:t>
            </a:r>
            <a:r>
              <a:rPr sz="2650" u="heavy" spc="-9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  <a:hlinkClick r:id="rId13" action="ppaction://hlinksldjump"/>
              </a:rPr>
              <a:t>TA</a:t>
            </a:r>
            <a:r>
              <a:rPr sz="2650" u="heavy" spc="-1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  <a:hlinkClick r:id="rId13" action="ppaction://hlinksldjump"/>
              </a:rPr>
              <a:t>N</a:t>
            </a:r>
            <a:r>
              <a:rPr sz="2650" u="heavy" spc="-1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  <a:hlinkClick r:id="rId13" action="ppaction://hlinksldjump"/>
              </a:rPr>
              <a:t>G</a:t>
            </a:r>
            <a:endParaRPr sz="2650">
              <a:latin typeface="Times New Roman"/>
              <a:cs typeface="Times New Roman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941819" y="124968"/>
            <a:ext cx="243840" cy="24383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FEC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341876"/>
            <a:ext cx="9144000" cy="802005"/>
          </a:xfrm>
          <a:custGeom>
            <a:avLst/>
            <a:gdLst/>
            <a:ahLst/>
            <a:cxnLst/>
            <a:rect l="l" t="t" r="r" b="b"/>
            <a:pathLst>
              <a:path w="9144000" h="802004">
                <a:moveTo>
                  <a:pt x="9143987" y="171729"/>
                </a:moveTo>
                <a:lnTo>
                  <a:pt x="9119235" y="182981"/>
                </a:lnTo>
                <a:lnTo>
                  <a:pt x="9076487" y="196392"/>
                </a:lnTo>
                <a:lnTo>
                  <a:pt x="9026906" y="205028"/>
                </a:lnTo>
                <a:lnTo>
                  <a:pt x="8968105" y="208076"/>
                </a:lnTo>
                <a:lnTo>
                  <a:pt x="8947607" y="207035"/>
                </a:lnTo>
                <a:lnTo>
                  <a:pt x="8909355" y="205092"/>
                </a:lnTo>
                <a:lnTo>
                  <a:pt x="8859799" y="196621"/>
                </a:lnTo>
                <a:lnTo>
                  <a:pt x="8817077" y="183362"/>
                </a:lnTo>
                <a:lnTo>
                  <a:pt x="8778837" y="166052"/>
                </a:lnTo>
                <a:lnTo>
                  <a:pt x="8742718" y="145415"/>
                </a:lnTo>
                <a:lnTo>
                  <a:pt x="8673440" y="101155"/>
                </a:lnTo>
                <a:lnTo>
                  <a:pt x="8637778" y="79921"/>
                </a:lnTo>
                <a:lnTo>
                  <a:pt x="8598573" y="59397"/>
                </a:lnTo>
                <a:lnTo>
                  <a:pt x="8555025" y="40500"/>
                </a:lnTo>
                <a:lnTo>
                  <a:pt x="8506346" y="24193"/>
                </a:lnTo>
                <a:lnTo>
                  <a:pt x="8451596" y="11366"/>
                </a:lnTo>
                <a:lnTo>
                  <a:pt x="8390293" y="2997"/>
                </a:lnTo>
                <a:lnTo>
                  <a:pt x="8321421" y="0"/>
                </a:lnTo>
                <a:lnTo>
                  <a:pt x="8252473" y="3009"/>
                </a:lnTo>
                <a:lnTo>
                  <a:pt x="8191043" y="11379"/>
                </a:lnTo>
                <a:lnTo>
                  <a:pt x="8136483" y="24130"/>
                </a:lnTo>
                <a:lnTo>
                  <a:pt x="8087792" y="40373"/>
                </a:lnTo>
                <a:lnTo>
                  <a:pt x="8044256" y="59143"/>
                </a:lnTo>
                <a:lnTo>
                  <a:pt x="8005051" y="79489"/>
                </a:lnTo>
                <a:lnTo>
                  <a:pt x="7969390" y="100469"/>
                </a:lnTo>
                <a:lnTo>
                  <a:pt x="7900111" y="144018"/>
                </a:lnTo>
                <a:lnTo>
                  <a:pt x="7863980" y="164566"/>
                </a:lnTo>
                <a:lnTo>
                  <a:pt x="7825740" y="181940"/>
                </a:lnTo>
                <a:lnTo>
                  <a:pt x="7782992" y="195351"/>
                </a:lnTo>
                <a:lnTo>
                  <a:pt x="7733411" y="203987"/>
                </a:lnTo>
                <a:lnTo>
                  <a:pt x="7674610" y="207035"/>
                </a:lnTo>
                <a:lnTo>
                  <a:pt x="7615860" y="204050"/>
                </a:lnTo>
                <a:lnTo>
                  <a:pt x="7566304" y="195580"/>
                </a:lnTo>
                <a:lnTo>
                  <a:pt x="7523581" y="182333"/>
                </a:lnTo>
                <a:lnTo>
                  <a:pt x="7485342" y="165023"/>
                </a:lnTo>
                <a:lnTo>
                  <a:pt x="7449223" y="144386"/>
                </a:lnTo>
                <a:lnTo>
                  <a:pt x="7412863" y="121119"/>
                </a:lnTo>
                <a:lnTo>
                  <a:pt x="7379944" y="100469"/>
                </a:lnTo>
                <a:lnTo>
                  <a:pt x="7344283" y="79489"/>
                </a:lnTo>
                <a:lnTo>
                  <a:pt x="7305078" y="59143"/>
                </a:lnTo>
                <a:lnTo>
                  <a:pt x="7261542" y="40373"/>
                </a:lnTo>
                <a:lnTo>
                  <a:pt x="7212851" y="24130"/>
                </a:lnTo>
                <a:lnTo>
                  <a:pt x="7158215" y="11366"/>
                </a:lnTo>
                <a:lnTo>
                  <a:pt x="7096836" y="2997"/>
                </a:lnTo>
                <a:lnTo>
                  <a:pt x="7027926" y="0"/>
                </a:lnTo>
                <a:lnTo>
                  <a:pt x="6958978" y="3009"/>
                </a:lnTo>
                <a:lnTo>
                  <a:pt x="6897548" y="11379"/>
                </a:lnTo>
                <a:lnTo>
                  <a:pt x="6842988" y="24130"/>
                </a:lnTo>
                <a:lnTo>
                  <a:pt x="6794297" y="40373"/>
                </a:lnTo>
                <a:lnTo>
                  <a:pt x="6750761" y="59143"/>
                </a:lnTo>
                <a:lnTo>
                  <a:pt x="6711556" y="79489"/>
                </a:lnTo>
                <a:lnTo>
                  <a:pt x="6675895" y="100469"/>
                </a:lnTo>
                <a:lnTo>
                  <a:pt x="6606616" y="144018"/>
                </a:lnTo>
                <a:lnTo>
                  <a:pt x="6570485" y="164566"/>
                </a:lnTo>
                <a:lnTo>
                  <a:pt x="6532245" y="181940"/>
                </a:lnTo>
                <a:lnTo>
                  <a:pt x="6489497" y="195351"/>
                </a:lnTo>
                <a:lnTo>
                  <a:pt x="6439916" y="203987"/>
                </a:lnTo>
                <a:lnTo>
                  <a:pt x="6381115" y="207035"/>
                </a:lnTo>
                <a:lnTo>
                  <a:pt x="6322365" y="204050"/>
                </a:lnTo>
                <a:lnTo>
                  <a:pt x="6272809" y="195580"/>
                </a:lnTo>
                <a:lnTo>
                  <a:pt x="6230086" y="182333"/>
                </a:lnTo>
                <a:lnTo>
                  <a:pt x="6191847" y="165023"/>
                </a:lnTo>
                <a:lnTo>
                  <a:pt x="6155728" y="144386"/>
                </a:lnTo>
                <a:lnTo>
                  <a:pt x="6119368" y="121119"/>
                </a:lnTo>
                <a:lnTo>
                  <a:pt x="6086449" y="100469"/>
                </a:lnTo>
                <a:lnTo>
                  <a:pt x="6050788" y="79489"/>
                </a:lnTo>
                <a:lnTo>
                  <a:pt x="6011583" y="59143"/>
                </a:lnTo>
                <a:lnTo>
                  <a:pt x="5968047" y="40373"/>
                </a:lnTo>
                <a:lnTo>
                  <a:pt x="5919355" y="24130"/>
                </a:lnTo>
                <a:lnTo>
                  <a:pt x="5864720" y="11366"/>
                </a:lnTo>
                <a:lnTo>
                  <a:pt x="5803341" y="2997"/>
                </a:lnTo>
                <a:lnTo>
                  <a:pt x="5734431" y="0"/>
                </a:lnTo>
                <a:lnTo>
                  <a:pt x="5665482" y="3009"/>
                </a:lnTo>
                <a:lnTo>
                  <a:pt x="5604053" y="11379"/>
                </a:lnTo>
                <a:lnTo>
                  <a:pt x="5549493" y="24130"/>
                </a:lnTo>
                <a:lnTo>
                  <a:pt x="5500814" y="40373"/>
                </a:lnTo>
                <a:lnTo>
                  <a:pt x="5457266" y="59143"/>
                </a:lnTo>
                <a:lnTo>
                  <a:pt x="5418061" y="79489"/>
                </a:lnTo>
                <a:lnTo>
                  <a:pt x="5382399" y="100469"/>
                </a:lnTo>
                <a:lnTo>
                  <a:pt x="5313121" y="144018"/>
                </a:lnTo>
                <a:lnTo>
                  <a:pt x="5276989" y="164566"/>
                </a:lnTo>
                <a:lnTo>
                  <a:pt x="5238750" y="181940"/>
                </a:lnTo>
                <a:lnTo>
                  <a:pt x="5196002" y="195351"/>
                </a:lnTo>
                <a:lnTo>
                  <a:pt x="5146421" y="203987"/>
                </a:lnTo>
                <a:lnTo>
                  <a:pt x="5087620" y="207035"/>
                </a:lnTo>
                <a:lnTo>
                  <a:pt x="5028870" y="204050"/>
                </a:lnTo>
                <a:lnTo>
                  <a:pt x="4979314" y="195580"/>
                </a:lnTo>
                <a:lnTo>
                  <a:pt x="4936591" y="182333"/>
                </a:lnTo>
                <a:lnTo>
                  <a:pt x="4898352" y="165023"/>
                </a:lnTo>
                <a:lnTo>
                  <a:pt x="4862233" y="144386"/>
                </a:lnTo>
                <a:lnTo>
                  <a:pt x="4825873" y="121119"/>
                </a:lnTo>
                <a:lnTo>
                  <a:pt x="4792954" y="100469"/>
                </a:lnTo>
                <a:lnTo>
                  <a:pt x="4757293" y="79489"/>
                </a:lnTo>
                <a:lnTo>
                  <a:pt x="4718088" y="59143"/>
                </a:lnTo>
                <a:lnTo>
                  <a:pt x="4674552" y="40373"/>
                </a:lnTo>
                <a:lnTo>
                  <a:pt x="4625860" y="24130"/>
                </a:lnTo>
                <a:lnTo>
                  <a:pt x="4571225" y="11366"/>
                </a:lnTo>
                <a:lnTo>
                  <a:pt x="4509846" y="2997"/>
                </a:lnTo>
                <a:lnTo>
                  <a:pt x="4440936" y="0"/>
                </a:lnTo>
                <a:lnTo>
                  <a:pt x="4372013" y="3009"/>
                </a:lnTo>
                <a:lnTo>
                  <a:pt x="4310634" y="11379"/>
                </a:lnTo>
                <a:lnTo>
                  <a:pt x="4255998" y="24193"/>
                </a:lnTo>
                <a:lnTo>
                  <a:pt x="4207319" y="40500"/>
                </a:lnTo>
                <a:lnTo>
                  <a:pt x="4163771" y="59397"/>
                </a:lnTo>
                <a:lnTo>
                  <a:pt x="4124566" y="79921"/>
                </a:lnTo>
                <a:lnTo>
                  <a:pt x="4088904" y="101155"/>
                </a:lnTo>
                <a:lnTo>
                  <a:pt x="4019626" y="145059"/>
                </a:lnTo>
                <a:lnTo>
                  <a:pt x="3983494" y="165595"/>
                </a:lnTo>
                <a:lnTo>
                  <a:pt x="3945255" y="182981"/>
                </a:lnTo>
                <a:lnTo>
                  <a:pt x="3902506" y="196392"/>
                </a:lnTo>
                <a:lnTo>
                  <a:pt x="3852926" y="205028"/>
                </a:lnTo>
                <a:lnTo>
                  <a:pt x="3794125" y="208076"/>
                </a:lnTo>
                <a:lnTo>
                  <a:pt x="3773627" y="207035"/>
                </a:lnTo>
                <a:lnTo>
                  <a:pt x="3735374" y="205092"/>
                </a:lnTo>
                <a:lnTo>
                  <a:pt x="3685819" y="196621"/>
                </a:lnTo>
                <a:lnTo>
                  <a:pt x="3643096" y="183362"/>
                </a:lnTo>
                <a:lnTo>
                  <a:pt x="3604857" y="166052"/>
                </a:lnTo>
                <a:lnTo>
                  <a:pt x="3568738" y="145415"/>
                </a:lnTo>
                <a:lnTo>
                  <a:pt x="3499459" y="101155"/>
                </a:lnTo>
                <a:lnTo>
                  <a:pt x="3463798" y="79921"/>
                </a:lnTo>
                <a:lnTo>
                  <a:pt x="3424593" y="59397"/>
                </a:lnTo>
                <a:lnTo>
                  <a:pt x="3381057" y="40500"/>
                </a:lnTo>
                <a:lnTo>
                  <a:pt x="3332365" y="24193"/>
                </a:lnTo>
                <a:lnTo>
                  <a:pt x="3277616" y="11366"/>
                </a:lnTo>
                <a:lnTo>
                  <a:pt x="3216313" y="2997"/>
                </a:lnTo>
                <a:lnTo>
                  <a:pt x="3147441" y="0"/>
                </a:lnTo>
                <a:lnTo>
                  <a:pt x="3078492" y="3009"/>
                </a:lnTo>
                <a:lnTo>
                  <a:pt x="3017062" y="11379"/>
                </a:lnTo>
                <a:lnTo>
                  <a:pt x="2962503" y="24130"/>
                </a:lnTo>
                <a:lnTo>
                  <a:pt x="2913811" y="40373"/>
                </a:lnTo>
                <a:lnTo>
                  <a:pt x="2870276" y="59143"/>
                </a:lnTo>
                <a:lnTo>
                  <a:pt x="2831071" y="79489"/>
                </a:lnTo>
                <a:lnTo>
                  <a:pt x="2795409" y="100469"/>
                </a:lnTo>
                <a:lnTo>
                  <a:pt x="2726131" y="144018"/>
                </a:lnTo>
                <a:lnTo>
                  <a:pt x="2689999" y="164566"/>
                </a:lnTo>
                <a:lnTo>
                  <a:pt x="2651760" y="181940"/>
                </a:lnTo>
                <a:lnTo>
                  <a:pt x="2609011" y="195351"/>
                </a:lnTo>
                <a:lnTo>
                  <a:pt x="2559431" y="203987"/>
                </a:lnTo>
                <a:lnTo>
                  <a:pt x="2500630" y="207035"/>
                </a:lnTo>
                <a:lnTo>
                  <a:pt x="2441879" y="204050"/>
                </a:lnTo>
                <a:lnTo>
                  <a:pt x="2392324" y="195580"/>
                </a:lnTo>
                <a:lnTo>
                  <a:pt x="2349601" y="182333"/>
                </a:lnTo>
                <a:lnTo>
                  <a:pt x="2311362" y="165023"/>
                </a:lnTo>
                <a:lnTo>
                  <a:pt x="2275243" y="144386"/>
                </a:lnTo>
                <a:lnTo>
                  <a:pt x="2238883" y="121119"/>
                </a:lnTo>
                <a:lnTo>
                  <a:pt x="2205964" y="100469"/>
                </a:lnTo>
                <a:lnTo>
                  <a:pt x="2170303" y="79489"/>
                </a:lnTo>
                <a:lnTo>
                  <a:pt x="2131098" y="59143"/>
                </a:lnTo>
                <a:lnTo>
                  <a:pt x="2087549" y="40373"/>
                </a:lnTo>
                <a:lnTo>
                  <a:pt x="2038870" y="24130"/>
                </a:lnTo>
                <a:lnTo>
                  <a:pt x="1984235" y="11366"/>
                </a:lnTo>
                <a:lnTo>
                  <a:pt x="1922856" y="2997"/>
                </a:lnTo>
                <a:lnTo>
                  <a:pt x="1853946" y="0"/>
                </a:lnTo>
                <a:lnTo>
                  <a:pt x="1784997" y="3009"/>
                </a:lnTo>
                <a:lnTo>
                  <a:pt x="1723567" y="11379"/>
                </a:lnTo>
                <a:lnTo>
                  <a:pt x="1669008" y="24130"/>
                </a:lnTo>
                <a:lnTo>
                  <a:pt x="1620316" y="40373"/>
                </a:lnTo>
                <a:lnTo>
                  <a:pt x="1576781" y="59143"/>
                </a:lnTo>
                <a:lnTo>
                  <a:pt x="1537576" y="79489"/>
                </a:lnTo>
                <a:lnTo>
                  <a:pt x="1501914" y="100469"/>
                </a:lnTo>
                <a:lnTo>
                  <a:pt x="1432636" y="144018"/>
                </a:lnTo>
                <a:lnTo>
                  <a:pt x="1396517" y="164566"/>
                </a:lnTo>
                <a:lnTo>
                  <a:pt x="1358265" y="181940"/>
                </a:lnTo>
                <a:lnTo>
                  <a:pt x="1315542" y="195351"/>
                </a:lnTo>
                <a:lnTo>
                  <a:pt x="1265974" y="203987"/>
                </a:lnTo>
                <a:lnTo>
                  <a:pt x="1207198" y="207035"/>
                </a:lnTo>
                <a:lnTo>
                  <a:pt x="1148422" y="204050"/>
                </a:lnTo>
                <a:lnTo>
                  <a:pt x="1098842" y="195580"/>
                </a:lnTo>
                <a:lnTo>
                  <a:pt x="1056106" y="182333"/>
                </a:lnTo>
                <a:lnTo>
                  <a:pt x="1017866" y="165023"/>
                </a:lnTo>
                <a:lnTo>
                  <a:pt x="981748" y="144386"/>
                </a:lnTo>
                <a:lnTo>
                  <a:pt x="945400" y="121119"/>
                </a:lnTo>
                <a:lnTo>
                  <a:pt x="912469" y="100469"/>
                </a:lnTo>
                <a:lnTo>
                  <a:pt x="876808" y="79489"/>
                </a:lnTo>
                <a:lnTo>
                  <a:pt x="837590" y="59143"/>
                </a:lnTo>
                <a:lnTo>
                  <a:pt x="794054" y="40373"/>
                </a:lnTo>
                <a:lnTo>
                  <a:pt x="745363" y="24130"/>
                </a:lnTo>
                <a:lnTo>
                  <a:pt x="690727" y="11366"/>
                </a:lnTo>
                <a:lnTo>
                  <a:pt x="629361" y="2997"/>
                </a:lnTo>
                <a:lnTo>
                  <a:pt x="560451" y="0"/>
                </a:lnTo>
                <a:lnTo>
                  <a:pt x="491515" y="3009"/>
                </a:lnTo>
                <a:lnTo>
                  <a:pt x="430085" y="11379"/>
                </a:lnTo>
                <a:lnTo>
                  <a:pt x="375526" y="24130"/>
                </a:lnTo>
                <a:lnTo>
                  <a:pt x="326834" y="40373"/>
                </a:lnTo>
                <a:lnTo>
                  <a:pt x="283298" y="59143"/>
                </a:lnTo>
                <a:lnTo>
                  <a:pt x="244081" y="79489"/>
                </a:lnTo>
                <a:lnTo>
                  <a:pt x="208419" y="100469"/>
                </a:lnTo>
                <a:lnTo>
                  <a:pt x="139141" y="144018"/>
                </a:lnTo>
                <a:lnTo>
                  <a:pt x="103022" y="164566"/>
                </a:lnTo>
                <a:lnTo>
                  <a:pt x="64782" y="181940"/>
                </a:lnTo>
                <a:lnTo>
                  <a:pt x="22047" y="195351"/>
                </a:lnTo>
                <a:lnTo>
                  <a:pt x="0" y="199186"/>
                </a:lnTo>
                <a:lnTo>
                  <a:pt x="0" y="801624"/>
                </a:lnTo>
                <a:lnTo>
                  <a:pt x="4440936" y="801624"/>
                </a:lnTo>
                <a:lnTo>
                  <a:pt x="9143987" y="801624"/>
                </a:lnTo>
                <a:lnTo>
                  <a:pt x="9143987" y="208076"/>
                </a:lnTo>
                <a:lnTo>
                  <a:pt x="9143987" y="1717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58420" y="1212881"/>
            <a:ext cx="306705" cy="212725"/>
          </a:xfrm>
          <a:custGeom>
            <a:avLst/>
            <a:gdLst/>
            <a:ahLst/>
            <a:cxnLst/>
            <a:rect l="l" t="t" r="r" b="b"/>
            <a:pathLst>
              <a:path w="306704" h="212725">
                <a:moveTo>
                  <a:pt x="303645" y="172081"/>
                </a:moveTo>
                <a:lnTo>
                  <a:pt x="54051" y="172080"/>
                </a:lnTo>
                <a:lnTo>
                  <a:pt x="74302" y="177655"/>
                </a:lnTo>
                <a:lnTo>
                  <a:pt x="105010" y="187587"/>
                </a:lnTo>
                <a:lnTo>
                  <a:pt x="204092" y="205086"/>
                </a:lnTo>
                <a:lnTo>
                  <a:pt x="250522" y="212618"/>
                </a:lnTo>
                <a:lnTo>
                  <a:pt x="262526" y="212618"/>
                </a:lnTo>
                <a:lnTo>
                  <a:pt x="291908" y="196853"/>
                </a:lnTo>
                <a:lnTo>
                  <a:pt x="301260" y="182750"/>
                </a:lnTo>
                <a:lnTo>
                  <a:pt x="303645" y="172081"/>
                </a:lnTo>
                <a:close/>
              </a:path>
              <a:path w="306704" h="212725">
                <a:moveTo>
                  <a:pt x="188444" y="0"/>
                </a:moveTo>
                <a:lnTo>
                  <a:pt x="161565" y="5648"/>
                </a:lnTo>
                <a:lnTo>
                  <a:pt x="138479" y="14103"/>
                </a:lnTo>
                <a:lnTo>
                  <a:pt x="110054" y="27947"/>
                </a:lnTo>
                <a:lnTo>
                  <a:pt x="88956" y="34150"/>
                </a:lnTo>
                <a:lnTo>
                  <a:pt x="36599" y="53643"/>
                </a:lnTo>
                <a:lnTo>
                  <a:pt x="5891" y="90046"/>
                </a:lnTo>
                <a:lnTo>
                  <a:pt x="0" y="113194"/>
                </a:lnTo>
                <a:lnTo>
                  <a:pt x="1951" y="131248"/>
                </a:lnTo>
                <a:lnTo>
                  <a:pt x="2540" y="132946"/>
                </a:lnTo>
                <a:lnTo>
                  <a:pt x="9278" y="152993"/>
                </a:lnTo>
                <a:lnTo>
                  <a:pt x="18667" y="168795"/>
                </a:lnTo>
                <a:lnTo>
                  <a:pt x="32659" y="173336"/>
                </a:lnTo>
                <a:lnTo>
                  <a:pt x="54051" y="172080"/>
                </a:lnTo>
                <a:lnTo>
                  <a:pt x="303645" y="172081"/>
                </a:lnTo>
                <a:lnTo>
                  <a:pt x="306526" y="159196"/>
                </a:lnTo>
                <a:lnTo>
                  <a:pt x="306526" y="130694"/>
                </a:lnTo>
                <a:lnTo>
                  <a:pt x="301260" y="100789"/>
                </a:lnTo>
                <a:lnTo>
                  <a:pt x="294338" y="77604"/>
                </a:lnTo>
                <a:lnTo>
                  <a:pt x="283182" y="65494"/>
                </a:lnTo>
                <a:lnTo>
                  <a:pt x="270921" y="57335"/>
                </a:lnTo>
                <a:lnTo>
                  <a:pt x="257629" y="57335"/>
                </a:lnTo>
                <a:lnTo>
                  <a:pt x="245773" y="33301"/>
                </a:lnTo>
                <a:lnTo>
                  <a:pt x="231781" y="15321"/>
                </a:lnTo>
                <a:lnTo>
                  <a:pt x="210830" y="5353"/>
                </a:lnTo>
                <a:lnTo>
                  <a:pt x="188444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44974" y="3104074"/>
            <a:ext cx="82550" cy="62865"/>
          </a:xfrm>
          <a:custGeom>
            <a:avLst/>
            <a:gdLst/>
            <a:ahLst/>
            <a:cxnLst/>
            <a:rect l="l" t="t" r="r" b="b"/>
            <a:pathLst>
              <a:path w="82550" h="62864">
                <a:moveTo>
                  <a:pt x="68411" y="0"/>
                </a:moveTo>
                <a:lnTo>
                  <a:pt x="31307" y="37821"/>
                </a:lnTo>
                <a:lnTo>
                  <a:pt x="26140" y="42626"/>
                </a:lnTo>
                <a:lnTo>
                  <a:pt x="24396" y="43461"/>
                </a:lnTo>
                <a:lnTo>
                  <a:pt x="19792" y="46012"/>
                </a:lnTo>
                <a:lnTo>
                  <a:pt x="0" y="58989"/>
                </a:lnTo>
                <a:lnTo>
                  <a:pt x="18023" y="62652"/>
                </a:lnTo>
                <a:lnTo>
                  <a:pt x="76025" y="31337"/>
                </a:lnTo>
                <a:lnTo>
                  <a:pt x="82347" y="12940"/>
                </a:lnTo>
                <a:lnTo>
                  <a:pt x="68411" y="0"/>
                </a:lnTo>
                <a:close/>
              </a:path>
            </a:pathLst>
          </a:custGeom>
          <a:solidFill>
            <a:srgbClr val="F7E26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7406912" y="1957581"/>
            <a:ext cx="462280" cy="93980"/>
            <a:chOff x="7406912" y="1957581"/>
            <a:chExt cx="462280" cy="93980"/>
          </a:xfrm>
        </p:grpSpPr>
        <p:sp>
          <p:nvSpPr>
            <p:cNvPr id="7" name="object 7"/>
            <p:cNvSpPr/>
            <p:nvPr/>
          </p:nvSpPr>
          <p:spPr>
            <a:xfrm>
              <a:off x="7567373" y="1979806"/>
              <a:ext cx="12065" cy="12065"/>
            </a:xfrm>
            <a:custGeom>
              <a:avLst/>
              <a:gdLst/>
              <a:ahLst/>
              <a:cxnLst/>
              <a:rect l="l" t="t" r="r" b="b"/>
              <a:pathLst>
                <a:path w="12065" h="12064">
                  <a:moveTo>
                    <a:pt x="11193" y="0"/>
                  </a:moveTo>
                  <a:lnTo>
                    <a:pt x="0" y="0"/>
                  </a:lnTo>
                  <a:lnTo>
                    <a:pt x="1399" y="11666"/>
                  </a:lnTo>
                  <a:lnTo>
                    <a:pt x="11487" y="11814"/>
                  </a:lnTo>
                  <a:lnTo>
                    <a:pt x="11193" y="0"/>
                  </a:lnTo>
                  <a:close/>
                </a:path>
              </a:pathLst>
            </a:custGeom>
            <a:solidFill>
              <a:srgbClr val="F7E2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60856" y="1979806"/>
              <a:ext cx="8255" cy="12065"/>
            </a:xfrm>
            <a:custGeom>
              <a:avLst/>
              <a:gdLst/>
              <a:ahLst/>
              <a:cxnLst/>
              <a:rect l="l" t="t" r="r" b="b"/>
              <a:pathLst>
                <a:path w="8254" h="12064">
                  <a:moveTo>
                    <a:pt x="6517" y="0"/>
                  </a:moveTo>
                  <a:lnTo>
                    <a:pt x="0" y="1181"/>
                  </a:lnTo>
                  <a:lnTo>
                    <a:pt x="1178" y="11814"/>
                  </a:lnTo>
                  <a:lnTo>
                    <a:pt x="7916" y="11666"/>
                  </a:lnTo>
                  <a:lnTo>
                    <a:pt x="6517" y="0"/>
                  </a:lnTo>
                  <a:close/>
                </a:path>
              </a:pathLst>
            </a:custGeom>
            <a:solidFill>
              <a:srgbClr val="10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406912" y="1976705"/>
              <a:ext cx="160655" cy="20320"/>
            </a:xfrm>
            <a:custGeom>
              <a:avLst/>
              <a:gdLst/>
              <a:ahLst/>
              <a:cxnLst/>
              <a:rect l="l" t="t" r="r" b="b"/>
              <a:pathLst>
                <a:path w="160654" h="20319">
                  <a:moveTo>
                    <a:pt x="25994" y="0"/>
                  </a:moveTo>
                  <a:lnTo>
                    <a:pt x="0" y="13106"/>
                  </a:lnTo>
                  <a:lnTo>
                    <a:pt x="3571" y="20231"/>
                  </a:lnTo>
                  <a:lnTo>
                    <a:pt x="160093" y="20231"/>
                  </a:lnTo>
                  <a:lnTo>
                    <a:pt x="157184" y="1402"/>
                  </a:lnTo>
                  <a:lnTo>
                    <a:pt x="25994" y="0"/>
                  </a:lnTo>
                  <a:close/>
                </a:path>
              </a:pathLst>
            </a:custGeom>
            <a:solidFill>
              <a:srgbClr val="F7A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560561" y="1978071"/>
              <a:ext cx="8890" cy="26670"/>
            </a:xfrm>
            <a:custGeom>
              <a:avLst/>
              <a:gdLst/>
              <a:ahLst/>
              <a:cxnLst/>
              <a:rect l="l" t="t" r="r" b="b"/>
              <a:pathLst>
                <a:path w="8890" h="26669">
                  <a:moveTo>
                    <a:pt x="4234" y="0"/>
                  </a:moveTo>
                  <a:lnTo>
                    <a:pt x="0" y="0"/>
                  </a:lnTo>
                  <a:lnTo>
                    <a:pt x="3276" y="25769"/>
                  </a:lnTo>
                  <a:lnTo>
                    <a:pt x="4234" y="25991"/>
                  </a:lnTo>
                  <a:lnTo>
                    <a:pt x="7106" y="26508"/>
                  </a:lnTo>
                  <a:lnTo>
                    <a:pt x="8689" y="17167"/>
                  </a:lnTo>
                  <a:lnTo>
                    <a:pt x="4234" y="0"/>
                  </a:lnTo>
                  <a:close/>
                </a:path>
              </a:pathLst>
            </a:custGeom>
            <a:solidFill>
              <a:srgbClr val="10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581277" y="1957581"/>
              <a:ext cx="287655" cy="93980"/>
            </a:xfrm>
            <a:custGeom>
              <a:avLst/>
              <a:gdLst/>
              <a:ahLst/>
              <a:cxnLst/>
              <a:rect l="l" t="t" r="r" b="b"/>
              <a:pathLst>
                <a:path w="287654" h="93980">
                  <a:moveTo>
                    <a:pt x="263423" y="0"/>
                  </a:moveTo>
                  <a:lnTo>
                    <a:pt x="4027" y="16465"/>
                  </a:lnTo>
                  <a:lnTo>
                    <a:pt x="0" y="34705"/>
                  </a:lnTo>
                  <a:lnTo>
                    <a:pt x="667" y="48858"/>
                  </a:lnTo>
                  <a:lnTo>
                    <a:pt x="7838" y="66187"/>
                  </a:lnTo>
                  <a:lnTo>
                    <a:pt x="23320" y="93959"/>
                  </a:lnTo>
                  <a:lnTo>
                    <a:pt x="287503" y="55785"/>
                  </a:lnTo>
                  <a:lnTo>
                    <a:pt x="263423" y="0"/>
                  </a:lnTo>
                  <a:close/>
                </a:path>
              </a:pathLst>
            </a:custGeom>
            <a:solidFill>
              <a:srgbClr val="F7E2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578124" y="1975081"/>
              <a:ext cx="8255" cy="23495"/>
            </a:xfrm>
            <a:custGeom>
              <a:avLst/>
              <a:gdLst/>
              <a:ahLst/>
              <a:cxnLst/>
              <a:rect l="l" t="t" r="r" b="b"/>
              <a:pathLst>
                <a:path w="8254" h="23494">
                  <a:moveTo>
                    <a:pt x="6701" y="0"/>
                  </a:moveTo>
                  <a:lnTo>
                    <a:pt x="0" y="1919"/>
                  </a:lnTo>
                  <a:lnTo>
                    <a:pt x="478" y="17093"/>
                  </a:lnTo>
                  <a:lnTo>
                    <a:pt x="1325" y="23000"/>
                  </a:lnTo>
                  <a:lnTo>
                    <a:pt x="7989" y="23000"/>
                  </a:lnTo>
                  <a:lnTo>
                    <a:pt x="5228" y="642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10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7114476" y="1789709"/>
            <a:ext cx="33020" cy="234315"/>
          </a:xfrm>
          <a:custGeom>
            <a:avLst/>
            <a:gdLst/>
            <a:ahLst/>
            <a:cxnLst/>
            <a:rect l="l" t="t" r="r" b="b"/>
            <a:pathLst>
              <a:path w="33020" h="234314">
                <a:moveTo>
                  <a:pt x="18389" y="208749"/>
                </a:moveTo>
                <a:lnTo>
                  <a:pt x="18034" y="209232"/>
                </a:lnTo>
                <a:lnTo>
                  <a:pt x="17462" y="209600"/>
                </a:lnTo>
                <a:lnTo>
                  <a:pt x="16840" y="209778"/>
                </a:lnTo>
                <a:lnTo>
                  <a:pt x="13360" y="210921"/>
                </a:lnTo>
                <a:lnTo>
                  <a:pt x="9613" y="211556"/>
                </a:lnTo>
                <a:lnTo>
                  <a:pt x="5905" y="211480"/>
                </a:lnTo>
                <a:lnTo>
                  <a:pt x="4102" y="211480"/>
                </a:lnTo>
                <a:lnTo>
                  <a:pt x="3136" y="211404"/>
                </a:lnTo>
                <a:lnTo>
                  <a:pt x="3632" y="213144"/>
                </a:lnTo>
                <a:lnTo>
                  <a:pt x="4102" y="214503"/>
                </a:lnTo>
                <a:lnTo>
                  <a:pt x="4495" y="215988"/>
                </a:lnTo>
                <a:lnTo>
                  <a:pt x="10541" y="233921"/>
                </a:lnTo>
                <a:lnTo>
                  <a:pt x="10795" y="233591"/>
                </a:lnTo>
                <a:lnTo>
                  <a:pt x="11074" y="232892"/>
                </a:lnTo>
                <a:lnTo>
                  <a:pt x="11277" y="232232"/>
                </a:lnTo>
                <a:lnTo>
                  <a:pt x="17716" y="211556"/>
                </a:lnTo>
                <a:lnTo>
                  <a:pt x="18389" y="208749"/>
                </a:lnTo>
                <a:close/>
              </a:path>
              <a:path w="33020" h="234314">
                <a:moveTo>
                  <a:pt x="18846" y="204584"/>
                </a:moveTo>
                <a:lnTo>
                  <a:pt x="18656" y="203987"/>
                </a:lnTo>
                <a:lnTo>
                  <a:pt x="17399" y="203212"/>
                </a:lnTo>
                <a:lnTo>
                  <a:pt x="17373" y="203390"/>
                </a:lnTo>
                <a:lnTo>
                  <a:pt x="18211" y="204355"/>
                </a:lnTo>
                <a:lnTo>
                  <a:pt x="18846" y="204584"/>
                </a:lnTo>
                <a:close/>
              </a:path>
              <a:path w="33020" h="234314">
                <a:moveTo>
                  <a:pt x="19304" y="205054"/>
                </a:moveTo>
                <a:lnTo>
                  <a:pt x="19253" y="204724"/>
                </a:lnTo>
                <a:lnTo>
                  <a:pt x="18846" y="204584"/>
                </a:lnTo>
                <a:lnTo>
                  <a:pt x="19189" y="205651"/>
                </a:lnTo>
                <a:lnTo>
                  <a:pt x="19304" y="205054"/>
                </a:lnTo>
                <a:close/>
              </a:path>
              <a:path w="33020" h="234314">
                <a:moveTo>
                  <a:pt x="23901" y="152819"/>
                </a:moveTo>
                <a:lnTo>
                  <a:pt x="20993" y="153924"/>
                </a:lnTo>
                <a:lnTo>
                  <a:pt x="18034" y="154584"/>
                </a:lnTo>
                <a:lnTo>
                  <a:pt x="14859" y="154368"/>
                </a:lnTo>
                <a:lnTo>
                  <a:pt x="14414" y="154292"/>
                </a:lnTo>
                <a:lnTo>
                  <a:pt x="14465" y="154698"/>
                </a:lnTo>
                <a:lnTo>
                  <a:pt x="14465" y="155143"/>
                </a:lnTo>
                <a:lnTo>
                  <a:pt x="13792" y="158356"/>
                </a:lnTo>
                <a:lnTo>
                  <a:pt x="13106" y="161124"/>
                </a:lnTo>
                <a:lnTo>
                  <a:pt x="11557" y="163487"/>
                </a:lnTo>
                <a:lnTo>
                  <a:pt x="11722" y="163525"/>
                </a:lnTo>
                <a:lnTo>
                  <a:pt x="15341" y="168211"/>
                </a:lnTo>
                <a:lnTo>
                  <a:pt x="15824" y="169468"/>
                </a:lnTo>
                <a:lnTo>
                  <a:pt x="15913" y="170903"/>
                </a:lnTo>
                <a:lnTo>
                  <a:pt x="15824" y="172237"/>
                </a:lnTo>
                <a:lnTo>
                  <a:pt x="15722" y="172935"/>
                </a:lnTo>
                <a:lnTo>
                  <a:pt x="15659" y="173304"/>
                </a:lnTo>
                <a:lnTo>
                  <a:pt x="15392" y="174967"/>
                </a:lnTo>
                <a:lnTo>
                  <a:pt x="14554" y="176479"/>
                </a:lnTo>
                <a:lnTo>
                  <a:pt x="12877" y="178396"/>
                </a:lnTo>
                <a:lnTo>
                  <a:pt x="11950" y="178701"/>
                </a:lnTo>
                <a:lnTo>
                  <a:pt x="10934" y="178727"/>
                </a:lnTo>
                <a:lnTo>
                  <a:pt x="10706" y="179730"/>
                </a:lnTo>
                <a:lnTo>
                  <a:pt x="9969" y="180682"/>
                </a:lnTo>
                <a:lnTo>
                  <a:pt x="6743" y="181432"/>
                </a:lnTo>
                <a:lnTo>
                  <a:pt x="3048" y="182613"/>
                </a:lnTo>
                <a:lnTo>
                  <a:pt x="3136" y="204724"/>
                </a:lnTo>
                <a:lnTo>
                  <a:pt x="4279" y="204876"/>
                </a:lnTo>
                <a:lnTo>
                  <a:pt x="5473" y="204914"/>
                </a:lnTo>
                <a:lnTo>
                  <a:pt x="6578" y="204876"/>
                </a:lnTo>
                <a:lnTo>
                  <a:pt x="9525" y="204838"/>
                </a:lnTo>
                <a:lnTo>
                  <a:pt x="12293" y="204279"/>
                </a:lnTo>
                <a:lnTo>
                  <a:pt x="15125" y="203390"/>
                </a:lnTo>
                <a:lnTo>
                  <a:pt x="16789" y="202844"/>
                </a:lnTo>
                <a:lnTo>
                  <a:pt x="17399" y="203212"/>
                </a:lnTo>
                <a:lnTo>
                  <a:pt x="21170" y="172935"/>
                </a:lnTo>
                <a:lnTo>
                  <a:pt x="22009" y="166217"/>
                </a:lnTo>
                <a:lnTo>
                  <a:pt x="22923" y="159499"/>
                </a:lnTo>
                <a:lnTo>
                  <a:pt x="23901" y="152819"/>
                </a:lnTo>
                <a:close/>
              </a:path>
              <a:path w="33020" h="234314">
                <a:moveTo>
                  <a:pt x="32397" y="19989"/>
                </a:moveTo>
                <a:lnTo>
                  <a:pt x="32359" y="13449"/>
                </a:lnTo>
                <a:lnTo>
                  <a:pt x="31115" y="7175"/>
                </a:lnTo>
                <a:lnTo>
                  <a:pt x="27952" y="1625"/>
                </a:lnTo>
                <a:lnTo>
                  <a:pt x="27647" y="1257"/>
                </a:lnTo>
                <a:lnTo>
                  <a:pt x="27432" y="850"/>
                </a:lnTo>
                <a:lnTo>
                  <a:pt x="27305" y="482"/>
                </a:lnTo>
                <a:lnTo>
                  <a:pt x="24257" y="0"/>
                </a:lnTo>
                <a:lnTo>
                  <a:pt x="20370" y="482"/>
                </a:lnTo>
                <a:lnTo>
                  <a:pt x="18516" y="1409"/>
                </a:lnTo>
                <a:lnTo>
                  <a:pt x="13931" y="3733"/>
                </a:lnTo>
                <a:lnTo>
                  <a:pt x="13398" y="10820"/>
                </a:lnTo>
                <a:lnTo>
                  <a:pt x="12788" y="15367"/>
                </a:lnTo>
                <a:lnTo>
                  <a:pt x="8877" y="61760"/>
                </a:lnTo>
                <a:lnTo>
                  <a:pt x="6743" y="109689"/>
                </a:lnTo>
                <a:lnTo>
                  <a:pt x="6134" y="110617"/>
                </a:lnTo>
                <a:lnTo>
                  <a:pt x="5283" y="111099"/>
                </a:lnTo>
                <a:lnTo>
                  <a:pt x="6616" y="117525"/>
                </a:lnTo>
                <a:lnTo>
                  <a:pt x="8559" y="124498"/>
                </a:lnTo>
                <a:lnTo>
                  <a:pt x="5511" y="130517"/>
                </a:lnTo>
                <a:lnTo>
                  <a:pt x="4102" y="133362"/>
                </a:lnTo>
                <a:lnTo>
                  <a:pt x="2171" y="135166"/>
                </a:lnTo>
                <a:lnTo>
                  <a:pt x="0" y="136131"/>
                </a:lnTo>
                <a:lnTo>
                  <a:pt x="127" y="136385"/>
                </a:lnTo>
                <a:lnTo>
                  <a:pt x="1854" y="135610"/>
                </a:lnTo>
                <a:lnTo>
                  <a:pt x="4064" y="136093"/>
                </a:lnTo>
                <a:lnTo>
                  <a:pt x="5029" y="140703"/>
                </a:lnTo>
                <a:lnTo>
                  <a:pt x="5334" y="142557"/>
                </a:lnTo>
                <a:lnTo>
                  <a:pt x="5422" y="145465"/>
                </a:lnTo>
                <a:lnTo>
                  <a:pt x="5600" y="145465"/>
                </a:lnTo>
                <a:lnTo>
                  <a:pt x="5473" y="144068"/>
                </a:lnTo>
                <a:lnTo>
                  <a:pt x="5676" y="142557"/>
                </a:lnTo>
                <a:lnTo>
                  <a:pt x="8496" y="135610"/>
                </a:lnTo>
                <a:lnTo>
                  <a:pt x="9347" y="133502"/>
                </a:lnTo>
                <a:lnTo>
                  <a:pt x="17995" y="128231"/>
                </a:lnTo>
                <a:lnTo>
                  <a:pt x="25666" y="123240"/>
                </a:lnTo>
                <a:lnTo>
                  <a:pt x="25234" y="122694"/>
                </a:lnTo>
                <a:lnTo>
                  <a:pt x="25044" y="122021"/>
                </a:lnTo>
                <a:lnTo>
                  <a:pt x="31965" y="26365"/>
                </a:lnTo>
                <a:lnTo>
                  <a:pt x="32397" y="19989"/>
                </a:lnTo>
                <a:close/>
              </a:path>
            </a:pathLst>
          </a:custGeom>
          <a:solidFill>
            <a:srgbClr val="F7E2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107199" y="2019401"/>
            <a:ext cx="548005" cy="142240"/>
          </a:xfrm>
          <a:custGeom>
            <a:avLst/>
            <a:gdLst/>
            <a:ahLst/>
            <a:cxnLst/>
            <a:rect l="l" t="t" r="r" b="b"/>
            <a:pathLst>
              <a:path w="548004" h="142239">
                <a:moveTo>
                  <a:pt x="288404" y="1765"/>
                </a:moveTo>
                <a:lnTo>
                  <a:pt x="281457" y="4597"/>
                </a:lnTo>
                <a:lnTo>
                  <a:pt x="256108" y="17272"/>
                </a:lnTo>
                <a:lnTo>
                  <a:pt x="247015" y="17233"/>
                </a:lnTo>
                <a:lnTo>
                  <a:pt x="245732" y="7886"/>
                </a:lnTo>
                <a:lnTo>
                  <a:pt x="246837" y="4826"/>
                </a:lnTo>
                <a:lnTo>
                  <a:pt x="227368" y="266"/>
                </a:lnTo>
                <a:lnTo>
                  <a:pt x="207530" y="0"/>
                </a:lnTo>
                <a:lnTo>
                  <a:pt x="187642" y="2603"/>
                </a:lnTo>
                <a:lnTo>
                  <a:pt x="147777" y="10960"/>
                </a:lnTo>
                <a:lnTo>
                  <a:pt x="127279" y="13830"/>
                </a:lnTo>
                <a:lnTo>
                  <a:pt x="117932" y="14211"/>
                </a:lnTo>
                <a:lnTo>
                  <a:pt x="108610" y="13970"/>
                </a:lnTo>
                <a:lnTo>
                  <a:pt x="90017" y="12242"/>
                </a:lnTo>
                <a:lnTo>
                  <a:pt x="89966" y="12954"/>
                </a:lnTo>
                <a:lnTo>
                  <a:pt x="52222" y="57289"/>
                </a:lnTo>
                <a:lnTo>
                  <a:pt x="30137" y="86296"/>
                </a:lnTo>
                <a:lnTo>
                  <a:pt x="0" y="129425"/>
                </a:lnTo>
                <a:lnTo>
                  <a:pt x="50317" y="132651"/>
                </a:lnTo>
                <a:lnTo>
                  <a:pt x="100711" y="134810"/>
                </a:lnTo>
                <a:lnTo>
                  <a:pt x="151142" y="135928"/>
                </a:lnTo>
                <a:lnTo>
                  <a:pt x="202514" y="135966"/>
                </a:lnTo>
                <a:lnTo>
                  <a:pt x="203758" y="136779"/>
                </a:lnTo>
                <a:lnTo>
                  <a:pt x="236804" y="94983"/>
                </a:lnTo>
                <a:lnTo>
                  <a:pt x="265163" y="49682"/>
                </a:lnTo>
                <a:lnTo>
                  <a:pt x="266903" y="49466"/>
                </a:lnTo>
                <a:lnTo>
                  <a:pt x="268262" y="50088"/>
                </a:lnTo>
                <a:lnTo>
                  <a:pt x="267004" y="47726"/>
                </a:lnTo>
                <a:lnTo>
                  <a:pt x="266674" y="45364"/>
                </a:lnTo>
                <a:lnTo>
                  <a:pt x="267449" y="42964"/>
                </a:lnTo>
                <a:lnTo>
                  <a:pt x="260858" y="41592"/>
                </a:lnTo>
                <a:lnTo>
                  <a:pt x="259054" y="33591"/>
                </a:lnTo>
                <a:lnTo>
                  <a:pt x="264071" y="20853"/>
                </a:lnTo>
                <a:lnTo>
                  <a:pt x="269582" y="15570"/>
                </a:lnTo>
                <a:lnTo>
                  <a:pt x="288404" y="1765"/>
                </a:lnTo>
                <a:close/>
              </a:path>
              <a:path w="548004" h="142239">
                <a:moveTo>
                  <a:pt x="377545" y="141427"/>
                </a:moveTo>
                <a:lnTo>
                  <a:pt x="320586" y="129019"/>
                </a:lnTo>
                <a:lnTo>
                  <a:pt x="280771" y="123278"/>
                </a:lnTo>
                <a:lnTo>
                  <a:pt x="267373" y="122707"/>
                </a:lnTo>
                <a:lnTo>
                  <a:pt x="260578" y="122745"/>
                </a:lnTo>
                <a:lnTo>
                  <a:pt x="246989" y="123609"/>
                </a:lnTo>
                <a:lnTo>
                  <a:pt x="232638" y="125704"/>
                </a:lnTo>
                <a:lnTo>
                  <a:pt x="224955" y="127508"/>
                </a:lnTo>
                <a:lnTo>
                  <a:pt x="218351" y="133565"/>
                </a:lnTo>
                <a:lnTo>
                  <a:pt x="217436" y="133858"/>
                </a:lnTo>
                <a:lnTo>
                  <a:pt x="216585" y="133705"/>
                </a:lnTo>
                <a:lnTo>
                  <a:pt x="213931" y="137033"/>
                </a:lnTo>
                <a:lnTo>
                  <a:pt x="377545" y="141427"/>
                </a:lnTo>
                <a:close/>
              </a:path>
              <a:path w="548004" h="142239">
                <a:moveTo>
                  <a:pt x="547649" y="14198"/>
                </a:moveTo>
                <a:lnTo>
                  <a:pt x="484581" y="21107"/>
                </a:lnTo>
                <a:lnTo>
                  <a:pt x="483552" y="19304"/>
                </a:lnTo>
                <a:lnTo>
                  <a:pt x="483768" y="17487"/>
                </a:lnTo>
                <a:lnTo>
                  <a:pt x="481596" y="14312"/>
                </a:lnTo>
                <a:lnTo>
                  <a:pt x="472249" y="17157"/>
                </a:lnTo>
                <a:lnTo>
                  <a:pt x="465099" y="18084"/>
                </a:lnTo>
                <a:lnTo>
                  <a:pt x="463524" y="16903"/>
                </a:lnTo>
                <a:lnTo>
                  <a:pt x="462597" y="15087"/>
                </a:lnTo>
                <a:lnTo>
                  <a:pt x="461606" y="16865"/>
                </a:lnTo>
                <a:lnTo>
                  <a:pt x="454393" y="19646"/>
                </a:lnTo>
                <a:lnTo>
                  <a:pt x="442671" y="25374"/>
                </a:lnTo>
                <a:lnTo>
                  <a:pt x="430898" y="32740"/>
                </a:lnTo>
                <a:lnTo>
                  <a:pt x="425119" y="37541"/>
                </a:lnTo>
                <a:lnTo>
                  <a:pt x="418376" y="40601"/>
                </a:lnTo>
                <a:lnTo>
                  <a:pt x="407492" y="44348"/>
                </a:lnTo>
                <a:lnTo>
                  <a:pt x="396087" y="45986"/>
                </a:lnTo>
                <a:lnTo>
                  <a:pt x="384556" y="45694"/>
                </a:lnTo>
                <a:lnTo>
                  <a:pt x="373278" y="43662"/>
                </a:lnTo>
                <a:lnTo>
                  <a:pt x="357657" y="39865"/>
                </a:lnTo>
                <a:lnTo>
                  <a:pt x="343598" y="45948"/>
                </a:lnTo>
                <a:lnTo>
                  <a:pt x="323494" y="61899"/>
                </a:lnTo>
                <a:lnTo>
                  <a:pt x="311048" y="67221"/>
                </a:lnTo>
                <a:lnTo>
                  <a:pt x="296214" y="68072"/>
                </a:lnTo>
                <a:lnTo>
                  <a:pt x="289509" y="66890"/>
                </a:lnTo>
                <a:lnTo>
                  <a:pt x="286448" y="62382"/>
                </a:lnTo>
                <a:lnTo>
                  <a:pt x="286346" y="57810"/>
                </a:lnTo>
                <a:lnTo>
                  <a:pt x="280708" y="59690"/>
                </a:lnTo>
                <a:lnTo>
                  <a:pt x="274408" y="57429"/>
                </a:lnTo>
                <a:lnTo>
                  <a:pt x="270395" y="52933"/>
                </a:lnTo>
                <a:lnTo>
                  <a:pt x="249110" y="88480"/>
                </a:lnTo>
                <a:lnTo>
                  <a:pt x="226339" y="120967"/>
                </a:lnTo>
                <a:lnTo>
                  <a:pt x="235572" y="118249"/>
                </a:lnTo>
                <a:lnTo>
                  <a:pt x="245300" y="116789"/>
                </a:lnTo>
                <a:lnTo>
                  <a:pt x="264248" y="116065"/>
                </a:lnTo>
                <a:lnTo>
                  <a:pt x="304152" y="119443"/>
                </a:lnTo>
                <a:lnTo>
                  <a:pt x="343839" y="127419"/>
                </a:lnTo>
                <a:lnTo>
                  <a:pt x="383463" y="136055"/>
                </a:lnTo>
                <a:lnTo>
                  <a:pt x="423125" y="141389"/>
                </a:lnTo>
                <a:lnTo>
                  <a:pt x="463448" y="139458"/>
                </a:lnTo>
                <a:lnTo>
                  <a:pt x="511263" y="75006"/>
                </a:lnTo>
                <a:lnTo>
                  <a:pt x="547649" y="14198"/>
                </a:lnTo>
                <a:close/>
              </a:path>
            </a:pathLst>
          </a:custGeom>
          <a:solidFill>
            <a:srgbClr val="EF475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7529744" y="2309791"/>
            <a:ext cx="235585" cy="580390"/>
            <a:chOff x="7529744" y="2309791"/>
            <a:chExt cx="235585" cy="580390"/>
          </a:xfrm>
        </p:grpSpPr>
        <p:sp>
          <p:nvSpPr>
            <p:cNvPr id="16" name="object 16"/>
            <p:cNvSpPr/>
            <p:nvPr/>
          </p:nvSpPr>
          <p:spPr>
            <a:xfrm>
              <a:off x="7665057" y="2427712"/>
              <a:ext cx="42545" cy="462280"/>
            </a:xfrm>
            <a:custGeom>
              <a:avLst/>
              <a:gdLst/>
              <a:ahLst/>
              <a:cxnLst/>
              <a:rect l="l" t="t" r="r" b="b"/>
              <a:pathLst>
                <a:path w="42545" h="462280">
                  <a:moveTo>
                    <a:pt x="42048" y="0"/>
                  </a:moveTo>
                  <a:lnTo>
                    <a:pt x="32847" y="11507"/>
                  </a:lnTo>
                  <a:lnTo>
                    <a:pt x="22874" y="22230"/>
                  </a:lnTo>
                  <a:lnTo>
                    <a:pt x="11975" y="31934"/>
                  </a:lnTo>
                  <a:lnTo>
                    <a:pt x="0" y="40389"/>
                  </a:lnTo>
                  <a:lnTo>
                    <a:pt x="4436" y="142397"/>
                  </a:lnTo>
                  <a:lnTo>
                    <a:pt x="6774" y="244516"/>
                  </a:lnTo>
                  <a:lnTo>
                    <a:pt x="7097" y="336003"/>
                  </a:lnTo>
                  <a:lnTo>
                    <a:pt x="5817" y="427496"/>
                  </a:lnTo>
                  <a:lnTo>
                    <a:pt x="6383" y="442669"/>
                  </a:lnTo>
                  <a:lnTo>
                    <a:pt x="8059" y="450100"/>
                  </a:lnTo>
                  <a:lnTo>
                    <a:pt x="11340" y="456810"/>
                  </a:lnTo>
                  <a:lnTo>
                    <a:pt x="17979" y="461964"/>
                  </a:lnTo>
                  <a:lnTo>
                    <a:pt x="25378" y="461551"/>
                  </a:lnTo>
                  <a:lnTo>
                    <a:pt x="32072" y="457056"/>
                  </a:lnTo>
                  <a:lnTo>
                    <a:pt x="36599" y="449969"/>
                  </a:lnTo>
                  <a:lnTo>
                    <a:pt x="39139" y="443109"/>
                  </a:lnTo>
                  <a:lnTo>
                    <a:pt x="38845" y="428374"/>
                  </a:lnTo>
                  <a:lnTo>
                    <a:pt x="36899" y="308844"/>
                  </a:lnTo>
                  <a:lnTo>
                    <a:pt x="36964" y="205866"/>
                  </a:lnTo>
                  <a:lnTo>
                    <a:pt x="38679" y="102910"/>
                  </a:lnTo>
                  <a:lnTo>
                    <a:pt x="42048" y="0"/>
                  </a:lnTo>
                  <a:close/>
                </a:path>
              </a:pathLst>
            </a:custGeom>
            <a:solidFill>
              <a:srgbClr val="F7A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9744" y="2309791"/>
              <a:ext cx="235573" cy="170308"/>
            </a:xfrm>
            <a:prstGeom prst="rect">
              <a:avLst/>
            </a:prstGeom>
          </p:spPr>
        </p:pic>
      </p:grpSp>
      <p:sp>
        <p:nvSpPr>
          <p:cNvPr id="18" name="object 18"/>
          <p:cNvSpPr/>
          <p:nvPr/>
        </p:nvSpPr>
        <p:spPr>
          <a:xfrm>
            <a:off x="7891463" y="2134831"/>
            <a:ext cx="45085" cy="600075"/>
          </a:xfrm>
          <a:custGeom>
            <a:avLst/>
            <a:gdLst/>
            <a:ahLst/>
            <a:cxnLst/>
            <a:rect l="l" t="t" r="r" b="b"/>
            <a:pathLst>
              <a:path w="45084" h="600075">
                <a:moveTo>
                  <a:pt x="44515" y="0"/>
                </a:moveTo>
                <a:lnTo>
                  <a:pt x="0" y="67377"/>
                </a:lnTo>
                <a:lnTo>
                  <a:pt x="0" y="589786"/>
                </a:lnTo>
                <a:lnTo>
                  <a:pt x="11082" y="598942"/>
                </a:lnTo>
                <a:lnTo>
                  <a:pt x="29382" y="599533"/>
                </a:lnTo>
                <a:lnTo>
                  <a:pt x="37077" y="596284"/>
                </a:lnTo>
                <a:lnTo>
                  <a:pt x="44515" y="589712"/>
                </a:lnTo>
                <a:lnTo>
                  <a:pt x="44515" y="0"/>
                </a:lnTo>
                <a:close/>
              </a:path>
            </a:pathLst>
          </a:custGeom>
          <a:solidFill>
            <a:srgbClr val="8183C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6994917" y="1980988"/>
            <a:ext cx="950594" cy="932180"/>
            <a:chOff x="6994917" y="1980988"/>
            <a:chExt cx="950594" cy="932180"/>
          </a:xfrm>
        </p:grpSpPr>
        <p:sp>
          <p:nvSpPr>
            <p:cNvPr id="20" name="object 20"/>
            <p:cNvSpPr/>
            <p:nvPr/>
          </p:nvSpPr>
          <p:spPr>
            <a:xfrm>
              <a:off x="6994906" y="1999310"/>
              <a:ext cx="941069" cy="913765"/>
            </a:xfrm>
            <a:custGeom>
              <a:avLst/>
              <a:gdLst/>
              <a:ahLst/>
              <a:cxnLst/>
              <a:rect l="l" t="t" r="r" b="b"/>
              <a:pathLst>
                <a:path w="941070" h="913764">
                  <a:moveTo>
                    <a:pt x="44475" y="230492"/>
                  </a:moveTo>
                  <a:lnTo>
                    <a:pt x="0" y="230492"/>
                  </a:lnTo>
                  <a:lnTo>
                    <a:pt x="0" y="305523"/>
                  </a:lnTo>
                  <a:lnTo>
                    <a:pt x="0" y="903236"/>
                  </a:lnTo>
                  <a:lnTo>
                    <a:pt x="3708" y="903236"/>
                  </a:lnTo>
                  <a:lnTo>
                    <a:pt x="3708" y="909586"/>
                  </a:lnTo>
                  <a:lnTo>
                    <a:pt x="9105" y="909586"/>
                  </a:lnTo>
                  <a:lnTo>
                    <a:pt x="9105" y="912139"/>
                  </a:lnTo>
                  <a:lnTo>
                    <a:pt x="20764" y="912139"/>
                  </a:lnTo>
                  <a:lnTo>
                    <a:pt x="20764" y="913409"/>
                  </a:lnTo>
                  <a:lnTo>
                    <a:pt x="29959" y="913409"/>
                  </a:lnTo>
                  <a:lnTo>
                    <a:pt x="29959" y="912139"/>
                  </a:lnTo>
                  <a:lnTo>
                    <a:pt x="34594" y="912139"/>
                  </a:lnTo>
                  <a:lnTo>
                    <a:pt x="34594" y="909586"/>
                  </a:lnTo>
                  <a:lnTo>
                    <a:pt x="40919" y="909586"/>
                  </a:lnTo>
                  <a:lnTo>
                    <a:pt x="40919" y="903236"/>
                  </a:lnTo>
                  <a:lnTo>
                    <a:pt x="44475" y="903236"/>
                  </a:lnTo>
                  <a:lnTo>
                    <a:pt x="44475" y="305523"/>
                  </a:lnTo>
                  <a:lnTo>
                    <a:pt x="44475" y="230492"/>
                  </a:lnTo>
                  <a:close/>
                </a:path>
                <a:path w="941070" h="913764">
                  <a:moveTo>
                    <a:pt x="823683" y="229933"/>
                  </a:moveTo>
                  <a:lnTo>
                    <a:pt x="779208" y="229933"/>
                  </a:lnTo>
                  <a:lnTo>
                    <a:pt x="779208" y="318135"/>
                  </a:lnTo>
                  <a:lnTo>
                    <a:pt x="780783" y="319278"/>
                  </a:lnTo>
                  <a:lnTo>
                    <a:pt x="781634" y="321449"/>
                  </a:lnTo>
                  <a:lnTo>
                    <a:pt x="779208" y="325589"/>
                  </a:lnTo>
                  <a:lnTo>
                    <a:pt x="779208" y="903351"/>
                  </a:lnTo>
                  <a:lnTo>
                    <a:pt x="790257" y="912456"/>
                  </a:lnTo>
                  <a:lnTo>
                    <a:pt x="808583" y="913079"/>
                  </a:lnTo>
                  <a:lnTo>
                    <a:pt x="816241" y="909853"/>
                  </a:lnTo>
                  <a:lnTo>
                    <a:pt x="823683" y="903274"/>
                  </a:lnTo>
                  <a:lnTo>
                    <a:pt x="823683" y="298526"/>
                  </a:lnTo>
                  <a:lnTo>
                    <a:pt x="823683" y="229933"/>
                  </a:lnTo>
                  <a:close/>
                </a:path>
                <a:path w="941070" h="913764">
                  <a:moveTo>
                    <a:pt x="940739" y="48691"/>
                  </a:moveTo>
                  <a:lnTo>
                    <a:pt x="940041" y="40005"/>
                  </a:lnTo>
                  <a:lnTo>
                    <a:pt x="939406" y="0"/>
                  </a:lnTo>
                  <a:lnTo>
                    <a:pt x="825042" y="187363"/>
                  </a:lnTo>
                  <a:lnTo>
                    <a:pt x="823607" y="188137"/>
                  </a:lnTo>
                  <a:lnTo>
                    <a:pt x="0" y="188137"/>
                  </a:lnTo>
                  <a:lnTo>
                    <a:pt x="0" y="221107"/>
                  </a:lnTo>
                  <a:lnTo>
                    <a:pt x="829792" y="221107"/>
                  </a:lnTo>
                  <a:lnTo>
                    <a:pt x="940739" y="48691"/>
                  </a:lnTo>
                  <a:close/>
                </a:path>
              </a:pathLst>
            </a:custGeom>
            <a:solidFill>
              <a:srgbClr val="8183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27396" y="2067084"/>
              <a:ext cx="108581" cy="21608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000291" y="1989823"/>
              <a:ext cx="929640" cy="311150"/>
            </a:xfrm>
            <a:custGeom>
              <a:avLst/>
              <a:gdLst/>
              <a:ahLst/>
              <a:cxnLst/>
              <a:rect l="l" t="t" r="r" b="b"/>
              <a:pathLst>
                <a:path w="929640" h="311150">
                  <a:moveTo>
                    <a:pt x="530034" y="188798"/>
                  </a:moveTo>
                  <a:lnTo>
                    <a:pt x="529920" y="178904"/>
                  </a:lnTo>
                  <a:lnTo>
                    <a:pt x="307009" y="172885"/>
                  </a:lnTo>
                  <a:lnTo>
                    <a:pt x="305015" y="172186"/>
                  </a:lnTo>
                  <a:lnTo>
                    <a:pt x="254419" y="172072"/>
                  </a:lnTo>
                  <a:lnTo>
                    <a:pt x="203847" y="170891"/>
                  </a:lnTo>
                  <a:lnTo>
                    <a:pt x="153314" y="168630"/>
                  </a:lnTo>
                  <a:lnTo>
                    <a:pt x="100634" y="165138"/>
                  </a:lnTo>
                  <a:lnTo>
                    <a:pt x="99593" y="163283"/>
                  </a:lnTo>
                  <a:lnTo>
                    <a:pt x="99669" y="161556"/>
                  </a:lnTo>
                  <a:lnTo>
                    <a:pt x="98653" y="159334"/>
                  </a:lnTo>
                  <a:lnTo>
                    <a:pt x="131826" y="111823"/>
                  </a:lnTo>
                  <a:lnTo>
                    <a:pt x="154381" y="82257"/>
                  </a:lnTo>
                  <a:lnTo>
                    <a:pt x="190258" y="40386"/>
                  </a:lnTo>
                  <a:lnTo>
                    <a:pt x="188137" y="38506"/>
                  </a:lnTo>
                  <a:lnTo>
                    <a:pt x="188760" y="34188"/>
                  </a:lnTo>
                  <a:lnTo>
                    <a:pt x="203187" y="35864"/>
                  </a:lnTo>
                  <a:lnTo>
                    <a:pt x="225183" y="37122"/>
                  </a:lnTo>
                  <a:lnTo>
                    <a:pt x="242785" y="35991"/>
                  </a:lnTo>
                  <a:lnTo>
                    <a:pt x="255841" y="33591"/>
                  </a:lnTo>
                  <a:lnTo>
                    <a:pt x="271500" y="30162"/>
                  </a:lnTo>
                  <a:lnTo>
                    <a:pt x="298869" y="24701"/>
                  </a:lnTo>
                  <a:lnTo>
                    <a:pt x="318731" y="22669"/>
                  </a:lnTo>
                  <a:lnTo>
                    <a:pt x="338493" y="23647"/>
                  </a:lnTo>
                  <a:lnTo>
                    <a:pt x="357759" y="28867"/>
                  </a:lnTo>
                  <a:lnTo>
                    <a:pt x="358457" y="29273"/>
                  </a:lnTo>
                  <a:lnTo>
                    <a:pt x="361213" y="27089"/>
                  </a:lnTo>
                  <a:lnTo>
                    <a:pt x="364350" y="25247"/>
                  </a:lnTo>
                  <a:lnTo>
                    <a:pt x="400977" y="0"/>
                  </a:lnTo>
                  <a:lnTo>
                    <a:pt x="210108" y="0"/>
                  </a:lnTo>
                  <a:lnTo>
                    <a:pt x="244690" y="19951"/>
                  </a:lnTo>
                  <a:lnTo>
                    <a:pt x="259765" y="27165"/>
                  </a:lnTo>
                  <a:lnTo>
                    <a:pt x="258191" y="31115"/>
                  </a:lnTo>
                  <a:lnTo>
                    <a:pt x="255485" y="31711"/>
                  </a:lnTo>
                  <a:lnTo>
                    <a:pt x="254774" y="31889"/>
                  </a:lnTo>
                  <a:lnTo>
                    <a:pt x="238810" y="24295"/>
                  </a:lnTo>
                  <a:lnTo>
                    <a:pt x="196697" y="0"/>
                  </a:lnTo>
                  <a:lnTo>
                    <a:pt x="166230" y="0"/>
                  </a:lnTo>
                  <a:lnTo>
                    <a:pt x="0" y="188798"/>
                  </a:lnTo>
                  <a:lnTo>
                    <a:pt x="530034" y="188798"/>
                  </a:lnTo>
                  <a:close/>
                </a:path>
                <a:path w="929640" h="311150">
                  <a:moveTo>
                    <a:pt x="765022" y="239420"/>
                  </a:moveTo>
                  <a:lnTo>
                    <a:pt x="47904" y="239420"/>
                  </a:lnTo>
                  <a:lnTo>
                    <a:pt x="47904" y="311111"/>
                  </a:lnTo>
                  <a:lnTo>
                    <a:pt x="765022" y="311111"/>
                  </a:lnTo>
                  <a:lnTo>
                    <a:pt x="765022" y="239420"/>
                  </a:lnTo>
                  <a:close/>
                </a:path>
                <a:path w="929640" h="311150">
                  <a:moveTo>
                    <a:pt x="929462" y="0"/>
                  </a:moveTo>
                  <a:lnTo>
                    <a:pt x="851877" y="0"/>
                  </a:lnTo>
                  <a:lnTo>
                    <a:pt x="846467" y="7302"/>
                  </a:lnTo>
                  <a:lnTo>
                    <a:pt x="838492" y="11861"/>
                  </a:lnTo>
                  <a:lnTo>
                    <a:pt x="832231" y="14579"/>
                  </a:lnTo>
                  <a:lnTo>
                    <a:pt x="811606" y="20713"/>
                  </a:lnTo>
                  <a:lnTo>
                    <a:pt x="772998" y="28562"/>
                  </a:lnTo>
                  <a:lnTo>
                    <a:pt x="659130" y="43307"/>
                  </a:lnTo>
                  <a:lnTo>
                    <a:pt x="660412" y="44145"/>
                  </a:lnTo>
                  <a:lnTo>
                    <a:pt x="661111" y="45770"/>
                  </a:lnTo>
                  <a:lnTo>
                    <a:pt x="622439" y="110464"/>
                  </a:lnTo>
                  <a:lnTo>
                    <a:pt x="585266" y="177431"/>
                  </a:lnTo>
                  <a:lnTo>
                    <a:pt x="581545" y="176136"/>
                  </a:lnTo>
                  <a:lnTo>
                    <a:pt x="580771" y="173697"/>
                  </a:lnTo>
                  <a:lnTo>
                    <a:pt x="568858" y="175983"/>
                  </a:lnTo>
                  <a:lnTo>
                    <a:pt x="556818" y="177355"/>
                  </a:lnTo>
                  <a:lnTo>
                    <a:pt x="544703" y="177876"/>
                  </a:lnTo>
                  <a:lnTo>
                    <a:pt x="532536" y="177609"/>
                  </a:lnTo>
                  <a:lnTo>
                    <a:pt x="532066" y="178346"/>
                  </a:lnTo>
                  <a:lnTo>
                    <a:pt x="530034" y="178904"/>
                  </a:lnTo>
                  <a:lnTo>
                    <a:pt x="530034" y="188798"/>
                  </a:lnTo>
                  <a:lnTo>
                    <a:pt x="814209" y="188798"/>
                  </a:lnTo>
                  <a:lnTo>
                    <a:pt x="929462" y="0"/>
                  </a:lnTo>
                  <a:close/>
                </a:path>
              </a:pathLst>
            </a:custGeom>
            <a:solidFill>
              <a:srgbClr val="8183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882663" y="2121023"/>
              <a:ext cx="62230" cy="622300"/>
            </a:xfrm>
            <a:custGeom>
              <a:avLst/>
              <a:gdLst/>
              <a:ahLst/>
              <a:cxnLst/>
              <a:rect l="l" t="t" r="r" b="b"/>
              <a:pathLst>
                <a:path w="62229" h="622300">
                  <a:moveTo>
                    <a:pt x="8799" y="81185"/>
                  </a:moveTo>
                  <a:lnTo>
                    <a:pt x="0" y="94513"/>
                  </a:lnTo>
                  <a:lnTo>
                    <a:pt x="61" y="606695"/>
                  </a:lnTo>
                  <a:lnTo>
                    <a:pt x="442" y="607618"/>
                  </a:lnTo>
                  <a:lnTo>
                    <a:pt x="30376" y="621906"/>
                  </a:lnTo>
                  <a:lnTo>
                    <a:pt x="30818" y="621943"/>
                  </a:lnTo>
                  <a:lnTo>
                    <a:pt x="55038" y="613340"/>
                  </a:lnTo>
                  <a:lnTo>
                    <a:pt x="38182" y="613340"/>
                  </a:lnTo>
                  <a:lnTo>
                    <a:pt x="19882" y="612750"/>
                  </a:lnTo>
                  <a:lnTo>
                    <a:pt x="11708" y="606252"/>
                  </a:lnTo>
                  <a:lnTo>
                    <a:pt x="8800" y="603594"/>
                  </a:lnTo>
                  <a:lnTo>
                    <a:pt x="8799" y="81185"/>
                  </a:lnTo>
                  <a:close/>
                </a:path>
                <a:path w="62229" h="622300">
                  <a:moveTo>
                    <a:pt x="62115" y="0"/>
                  </a:moveTo>
                  <a:lnTo>
                    <a:pt x="61857" y="849"/>
                  </a:lnTo>
                  <a:lnTo>
                    <a:pt x="61378" y="1624"/>
                  </a:lnTo>
                  <a:lnTo>
                    <a:pt x="53315" y="13807"/>
                  </a:lnTo>
                  <a:lnTo>
                    <a:pt x="53231" y="603594"/>
                  </a:lnTo>
                  <a:lnTo>
                    <a:pt x="45877" y="610091"/>
                  </a:lnTo>
                  <a:lnTo>
                    <a:pt x="38182" y="613340"/>
                  </a:lnTo>
                  <a:lnTo>
                    <a:pt x="55038" y="613340"/>
                  </a:lnTo>
                  <a:lnTo>
                    <a:pt x="60716" y="608689"/>
                  </a:lnTo>
                  <a:lnTo>
                    <a:pt x="61599" y="607839"/>
                  </a:lnTo>
                  <a:lnTo>
                    <a:pt x="62115" y="606695"/>
                  </a:lnTo>
                  <a:lnTo>
                    <a:pt x="62115" y="0"/>
                  </a:lnTo>
                  <a:close/>
                </a:path>
              </a:pathLst>
            </a:custGeom>
            <a:solidFill>
              <a:srgbClr val="10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52176" y="1980988"/>
              <a:ext cx="92712" cy="22122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994917" y="1989812"/>
              <a:ext cx="939800" cy="198120"/>
            </a:xfrm>
            <a:custGeom>
              <a:avLst/>
              <a:gdLst/>
              <a:ahLst/>
              <a:cxnLst/>
              <a:rect l="l" t="t" r="r" b="b"/>
              <a:pathLst>
                <a:path w="939800" h="198119">
                  <a:moveTo>
                    <a:pt x="939477" y="0"/>
                  </a:moveTo>
                  <a:lnTo>
                    <a:pt x="934837" y="0"/>
                  </a:lnTo>
                  <a:lnTo>
                    <a:pt x="819591" y="188805"/>
                  </a:lnTo>
                  <a:lnTo>
                    <a:pt x="5374" y="188805"/>
                  </a:lnTo>
                  <a:lnTo>
                    <a:pt x="0" y="194896"/>
                  </a:lnTo>
                  <a:lnTo>
                    <a:pt x="0" y="197628"/>
                  </a:lnTo>
                  <a:lnTo>
                    <a:pt x="823604" y="197629"/>
                  </a:lnTo>
                  <a:lnTo>
                    <a:pt x="825040" y="196853"/>
                  </a:lnTo>
                  <a:lnTo>
                    <a:pt x="939403" y="9488"/>
                  </a:lnTo>
                  <a:lnTo>
                    <a:pt x="939477" y="0"/>
                  </a:lnTo>
                  <a:close/>
                </a:path>
              </a:pathLst>
            </a:custGeom>
            <a:solidFill>
              <a:srgbClr val="10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/>
          <p:nvPr/>
        </p:nvSpPr>
        <p:spPr>
          <a:xfrm>
            <a:off x="7918930" y="1881638"/>
            <a:ext cx="15240" cy="48895"/>
          </a:xfrm>
          <a:custGeom>
            <a:avLst/>
            <a:gdLst/>
            <a:ahLst/>
            <a:cxnLst/>
            <a:rect l="l" t="t" r="r" b="b"/>
            <a:pathLst>
              <a:path w="15240" h="48894">
                <a:moveTo>
                  <a:pt x="11819" y="0"/>
                </a:moveTo>
                <a:lnTo>
                  <a:pt x="8358" y="959"/>
                </a:lnTo>
                <a:lnTo>
                  <a:pt x="7658" y="2732"/>
                </a:lnTo>
                <a:lnTo>
                  <a:pt x="7916" y="4504"/>
                </a:lnTo>
                <a:lnTo>
                  <a:pt x="8552" y="13913"/>
                </a:lnTo>
                <a:lnTo>
                  <a:pt x="7732" y="23323"/>
                </a:lnTo>
                <a:lnTo>
                  <a:pt x="5503" y="32498"/>
                </a:lnTo>
                <a:lnTo>
                  <a:pt x="1914" y="41201"/>
                </a:lnTo>
                <a:lnTo>
                  <a:pt x="0" y="45004"/>
                </a:lnTo>
                <a:lnTo>
                  <a:pt x="5670" y="48364"/>
                </a:lnTo>
                <a:lnTo>
                  <a:pt x="7621" y="44561"/>
                </a:lnTo>
                <a:lnTo>
                  <a:pt x="11728" y="34578"/>
                </a:lnTo>
                <a:lnTo>
                  <a:pt x="14217" y="24177"/>
                </a:lnTo>
                <a:lnTo>
                  <a:pt x="15082" y="13519"/>
                </a:lnTo>
                <a:lnTo>
                  <a:pt x="14322" y="2768"/>
                </a:lnTo>
                <a:lnTo>
                  <a:pt x="14065" y="959"/>
                </a:lnTo>
                <a:lnTo>
                  <a:pt x="11819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82661" y="2090724"/>
            <a:ext cx="33020" cy="42545"/>
          </a:xfrm>
          <a:custGeom>
            <a:avLst/>
            <a:gdLst/>
            <a:ahLst/>
            <a:cxnLst/>
            <a:rect l="l" t="t" r="r" b="b"/>
            <a:pathLst>
              <a:path w="33020" h="42544">
                <a:moveTo>
                  <a:pt x="25615" y="0"/>
                </a:moveTo>
                <a:lnTo>
                  <a:pt x="292" y="38239"/>
                </a:lnTo>
                <a:lnTo>
                  <a:pt x="0" y="39725"/>
                </a:lnTo>
                <a:lnTo>
                  <a:pt x="25615" y="0"/>
                </a:lnTo>
                <a:close/>
              </a:path>
              <a:path w="33020" h="42544">
                <a:moveTo>
                  <a:pt x="32981" y="4826"/>
                </a:moveTo>
                <a:lnTo>
                  <a:pt x="26403" y="14554"/>
                </a:lnTo>
                <a:lnTo>
                  <a:pt x="20154" y="23926"/>
                </a:lnTo>
                <a:lnTo>
                  <a:pt x="8801" y="41338"/>
                </a:lnTo>
                <a:lnTo>
                  <a:pt x="8801" y="42418"/>
                </a:lnTo>
                <a:lnTo>
                  <a:pt x="32981" y="4826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892641" y="1874402"/>
            <a:ext cx="15240" cy="60960"/>
          </a:xfrm>
          <a:custGeom>
            <a:avLst/>
            <a:gdLst/>
            <a:ahLst/>
            <a:cxnLst/>
            <a:rect l="l" t="t" r="r" b="b"/>
            <a:pathLst>
              <a:path w="15240" h="60960">
                <a:moveTo>
                  <a:pt x="11671" y="0"/>
                </a:moveTo>
                <a:lnTo>
                  <a:pt x="5265" y="1735"/>
                </a:lnTo>
                <a:lnTo>
                  <a:pt x="6369" y="5907"/>
                </a:lnTo>
                <a:lnTo>
                  <a:pt x="8401" y="17898"/>
                </a:lnTo>
                <a:lnTo>
                  <a:pt x="8316" y="30010"/>
                </a:lnTo>
                <a:lnTo>
                  <a:pt x="6126" y="41922"/>
                </a:lnTo>
                <a:lnTo>
                  <a:pt x="1840" y="53311"/>
                </a:lnTo>
                <a:lnTo>
                  <a:pt x="0" y="57151"/>
                </a:lnTo>
                <a:lnTo>
                  <a:pt x="5743" y="60510"/>
                </a:lnTo>
                <a:lnTo>
                  <a:pt x="7584" y="56671"/>
                </a:lnTo>
                <a:lnTo>
                  <a:pt x="12341" y="44044"/>
                </a:lnTo>
                <a:lnTo>
                  <a:pt x="14815" y="30859"/>
                </a:lnTo>
                <a:lnTo>
                  <a:pt x="14963" y="17447"/>
                </a:lnTo>
                <a:lnTo>
                  <a:pt x="12739" y="4134"/>
                </a:lnTo>
                <a:lnTo>
                  <a:pt x="11671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object 29"/>
          <p:cNvGrpSpPr/>
          <p:nvPr/>
        </p:nvGrpSpPr>
        <p:grpSpPr>
          <a:xfrm>
            <a:off x="7823014" y="2130437"/>
            <a:ext cx="68580" cy="168910"/>
            <a:chOff x="7823014" y="2130437"/>
            <a:chExt cx="68580" cy="168910"/>
          </a:xfrm>
        </p:grpSpPr>
        <p:sp>
          <p:nvSpPr>
            <p:cNvPr id="30" name="object 30"/>
            <p:cNvSpPr/>
            <p:nvPr/>
          </p:nvSpPr>
          <p:spPr>
            <a:xfrm>
              <a:off x="7882663" y="2186112"/>
              <a:ext cx="8890" cy="29845"/>
            </a:xfrm>
            <a:custGeom>
              <a:avLst/>
              <a:gdLst/>
              <a:ahLst/>
              <a:cxnLst/>
              <a:rect l="l" t="t" r="r" b="b"/>
              <a:pathLst>
                <a:path w="8890" h="29844">
                  <a:moveTo>
                    <a:pt x="8799" y="0"/>
                  </a:moveTo>
                  <a:lnTo>
                    <a:pt x="0" y="13364"/>
                  </a:lnTo>
                  <a:lnTo>
                    <a:pt x="0" y="29424"/>
                  </a:lnTo>
                  <a:lnTo>
                    <a:pt x="8799" y="16096"/>
                  </a:lnTo>
                  <a:lnTo>
                    <a:pt x="8799" y="0"/>
                  </a:lnTo>
                  <a:close/>
                </a:path>
              </a:pathLst>
            </a:custGeom>
            <a:solidFill>
              <a:srgbClr val="10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882663" y="2133132"/>
              <a:ext cx="8890" cy="66675"/>
            </a:xfrm>
            <a:custGeom>
              <a:avLst/>
              <a:gdLst/>
              <a:ahLst/>
              <a:cxnLst/>
              <a:rect l="l" t="t" r="r" b="b"/>
              <a:pathLst>
                <a:path w="8890" h="66675">
                  <a:moveTo>
                    <a:pt x="8799" y="0"/>
                  </a:moveTo>
                  <a:lnTo>
                    <a:pt x="0" y="13660"/>
                  </a:lnTo>
                  <a:lnTo>
                    <a:pt x="0" y="66344"/>
                  </a:lnTo>
                  <a:lnTo>
                    <a:pt x="8799" y="52979"/>
                  </a:lnTo>
                  <a:lnTo>
                    <a:pt x="8799" y="0"/>
                  </a:lnTo>
                  <a:close/>
                </a:path>
              </a:pathLst>
            </a:custGeom>
            <a:solidFill>
              <a:srgbClr val="8183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824698" y="2130450"/>
              <a:ext cx="58419" cy="168910"/>
            </a:xfrm>
            <a:custGeom>
              <a:avLst/>
              <a:gdLst/>
              <a:ahLst/>
              <a:cxnLst/>
              <a:rect l="l" t="t" r="r" b="b"/>
              <a:pathLst>
                <a:path w="58420" h="168910">
                  <a:moveTo>
                    <a:pt x="57962" y="69037"/>
                  </a:moveTo>
                  <a:lnTo>
                    <a:pt x="2692" y="152730"/>
                  </a:lnTo>
                  <a:lnTo>
                    <a:pt x="2692" y="168757"/>
                  </a:lnTo>
                  <a:lnTo>
                    <a:pt x="57962" y="85090"/>
                  </a:lnTo>
                  <a:lnTo>
                    <a:pt x="57962" y="69037"/>
                  </a:lnTo>
                  <a:close/>
                </a:path>
                <a:path w="58420" h="168910">
                  <a:moveTo>
                    <a:pt x="57962" y="0"/>
                  </a:moveTo>
                  <a:lnTo>
                    <a:pt x="0" y="89966"/>
                  </a:lnTo>
                  <a:lnTo>
                    <a:pt x="698" y="89966"/>
                  </a:lnTo>
                  <a:lnTo>
                    <a:pt x="2692" y="91922"/>
                  </a:lnTo>
                  <a:lnTo>
                    <a:pt x="2692" y="98755"/>
                  </a:lnTo>
                  <a:lnTo>
                    <a:pt x="4089" y="98717"/>
                  </a:lnTo>
                  <a:lnTo>
                    <a:pt x="5346" y="97904"/>
                  </a:lnTo>
                  <a:lnTo>
                    <a:pt x="57962" y="16344"/>
                  </a:lnTo>
                  <a:lnTo>
                    <a:pt x="57962" y="0"/>
                  </a:lnTo>
                  <a:close/>
                </a:path>
              </a:pathLst>
            </a:custGeom>
            <a:solidFill>
              <a:srgbClr val="10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7584642" y="1583367"/>
            <a:ext cx="277495" cy="457834"/>
            <a:chOff x="7584642" y="1583367"/>
            <a:chExt cx="277495" cy="457834"/>
          </a:xfrm>
        </p:grpSpPr>
        <p:sp>
          <p:nvSpPr>
            <p:cNvPr id="34" name="object 34"/>
            <p:cNvSpPr/>
            <p:nvPr/>
          </p:nvSpPr>
          <p:spPr>
            <a:xfrm>
              <a:off x="7638174" y="1583372"/>
              <a:ext cx="223520" cy="407034"/>
            </a:xfrm>
            <a:custGeom>
              <a:avLst/>
              <a:gdLst/>
              <a:ahLst/>
              <a:cxnLst/>
              <a:rect l="l" t="t" r="r" b="b"/>
              <a:pathLst>
                <a:path w="223520" h="407035">
                  <a:moveTo>
                    <a:pt x="223481" y="377253"/>
                  </a:moveTo>
                  <a:lnTo>
                    <a:pt x="219430" y="334213"/>
                  </a:lnTo>
                  <a:lnTo>
                    <a:pt x="185864" y="191058"/>
                  </a:lnTo>
                  <a:lnTo>
                    <a:pt x="173367" y="142074"/>
                  </a:lnTo>
                  <a:lnTo>
                    <a:pt x="156146" y="94627"/>
                  </a:lnTo>
                  <a:lnTo>
                    <a:pt x="130898" y="52832"/>
                  </a:lnTo>
                  <a:lnTo>
                    <a:pt x="91897" y="21742"/>
                  </a:lnTo>
                  <a:lnTo>
                    <a:pt x="45402" y="12941"/>
                  </a:lnTo>
                  <a:lnTo>
                    <a:pt x="21805" y="8496"/>
                  </a:lnTo>
                  <a:lnTo>
                    <a:pt x="406" y="0"/>
                  </a:lnTo>
                  <a:lnTo>
                    <a:pt x="0" y="736"/>
                  </a:lnTo>
                  <a:lnTo>
                    <a:pt x="1511" y="2146"/>
                  </a:lnTo>
                  <a:lnTo>
                    <a:pt x="1612" y="7683"/>
                  </a:lnTo>
                  <a:lnTo>
                    <a:pt x="7912" y="10858"/>
                  </a:lnTo>
                  <a:lnTo>
                    <a:pt x="21755" y="15138"/>
                  </a:lnTo>
                  <a:lnTo>
                    <a:pt x="22898" y="12293"/>
                  </a:lnTo>
                  <a:lnTo>
                    <a:pt x="28016" y="12776"/>
                  </a:lnTo>
                  <a:lnTo>
                    <a:pt x="28130" y="16687"/>
                  </a:lnTo>
                  <a:lnTo>
                    <a:pt x="80606" y="25412"/>
                  </a:lnTo>
                  <a:lnTo>
                    <a:pt x="94119" y="29743"/>
                  </a:lnTo>
                  <a:lnTo>
                    <a:pt x="128193" y="60096"/>
                  </a:lnTo>
                  <a:lnTo>
                    <a:pt x="152654" y="102908"/>
                  </a:lnTo>
                  <a:lnTo>
                    <a:pt x="168681" y="149631"/>
                  </a:lnTo>
                  <a:lnTo>
                    <a:pt x="209372" y="318617"/>
                  </a:lnTo>
                  <a:lnTo>
                    <a:pt x="217182" y="362839"/>
                  </a:lnTo>
                  <a:lnTo>
                    <a:pt x="217068" y="374815"/>
                  </a:lnTo>
                  <a:lnTo>
                    <a:pt x="205968" y="406450"/>
                  </a:lnTo>
                  <a:lnTo>
                    <a:pt x="213995" y="406450"/>
                  </a:lnTo>
                  <a:lnTo>
                    <a:pt x="215874" y="403606"/>
                  </a:lnTo>
                  <a:lnTo>
                    <a:pt x="217385" y="400646"/>
                  </a:lnTo>
                  <a:lnTo>
                    <a:pt x="218630" y="397624"/>
                  </a:lnTo>
                  <a:lnTo>
                    <a:pt x="223481" y="377253"/>
                  </a:lnTo>
                  <a:close/>
                </a:path>
              </a:pathLst>
            </a:custGeom>
            <a:solidFill>
              <a:srgbClr val="10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584642" y="1600054"/>
              <a:ext cx="271145" cy="381000"/>
            </a:xfrm>
            <a:custGeom>
              <a:avLst/>
              <a:gdLst/>
              <a:ahLst/>
              <a:cxnLst/>
              <a:rect l="l" t="t" r="r" b="b"/>
              <a:pathLst>
                <a:path w="271145" h="381000">
                  <a:moveTo>
                    <a:pt x="171212" y="325148"/>
                  </a:moveTo>
                  <a:lnTo>
                    <a:pt x="127998" y="326846"/>
                  </a:lnTo>
                  <a:lnTo>
                    <a:pt x="84998" y="338347"/>
                  </a:lnTo>
                  <a:lnTo>
                    <a:pt x="42440" y="353474"/>
                  </a:lnTo>
                  <a:lnTo>
                    <a:pt x="552" y="366055"/>
                  </a:lnTo>
                  <a:lnTo>
                    <a:pt x="147" y="370965"/>
                  </a:lnTo>
                  <a:lnTo>
                    <a:pt x="0" y="375986"/>
                  </a:lnTo>
                  <a:lnTo>
                    <a:pt x="147" y="380933"/>
                  </a:lnTo>
                  <a:lnTo>
                    <a:pt x="264845" y="380933"/>
                  </a:lnTo>
                  <a:lnTo>
                    <a:pt x="268765" y="369852"/>
                  </a:lnTo>
                  <a:lnTo>
                    <a:pt x="270603" y="358131"/>
                  </a:lnTo>
                  <a:lnTo>
                    <a:pt x="270722" y="346153"/>
                  </a:lnTo>
                  <a:lnTo>
                    <a:pt x="269535" y="334784"/>
                  </a:lnTo>
                  <a:lnTo>
                    <a:pt x="205639" y="334784"/>
                  </a:lnTo>
                  <a:lnTo>
                    <a:pt x="201699" y="333123"/>
                  </a:lnTo>
                  <a:lnTo>
                    <a:pt x="194077" y="330252"/>
                  </a:lnTo>
                  <a:lnTo>
                    <a:pt x="186456" y="327986"/>
                  </a:lnTo>
                  <a:lnTo>
                    <a:pt x="178834" y="326295"/>
                  </a:lnTo>
                  <a:lnTo>
                    <a:pt x="171212" y="325148"/>
                  </a:lnTo>
                  <a:close/>
                </a:path>
                <a:path w="271145" h="381000">
                  <a:moveTo>
                    <a:pt x="81666" y="0"/>
                  </a:moveTo>
                  <a:lnTo>
                    <a:pt x="82754" y="17396"/>
                  </a:lnTo>
                  <a:lnTo>
                    <a:pt x="84819" y="34754"/>
                  </a:lnTo>
                  <a:lnTo>
                    <a:pt x="87656" y="53865"/>
                  </a:lnTo>
                  <a:lnTo>
                    <a:pt x="89987" y="69371"/>
                  </a:lnTo>
                  <a:lnTo>
                    <a:pt x="95686" y="109276"/>
                  </a:lnTo>
                  <a:lnTo>
                    <a:pt x="99929" y="139333"/>
                  </a:lnTo>
                  <a:lnTo>
                    <a:pt x="99929" y="139518"/>
                  </a:lnTo>
                  <a:lnTo>
                    <a:pt x="101659" y="140847"/>
                  </a:lnTo>
                  <a:lnTo>
                    <a:pt x="102212" y="143690"/>
                  </a:lnTo>
                  <a:lnTo>
                    <a:pt x="68448" y="161411"/>
                  </a:lnTo>
                  <a:lnTo>
                    <a:pt x="71062" y="163589"/>
                  </a:lnTo>
                  <a:lnTo>
                    <a:pt x="72792" y="167761"/>
                  </a:lnTo>
                  <a:lnTo>
                    <a:pt x="74192" y="170345"/>
                  </a:lnTo>
                  <a:lnTo>
                    <a:pt x="76879" y="175403"/>
                  </a:lnTo>
                  <a:lnTo>
                    <a:pt x="79236" y="180609"/>
                  </a:lnTo>
                  <a:lnTo>
                    <a:pt x="81445" y="185925"/>
                  </a:lnTo>
                  <a:lnTo>
                    <a:pt x="88123" y="202267"/>
                  </a:lnTo>
                  <a:lnTo>
                    <a:pt x="91640" y="210373"/>
                  </a:lnTo>
                  <a:lnTo>
                    <a:pt x="95547" y="218304"/>
                  </a:lnTo>
                  <a:lnTo>
                    <a:pt x="96247" y="219559"/>
                  </a:lnTo>
                  <a:lnTo>
                    <a:pt x="96026" y="220851"/>
                  </a:lnTo>
                  <a:lnTo>
                    <a:pt x="95382" y="221700"/>
                  </a:lnTo>
                  <a:lnTo>
                    <a:pt x="95289" y="221885"/>
                  </a:lnTo>
                  <a:lnTo>
                    <a:pt x="52689" y="341134"/>
                  </a:lnTo>
                  <a:lnTo>
                    <a:pt x="52210" y="342352"/>
                  </a:lnTo>
                  <a:lnTo>
                    <a:pt x="51363" y="342980"/>
                  </a:lnTo>
                  <a:lnTo>
                    <a:pt x="50369" y="343239"/>
                  </a:lnTo>
                  <a:lnTo>
                    <a:pt x="50553" y="343718"/>
                  </a:lnTo>
                  <a:lnTo>
                    <a:pt x="74089" y="335274"/>
                  </a:lnTo>
                  <a:lnTo>
                    <a:pt x="97784" y="327497"/>
                  </a:lnTo>
                  <a:lnTo>
                    <a:pt x="121603" y="321389"/>
                  </a:lnTo>
                  <a:lnTo>
                    <a:pt x="145512" y="317949"/>
                  </a:lnTo>
                  <a:lnTo>
                    <a:pt x="119517" y="224321"/>
                  </a:lnTo>
                  <a:lnTo>
                    <a:pt x="118744" y="223805"/>
                  </a:lnTo>
                  <a:lnTo>
                    <a:pt x="118191" y="222955"/>
                  </a:lnTo>
                  <a:lnTo>
                    <a:pt x="118073" y="217824"/>
                  </a:lnTo>
                  <a:lnTo>
                    <a:pt x="118044" y="214907"/>
                  </a:lnTo>
                  <a:lnTo>
                    <a:pt x="123567" y="214205"/>
                  </a:lnTo>
                  <a:lnTo>
                    <a:pt x="242069" y="214206"/>
                  </a:lnTo>
                  <a:lnTo>
                    <a:pt x="235225" y="185066"/>
                  </a:lnTo>
                  <a:lnTo>
                    <a:pt x="228430" y="156870"/>
                  </a:lnTo>
                  <a:lnTo>
                    <a:pt x="226974" y="151258"/>
                  </a:lnTo>
                  <a:lnTo>
                    <a:pt x="128611" y="151258"/>
                  </a:lnTo>
                  <a:lnTo>
                    <a:pt x="127176" y="147271"/>
                  </a:lnTo>
                  <a:lnTo>
                    <a:pt x="124414" y="139924"/>
                  </a:lnTo>
                  <a:lnTo>
                    <a:pt x="124225" y="132940"/>
                  </a:lnTo>
                  <a:lnTo>
                    <a:pt x="124104" y="122424"/>
                  </a:lnTo>
                  <a:lnTo>
                    <a:pt x="124099" y="115299"/>
                  </a:lnTo>
                  <a:lnTo>
                    <a:pt x="124389" y="109276"/>
                  </a:lnTo>
                  <a:lnTo>
                    <a:pt x="132983" y="67032"/>
                  </a:lnTo>
                  <a:lnTo>
                    <a:pt x="138590" y="52167"/>
                  </a:lnTo>
                  <a:lnTo>
                    <a:pt x="187877" y="52167"/>
                  </a:lnTo>
                  <a:lnTo>
                    <a:pt x="181733" y="43412"/>
                  </a:lnTo>
                  <a:lnTo>
                    <a:pt x="153916" y="16364"/>
                  </a:lnTo>
                  <a:lnTo>
                    <a:pt x="105582" y="4184"/>
                  </a:lnTo>
                  <a:lnTo>
                    <a:pt x="97632" y="2999"/>
                  </a:lnTo>
                  <a:lnTo>
                    <a:pt x="89633" y="1634"/>
                  </a:lnTo>
                  <a:lnTo>
                    <a:pt x="81666" y="0"/>
                  </a:lnTo>
                  <a:close/>
                </a:path>
                <a:path w="271145" h="381000">
                  <a:moveTo>
                    <a:pt x="264842" y="310491"/>
                  </a:moveTo>
                  <a:lnTo>
                    <a:pt x="210683" y="310491"/>
                  </a:lnTo>
                  <a:lnTo>
                    <a:pt x="210683" y="317100"/>
                  </a:lnTo>
                  <a:lnTo>
                    <a:pt x="206449" y="317395"/>
                  </a:lnTo>
                  <a:lnTo>
                    <a:pt x="198754" y="317838"/>
                  </a:lnTo>
                  <a:lnTo>
                    <a:pt x="191058" y="318835"/>
                  </a:lnTo>
                  <a:lnTo>
                    <a:pt x="183510" y="320386"/>
                  </a:lnTo>
                  <a:lnTo>
                    <a:pt x="190174" y="321862"/>
                  </a:lnTo>
                  <a:lnTo>
                    <a:pt x="196802" y="323930"/>
                  </a:lnTo>
                  <a:lnTo>
                    <a:pt x="207333" y="328360"/>
                  </a:lnTo>
                  <a:lnTo>
                    <a:pt x="205639" y="334784"/>
                  </a:lnTo>
                  <a:lnTo>
                    <a:pt x="269535" y="334784"/>
                  </a:lnTo>
                  <a:lnTo>
                    <a:pt x="269485" y="334304"/>
                  </a:lnTo>
                  <a:lnTo>
                    <a:pt x="266555" y="318097"/>
                  </a:lnTo>
                  <a:lnTo>
                    <a:pt x="264842" y="310491"/>
                  </a:lnTo>
                  <a:close/>
                </a:path>
                <a:path w="271145" h="381000">
                  <a:moveTo>
                    <a:pt x="169113" y="317432"/>
                  </a:moveTo>
                  <a:lnTo>
                    <a:pt x="157736" y="317432"/>
                  </a:lnTo>
                  <a:lnTo>
                    <a:pt x="163259" y="317580"/>
                  </a:lnTo>
                  <a:lnTo>
                    <a:pt x="168745" y="318096"/>
                  </a:lnTo>
                  <a:lnTo>
                    <a:pt x="169113" y="317432"/>
                  </a:lnTo>
                  <a:close/>
                </a:path>
                <a:path w="271145" h="381000">
                  <a:moveTo>
                    <a:pt x="242069" y="214206"/>
                  </a:moveTo>
                  <a:lnTo>
                    <a:pt x="123567" y="214205"/>
                  </a:lnTo>
                  <a:lnTo>
                    <a:pt x="125726" y="221885"/>
                  </a:lnTo>
                  <a:lnTo>
                    <a:pt x="152139" y="316952"/>
                  </a:lnTo>
                  <a:lnTo>
                    <a:pt x="152213" y="317617"/>
                  </a:lnTo>
                  <a:lnTo>
                    <a:pt x="157736" y="317432"/>
                  </a:lnTo>
                  <a:lnTo>
                    <a:pt x="169113" y="317432"/>
                  </a:lnTo>
                  <a:lnTo>
                    <a:pt x="210683" y="310491"/>
                  </a:lnTo>
                  <a:lnTo>
                    <a:pt x="264842" y="310491"/>
                  </a:lnTo>
                  <a:lnTo>
                    <a:pt x="262912" y="301930"/>
                  </a:lnTo>
                  <a:lnTo>
                    <a:pt x="258943" y="285849"/>
                  </a:lnTo>
                  <a:lnTo>
                    <a:pt x="255014" y="269806"/>
                  </a:lnTo>
                  <a:lnTo>
                    <a:pt x="242069" y="214206"/>
                  </a:lnTo>
                  <a:close/>
                </a:path>
                <a:path w="271145" h="381000">
                  <a:moveTo>
                    <a:pt x="187877" y="52167"/>
                  </a:moveTo>
                  <a:lnTo>
                    <a:pt x="138590" y="52167"/>
                  </a:lnTo>
                  <a:lnTo>
                    <a:pt x="145033" y="53865"/>
                  </a:lnTo>
                  <a:lnTo>
                    <a:pt x="143413" y="57815"/>
                  </a:lnTo>
                  <a:lnTo>
                    <a:pt x="131962" y="101122"/>
                  </a:lnTo>
                  <a:lnTo>
                    <a:pt x="130710" y="115299"/>
                  </a:lnTo>
                  <a:lnTo>
                    <a:pt x="130821" y="138152"/>
                  </a:lnTo>
                  <a:lnTo>
                    <a:pt x="133509" y="145499"/>
                  </a:lnTo>
                  <a:lnTo>
                    <a:pt x="135018" y="149523"/>
                  </a:lnTo>
                  <a:lnTo>
                    <a:pt x="128611" y="151258"/>
                  </a:lnTo>
                  <a:lnTo>
                    <a:pt x="226974" y="151258"/>
                  </a:lnTo>
                  <a:lnTo>
                    <a:pt x="222222" y="132940"/>
                  </a:lnTo>
                  <a:lnTo>
                    <a:pt x="214991" y="109276"/>
                  </a:lnTo>
                  <a:lnTo>
                    <a:pt x="206186" y="86215"/>
                  </a:lnTo>
                  <a:lnTo>
                    <a:pt x="195256" y="64092"/>
                  </a:lnTo>
                  <a:lnTo>
                    <a:pt x="188833" y="53529"/>
                  </a:lnTo>
                  <a:lnTo>
                    <a:pt x="187877" y="52167"/>
                  </a:lnTo>
                  <a:close/>
                </a:path>
              </a:pathLst>
            </a:custGeom>
            <a:solidFill>
              <a:srgbClr val="F7E2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590752" y="1989823"/>
              <a:ext cx="261620" cy="51435"/>
            </a:xfrm>
            <a:custGeom>
              <a:avLst/>
              <a:gdLst/>
              <a:ahLst/>
              <a:cxnLst/>
              <a:rect l="l" t="t" r="r" b="b"/>
              <a:pathLst>
                <a:path w="261620" h="51435">
                  <a:moveTo>
                    <a:pt x="3086" y="50482"/>
                  </a:moveTo>
                  <a:lnTo>
                    <a:pt x="546" y="47586"/>
                  </a:lnTo>
                  <a:lnTo>
                    <a:pt x="215" y="47066"/>
                  </a:lnTo>
                  <a:lnTo>
                    <a:pt x="0" y="48882"/>
                  </a:lnTo>
                  <a:lnTo>
                    <a:pt x="1028" y="50685"/>
                  </a:lnTo>
                  <a:lnTo>
                    <a:pt x="3086" y="50482"/>
                  </a:lnTo>
                  <a:close/>
                </a:path>
                <a:path w="261620" h="51435">
                  <a:moveTo>
                    <a:pt x="3987" y="50393"/>
                  </a:moveTo>
                  <a:lnTo>
                    <a:pt x="3086" y="50482"/>
                  </a:lnTo>
                  <a:lnTo>
                    <a:pt x="3454" y="50901"/>
                  </a:lnTo>
                  <a:lnTo>
                    <a:pt x="3987" y="50393"/>
                  </a:lnTo>
                  <a:close/>
                </a:path>
                <a:path w="261620" h="51435">
                  <a:moveTo>
                    <a:pt x="261416" y="0"/>
                  </a:moveTo>
                  <a:lnTo>
                    <a:pt x="253390" y="0"/>
                  </a:lnTo>
                  <a:lnTo>
                    <a:pt x="251993" y="1803"/>
                  </a:lnTo>
                  <a:lnTo>
                    <a:pt x="251625" y="1955"/>
                  </a:lnTo>
                  <a:lnTo>
                    <a:pt x="209740" y="16662"/>
                  </a:lnTo>
                  <a:lnTo>
                    <a:pt x="163144" y="24765"/>
                  </a:lnTo>
                  <a:lnTo>
                    <a:pt x="68351" y="36741"/>
                  </a:lnTo>
                  <a:lnTo>
                    <a:pt x="5816" y="43561"/>
                  </a:lnTo>
                  <a:lnTo>
                    <a:pt x="7835" y="46736"/>
                  </a:lnTo>
                  <a:lnTo>
                    <a:pt x="3987" y="50393"/>
                  </a:lnTo>
                  <a:lnTo>
                    <a:pt x="18630" y="48882"/>
                  </a:lnTo>
                  <a:lnTo>
                    <a:pt x="64096" y="43776"/>
                  </a:lnTo>
                  <a:lnTo>
                    <a:pt x="65316" y="42227"/>
                  </a:lnTo>
                  <a:lnTo>
                    <a:pt x="67271" y="42341"/>
                  </a:lnTo>
                  <a:lnTo>
                    <a:pt x="166738" y="30899"/>
                  </a:lnTo>
                  <a:lnTo>
                    <a:pt x="205930" y="24295"/>
                  </a:lnTo>
                  <a:lnTo>
                    <a:pt x="248031" y="11861"/>
                  </a:lnTo>
                  <a:lnTo>
                    <a:pt x="253695" y="8521"/>
                  </a:lnTo>
                  <a:lnTo>
                    <a:pt x="253949" y="8382"/>
                  </a:lnTo>
                  <a:lnTo>
                    <a:pt x="254647" y="8382"/>
                  </a:lnTo>
                  <a:lnTo>
                    <a:pt x="255384" y="8001"/>
                  </a:lnTo>
                  <a:lnTo>
                    <a:pt x="256832" y="6375"/>
                  </a:lnTo>
                  <a:lnTo>
                    <a:pt x="258025" y="5499"/>
                  </a:lnTo>
                  <a:lnTo>
                    <a:pt x="257873" y="5194"/>
                  </a:lnTo>
                  <a:lnTo>
                    <a:pt x="255193" y="139"/>
                  </a:lnTo>
                  <a:lnTo>
                    <a:pt x="257873" y="5194"/>
                  </a:lnTo>
                  <a:lnTo>
                    <a:pt x="258064" y="4978"/>
                  </a:lnTo>
                  <a:lnTo>
                    <a:pt x="259867" y="2501"/>
                  </a:lnTo>
                  <a:lnTo>
                    <a:pt x="261327" y="139"/>
                  </a:lnTo>
                  <a:lnTo>
                    <a:pt x="261416" y="0"/>
                  </a:lnTo>
                  <a:close/>
                </a:path>
              </a:pathLst>
            </a:custGeom>
            <a:solidFill>
              <a:srgbClr val="10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/>
          <p:nvPr/>
        </p:nvSpPr>
        <p:spPr>
          <a:xfrm>
            <a:off x="7765313" y="2220416"/>
            <a:ext cx="62230" cy="701040"/>
          </a:xfrm>
          <a:custGeom>
            <a:avLst/>
            <a:gdLst/>
            <a:ahLst/>
            <a:cxnLst/>
            <a:rect l="l" t="t" r="r" b="b"/>
            <a:pathLst>
              <a:path w="62229" h="701039">
                <a:moveTo>
                  <a:pt x="62077" y="8788"/>
                </a:moveTo>
                <a:lnTo>
                  <a:pt x="53276" y="8826"/>
                </a:lnTo>
                <a:lnTo>
                  <a:pt x="53276" y="76568"/>
                </a:lnTo>
                <a:lnTo>
                  <a:pt x="53276" y="78854"/>
                </a:lnTo>
                <a:lnTo>
                  <a:pt x="53174" y="682244"/>
                </a:lnTo>
                <a:lnTo>
                  <a:pt x="45834" y="688746"/>
                </a:lnTo>
                <a:lnTo>
                  <a:pt x="38176" y="691972"/>
                </a:lnTo>
                <a:lnTo>
                  <a:pt x="19850" y="691349"/>
                </a:lnTo>
                <a:lnTo>
                  <a:pt x="11709" y="684911"/>
                </a:lnTo>
                <a:lnTo>
                  <a:pt x="8801" y="682244"/>
                </a:lnTo>
                <a:lnTo>
                  <a:pt x="8801" y="104482"/>
                </a:lnTo>
                <a:lnTo>
                  <a:pt x="5892" y="109385"/>
                </a:lnTo>
                <a:lnTo>
                  <a:pt x="2984" y="114223"/>
                </a:lnTo>
                <a:lnTo>
                  <a:pt x="0" y="119062"/>
                </a:lnTo>
                <a:lnTo>
                  <a:pt x="38" y="685304"/>
                </a:lnTo>
                <a:lnTo>
                  <a:pt x="29933" y="700557"/>
                </a:lnTo>
                <a:lnTo>
                  <a:pt x="31216" y="700557"/>
                </a:lnTo>
                <a:lnTo>
                  <a:pt x="38874" y="699719"/>
                </a:lnTo>
                <a:lnTo>
                  <a:pt x="46367" y="697217"/>
                </a:lnTo>
                <a:lnTo>
                  <a:pt x="53657" y="693077"/>
                </a:lnTo>
                <a:lnTo>
                  <a:pt x="55003" y="691972"/>
                </a:lnTo>
                <a:lnTo>
                  <a:pt x="60718" y="687298"/>
                </a:lnTo>
                <a:lnTo>
                  <a:pt x="61595" y="686485"/>
                </a:lnTo>
                <a:lnTo>
                  <a:pt x="62077" y="685304"/>
                </a:lnTo>
                <a:lnTo>
                  <a:pt x="62077" y="81851"/>
                </a:lnTo>
                <a:lnTo>
                  <a:pt x="62077" y="78790"/>
                </a:lnTo>
                <a:lnTo>
                  <a:pt x="61379" y="79857"/>
                </a:lnTo>
                <a:lnTo>
                  <a:pt x="60490" y="81153"/>
                </a:lnTo>
                <a:lnTo>
                  <a:pt x="62077" y="78790"/>
                </a:lnTo>
                <a:lnTo>
                  <a:pt x="62077" y="62763"/>
                </a:lnTo>
                <a:lnTo>
                  <a:pt x="62077" y="8826"/>
                </a:lnTo>
                <a:close/>
              </a:path>
              <a:path w="62229" h="701039">
                <a:moveTo>
                  <a:pt x="62077" y="1955"/>
                </a:moveTo>
                <a:lnTo>
                  <a:pt x="60083" y="0"/>
                </a:lnTo>
                <a:lnTo>
                  <a:pt x="1917" y="0"/>
                </a:lnTo>
                <a:lnTo>
                  <a:pt x="0" y="1955"/>
                </a:lnTo>
                <a:lnTo>
                  <a:pt x="0" y="8826"/>
                </a:lnTo>
                <a:lnTo>
                  <a:pt x="62077" y="8788"/>
                </a:lnTo>
                <a:lnTo>
                  <a:pt x="62077" y="4432"/>
                </a:lnTo>
                <a:lnTo>
                  <a:pt x="62077" y="1955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753375" y="1910549"/>
            <a:ext cx="42545" cy="24765"/>
          </a:xfrm>
          <a:custGeom>
            <a:avLst/>
            <a:gdLst/>
            <a:ahLst/>
            <a:cxnLst/>
            <a:rect l="l" t="t" r="r" b="b"/>
            <a:pathLst>
              <a:path w="42545" h="24764">
                <a:moveTo>
                  <a:pt x="38595" y="17868"/>
                </a:moveTo>
                <a:lnTo>
                  <a:pt x="34721" y="16243"/>
                </a:lnTo>
                <a:lnTo>
                  <a:pt x="28067" y="13436"/>
                </a:lnTo>
                <a:lnTo>
                  <a:pt x="21437" y="11379"/>
                </a:lnTo>
                <a:lnTo>
                  <a:pt x="14770" y="9893"/>
                </a:lnTo>
                <a:lnTo>
                  <a:pt x="11049" y="10629"/>
                </a:lnTo>
                <a:lnTo>
                  <a:pt x="7327" y="11557"/>
                </a:lnTo>
                <a:lnTo>
                  <a:pt x="3314" y="12661"/>
                </a:lnTo>
                <a:lnTo>
                  <a:pt x="2692" y="12700"/>
                </a:lnTo>
                <a:lnTo>
                  <a:pt x="2476" y="14655"/>
                </a:lnTo>
                <a:lnTo>
                  <a:pt x="10096" y="15811"/>
                </a:lnTo>
                <a:lnTo>
                  <a:pt x="17716" y="17500"/>
                </a:lnTo>
                <a:lnTo>
                  <a:pt x="25336" y="19761"/>
                </a:lnTo>
                <a:lnTo>
                  <a:pt x="32956" y="22631"/>
                </a:lnTo>
                <a:lnTo>
                  <a:pt x="36906" y="24295"/>
                </a:lnTo>
                <a:lnTo>
                  <a:pt x="38595" y="17868"/>
                </a:lnTo>
                <a:close/>
              </a:path>
              <a:path w="42545" h="24764">
                <a:moveTo>
                  <a:pt x="41948" y="0"/>
                </a:moveTo>
                <a:lnTo>
                  <a:pt x="965" y="6464"/>
                </a:lnTo>
                <a:lnTo>
                  <a:pt x="0" y="7607"/>
                </a:lnTo>
                <a:lnTo>
                  <a:pt x="4978" y="8051"/>
                </a:lnTo>
                <a:lnTo>
                  <a:pt x="9842" y="8788"/>
                </a:lnTo>
                <a:lnTo>
                  <a:pt x="14770" y="9893"/>
                </a:lnTo>
                <a:lnTo>
                  <a:pt x="22313" y="8343"/>
                </a:lnTo>
                <a:lnTo>
                  <a:pt x="30010" y="7353"/>
                </a:lnTo>
                <a:lnTo>
                  <a:pt x="41948" y="6616"/>
                </a:lnTo>
                <a:lnTo>
                  <a:pt x="41948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046201" y="2220416"/>
            <a:ext cx="730885" cy="197485"/>
          </a:xfrm>
          <a:custGeom>
            <a:avLst/>
            <a:gdLst/>
            <a:ahLst/>
            <a:cxnLst/>
            <a:rect l="l" t="t" r="r" b="b"/>
            <a:pathLst>
              <a:path w="730884" h="197485">
                <a:moveTo>
                  <a:pt x="721029" y="0"/>
                </a:moveTo>
                <a:lnTo>
                  <a:pt x="0" y="0"/>
                </a:lnTo>
                <a:lnTo>
                  <a:pt x="1993" y="1955"/>
                </a:lnTo>
                <a:lnTo>
                  <a:pt x="1993" y="8826"/>
                </a:lnTo>
                <a:lnTo>
                  <a:pt x="719112" y="8826"/>
                </a:lnTo>
                <a:lnTo>
                  <a:pt x="719112" y="1955"/>
                </a:lnTo>
                <a:lnTo>
                  <a:pt x="721029" y="0"/>
                </a:lnTo>
                <a:close/>
              </a:path>
              <a:path w="730884" h="197485">
                <a:moveTo>
                  <a:pt x="730338" y="100342"/>
                </a:moveTo>
                <a:lnTo>
                  <a:pt x="729488" y="98171"/>
                </a:lnTo>
                <a:lnTo>
                  <a:pt x="727913" y="97028"/>
                </a:lnTo>
                <a:lnTo>
                  <a:pt x="727913" y="95364"/>
                </a:lnTo>
                <a:lnTo>
                  <a:pt x="727913" y="87388"/>
                </a:lnTo>
                <a:lnTo>
                  <a:pt x="727913" y="82511"/>
                </a:lnTo>
                <a:lnTo>
                  <a:pt x="727913" y="8826"/>
                </a:lnTo>
                <a:lnTo>
                  <a:pt x="719112" y="8826"/>
                </a:lnTo>
                <a:lnTo>
                  <a:pt x="719112" y="80518"/>
                </a:lnTo>
                <a:lnTo>
                  <a:pt x="574116" y="80518"/>
                </a:lnTo>
                <a:lnTo>
                  <a:pt x="574116" y="85318"/>
                </a:lnTo>
                <a:lnTo>
                  <a:pt x="575665" y="85318"/>
                </a:lnTo>
                <a:lnTo>
                  <a:pt x="577202" y="86131"/>
                </a:lnTo>
                <a:lnTo>
                  <a:pt x="578459" y="88049"/>
                </a:lnTo>
                <a:lnTo>
                  <a:pt x="578675" y="89382"/>
                </a:lnTo>
                <a:lnTo>
                  <a:pt x="719112" y="89382"/>
                </a:lnTo>
                <a:lnTo>
                  <a:pt x="719112" y="101968"/>
                </a:lnTo>
                <a:lnTo>
                  <a:pt x="719886" y="100672"/>
                </a:lnTo>
                <a:lnTo>
                  <a:pt x="720699" y="99390"/>
                </a:lnTo>
                <a:lnTo>
                  <a:pt x="719112" y="101968"/>
                </a:lnTo>
                <a:lnTo>
                  <a:pt x="711047" y="115328"/>
                </a:lnTo>
                <a:lnTo>
                  <a:pt x="694448" y="141693"/>
                </a:lnTo>
                <a:lnTo>
                  <a:pt x="666140" y="185051"/>
                </a:lnTo>
                <a:lnTo>
                  <a:pt x="659244" y="194932"/>
                </a:lnTo>
                <a:lnTo>
                  <a:pt x="662152" y="197040"/>
                </a:lnTo>
                <a:lnTo>
                  <a:pt x="663727" y="195008"/>
                </a:lnTo>
                <a:lnTo>
                  <a:pt x="667042" y="194856"/>
                </a:lnTo>
                <a:lnTo>
                  <a:pt x="668820" y="196481"/>
                </a:lnTo>
                <a:lnTo>
                  <a:pt x="673544" y="189636"/>
                </a:lnTo>
                <a:lnTo>
                  <a:pt x="703326" y="144170"/>
                </a:lnTo>
                <a:lnTo>
                  <a:pt x="719112" y="119062"/>
                </a:lnTo>
                <a:lnTo>
                  <a:pt x="722096" y="114223"/>
                </a:lnTo>
                <a:lnTo>
                  <a:pt x="727913" y="104482"/>
                </a:lnTo>
                <a:lnTo>
                  <a:pt x="728319" y="103822"/>
                </a:lnTo>
                <a:lnTo>
                  <a:pt x="730338" y="100342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0" name="object 4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580113" y="1818654"/>
            <a:ext cx="188039" cy="147455"/>
          </a:xfrm>
          <a:prstGeom prst="rect">
            <a:avLst/>
          </a:prstGeom>
        </p:spPr>
      </p:pic>
      <p:sp>
        <p:nvSpPr>
          <p:cNvPr id="41" name="object 41"/>
          <p:cNvSpPr/>
          <p:nvPr/>
        </p:nvSpPr>
        <p:spPr>
          <a:xfrm>
            <a:off x="7708688" y="1652221"/>
            <a:ext cx="21590" cy="99695"/>
          </a:xfrm>
          <a:custGeom>
            <a:avLst/>
            <a:gdLst/>
            <a:ahLst/>
            <a:cxnLst/>
            <a:rect l="l" t="t" r="r" b="b"/>
            <a:pathLst>
              <a:path w="21590" h="99694">
                <a:moveTo>
                  <a:pt x="14543" y="0"/>
                </a:moveTo>
                <a:lnTo>
                  <a:pt x="3107" y="37425"/>
                </a:lnTo>
                <a:lnTo>
                  <a:pt x="0" y="64239"/>
                </a:lnTo>
                <a:lnTo>
                  <a:pt x="368" y="87757"/>
                </a:lnTo>
                <a:lnTo>
                  <a:pt x="4565" y="99091"/>
                </a:lnTo>
                <a:lnTo>
                  <a:pt x="10972" y="97356"/>
                </a:lnTo>
                <a:lnTo>
                  <a:pt x="6774" y="85985"/>
                </a:lnTo>
                <a:lnTo>
                  <a:pt x="6664" y="63132"/>
                </a:lnTo>
                <a:lnTo>
                  <a:pt x="15460" y="16184"/>
                </a:lnTo>
                <a:lnTo>
                  <a:pt x="20987" y="1698"/>
                </a:lnTo>
                <a:lnTo>
                  <a:pt x="14543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537907" y="2312644"/>
            <a:ext cx="188595" cy="586740"/>
          </a:xfrm>
          <a:custGeom>
            <a:avLst/>
            <a:gdLst/>
            <a:ahLst/>
            <a:cxnLst/>
            <a:rect l="l" t="t" r="r" b="b"/>
            <a:pathLst>
              <a:path w="188595" h="586739">
                <a:moveTo>
                  <a:pt x="178396" y="106032"/>
                </a:moveTo>
                <a:lnTo>
                  <a:pt x="177114" y="104254"/>
                </a:lnTo>
                <a:lnTo>
                  <a:pt x="175336" y="102628"/>
                </a:lnTo>
                <a:lnTo>
                  <a:pt x="172021" y="102781"/>
                </a:lnTo>
                <a:lnTo>
                  <a:pt x="170446" y="104813"/>
                </a:lnTo>
                <a:lnTo>
                  <a:pt x="169926" y="105473"/>
                </a:lnTo>
                <a:lnTo>
                  <a:pt x="169557" y="106362"/>
                </a:lnTo>
                <a:lnTo>
                  <a:pt x="169456" y="109982"/>
                </a:lnTo>
                <a:lnTo>
                  <a:pt x="169303" y="112522"/>
                </a:lnTo>
                <a:lnTo>
                  <a:pt x="169189" y="115074"/>
                </a:lnTo>
                <a:lnTo>
                  <a:pt x="165823" y="217982"/>
                </a:lnTo>
                <a:lnTo>
                  <a:pt x="164109" y="320941"/>
                </a:lnTo>
                <a:lnTo>
                  <a:pt x="164045" y="423913"/>
                </a:lnTo>
                <a:lnTo>
                  <a:pt x="166281" y="558177"/>
                </a:lnTo>
                <a:lnTo>
                  <a:pt x="163741" y="565048"/>
                </a:lnTo>
                <a:lnTo>
                  <a:pt x="159219" y="572135"/>
                </a:lnTo>
                <a:lnTo>
                  <a:pt x="152527" y="576630"/>
                </a:lnTo>
                <a:lnTo>
                  <a:pt x="145122" y="577037"/>
                </a:lnTo>
                <a:lnTo>
                  <a:pt x="138480" y="571881"/>
                </a:lnTo>
                <a:lnTo>
                  <a:pt x="135204" y="565175"/>
                </a:lnTo>
                <a:lnTo>
                  <a:pt x="133527" y="557745"/>
                </a:lnTo>
                <a:lnTo>
                  <a:pt x="132943" y="550049"/>
                </a:lnTo>
                <a:lnTo>
                  <a:pt x="134239" y="451078"/>
                </a:lnTo>
                <a:lnTo>
                  <a:pt x="133921" y="359587"/>
                </a:lnTo>
                <a:lnTo>
                  <a:pt x="131584" y="257467"/>
                </a:lnTo>
                <a:lnTo>
                  <a:pt x="127139" y="155460"/>
                </a:lnTo>
                <a:lnTo>
                  <a:pt x="118605" y="160223"/>
                </a:lnTo>
                <a:lnTo>
                  <a:pt x="122656" y="255752"/>
                </a:lnTo>
                <a:lnTo>
                  <a:pt x="124904" y="351345"/>
                </a:lnTo>
                <a:lnTo>
                  <a:pt x="125387" y="446951"/>
                </a:lnTo>
                <a:lnTo>
                  <a:pt x="124155" y="542569"/>
                </a:lnTo>
                <a:lnTo>
                  <a:pt x="124904" y="556933"/>
                </a:lnTo>
                <a:lnTo>
                  <a:pt x="128689" y="571893"/>
                </a:lnTo>
                <a:lnTo>
                  <a:pt x="136956" y="583145"/>
                </a:lnTo>
                <a:lnTo>
                  <a:pt x="151193" y="586308"/>
                </a:lnTo>
                <a:lnTo>
                  <a:pt x="159143" y="583653"/>
                </a:lnTo>
                <a:lnTo>
                  <a:pt x="175196" y="541693"/>
                </a:lnTo>
                <a:lnTo>
                  <a:pt x="173355" y="471004"/>
                </a:lnTo>
                <a:lnTo>
                  <a:pt x="172872" y="325551"/>
                </a:lnTo>
                <a:lnTo>
                  <a:pt x="174688" y="216458"/>
                </a:lnTo>
                <a:lnTo>
                  <a:pt x="178396" y="106032"/>
                </a:lnTo>
                <a:close/>
              </a:path>
              <a:path w="188595" h="586739">
                <a:moveTo>
                  <a:pt x="188074" y="3213"/>
                </a:moveTo>
                <a:lnTo>
                  <a:pt x="185026" y="0"/>
                </a:lnTo>
                <a:lnTo>
                  <a:pt x="181864" y="0"/>
                </a:lnTo>
                <a:lnTo>
                  <a:pt x="180492" y="0"/>
                </a:lnTo>
                <a:lnTo>
                  <a:pt x="179133" y="622"/>
                </a:lnTo>
                <a:lnTo>
                  <a:pt x="169379" y="14262"/>
                </a:lnTo>
                <a:lnTo>
                  <a:pt x="151193" y="38328"/>
                </a:lnTo>
                <a:lnTo>
                  <a:pt x="123990" y="71056"/>
                </a:lnTo>
                <a:lnTo>
                  <a:pt x="82092" y="104305"/>
                </a:lnTo>
                <a:lnTo>
                  <a:pt x="31851" y="117475"/>
                </a:lnTo>
                <a:lnTo>
                  <a:pt x="5676" y="115887"/>
                </a:lnTo>
                <a:lnTo>
                  <a:pt x="3314" y="115481"/>
                </a:lnTo>
                <a:lnTo>
                  <a:pt x="1511" y="116814"/>
                </a:lnTo>
                <a:lnTo>
                  <a:pt x="698" y="118503"/>
                </a:lnTo>
                <a:lnTo>
                  <a:pt x="0" y="122161"/>
                </a:lnTo>
                <a:lnTo>
                  <a:pt x="927" y="123977"/>
                </a:lnTo>
                <a:lnTo>
                  <a:pt x="3314" y="124383"/>
                </a:lnTo>
                <a:lnTo>
                  <a:pt x="30568" y="126238"/>
                </a:lnTo>
                <a:lnTo>
                  <a:pt x="57480" y="122618"/>
                </a:lnTo>
                <a:lnTo>
                  <a:pt x="106413" y="99415"/>
                </a:lnTo>
                <a:lnTo>
                  <a:pt x="137414" y="69126"/>
                </a:lnTo>
                <a:lnTo>
                  <a:pt x="166662" y="32562"/>
                </a:lnTo>
                <a:lnTo>
                  <a:pt x="188074" y="3213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702677" y="1814271"/>
            <a:ext cx="6985" cy="12065"/>
          </a:xfrm>
          <a:custGeom>
            <a:avLst/>
            <a:gdLst/>
            <a:ahLst/>
            <a:cxnLst/>
            <a:rect l="l" t="t" r="r" b="b"/>
            <a:pathLst>
              <a:path w="6984" h="12064">
                <a:moveTo>
                  <a:pt x="6781" y="4394"/>
                </a:moveTo>
                <a:lnTo>
                  <a:pt x="6553" y="3619"/>
                </a:lnTo>
                <a:lnTo>
                  <a:pt x="5524" y="0"/>
                </a:lnTo>
                <a:lnTo>
                  <a:pt x="0" y="698"/>
                </a:lnTo>
                <a:lnTo>
                  <a:pt x="38" y="4432"/>
                </a:lnTo>
                <a:lnTo>
                  <a:pt x="76" y="5461"/>
                </a:lnTo>
                <a:lnTo>
                  <a:pt x="76" y="7493"/>
                </a:lnTo>
                <a:lnTo>
                  <a:pt x="152" y="8750"/>
                </a:lnTo>
                <a:lnTo>
                  <a:pt x="698" y="9588"/>
                </a:lnTo>
                <a:lnTo>
                  <a:pt x="1473" y="10109"/>
                </a:lnTo>
                <a:lnTo>
                  <a:pt x="3467" y="11442"/>
                </a:lnTo>
                <a:lnTo>
                  <a:pt x="6743" y="10553"/>
                </a:lnTo>
                <a:lnTo>
                  <a:pt x="6705" y="7493"/>
                </a:lnTo>
                <a:lnTo>
                  <a:pt x="6705" y="5461"/>
                </a:lnTo>
                <a:lnTo>
                  <a:pt x="6629" y="4432"/>
                </a:lnTo>
                <a:lnTo>
                  <a:pt x="6781" y="4394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660013" y="2415344"/>
            <a:ext cx="48895" cy="53340"/>
          </a:xfrm>
          <a:custGeom>
            <a:avLst/>
            <a:gdLst/>
            <a:ahLst/>
            <a:cxnLst/>
            <a:rect l="l" t="t" r="r" b="b"/>
            <a:pathLst>
              <a:path w="48895" h="53339">
                <a:moveTo>
                  <a:pt x="45435" y="0"/>
                </a:moveTo>
                <a:lnTo>
                  <a:pt x="20448" y="29664"/>
                </a:lnTo>
                <a:lnTo>
                  <a:pt x="0" y="45484"/>
                </a:lnTo>
                <a:lnTo>
                  <a:pt x="2319" y="45410"/>
                </a:lnTo>
                <a:lnTo>
                  <a:pt x="4712" y="46813"/>
                </a:lnTo>
                <a:lnTo>
                  <a:pt x="4933" y="49730"/>
                </a:lnTo>
                <a:lnTo>
                  <a:pt x="5044" y="52757"/>
                </a:lnTo>
                <a:lnTo>
                  <a:pt x="17020" y="44302"/>
                </a:lnTo>
                <a:lnTo>
                  <a:pt x="27918" y="34598"/>
                </a:lnTo>
                <a:lnTo>
                  <a:pt x="37892" y="23875"/>
                </a:lnTo>
                <a:lnTo>
                  <a:pt x="47092" y="12367"/>
                </a:lnTo>
                <a:lnTo>
                  <a:pt x="47460" y="3655"/>
                </a:lnTo>
                <a:lnTo>
                  <a:pt x="47829" y="2768"/>
                </a:lnTo>
                <a:lnTo>
                  <a:pt x="48344" y="2104"/>
                </a:lnTo>
                <a:lnTo>
                  <a:pt x="45435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5" name="object 4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04598" y="1591046"/>
            <a:ext cx="82255" cy="362732"/>
          </a:xfrm>
          <a:prstGeom prst="rect">
            <a:avLst/>
          </a:prstGeom>
        </p:spPr>
      </p:pic>
      <p:sp>
        <p:nvSpPr>
          <p:cNvPr id="46" name="object 46"/>
          <p:cNvSpPr/>
          <p:nvPr/>
        </p:nvSpPr>
        <p:spPr>
          <a:xfrm>
            <a:off x="7656072" y="2460755"/>
            <a:ext cx="9525" cy="12700"/>
          </a:xfrm>
          <a:custGeom>
            <a:avLst/>
            <a:gdLst/>
            <a:ahLst/>
            <a:cxnLst/>
            <a:rect l="l" t="t" r="r" b="b"/>
            <a:pathLst>
              <a:path w="9525" h="12700">
                <a:moveTo>
                  <a:pt x="6259" y="0"/>
                </a:moveTo>
                <a:lnTo>
                  <a:pt x="3939" y="73"/>
                </a:lnTo>
                <a:lnTo>
                  <a:pt x="2798" y="849"/>
                </a:lnTo>
                <a:lnTo>
                  <a:pt x="1656" y="1513"/>
                </a:lnTo>
                <a:lnTo>
                  <a:pt x="478" y="2104"/>
                </a:lnTo>
                <a:lnTo>
                  <a:pt x="147" y="2732"/>
                </a:lnTo>
                <a:lnTo>
                  <a:pt x="0" y="3470"/>
                </a:lnTo>
                <a:lnTo>
                  <a:pt x="147" y="6940"/>
                </a:lnTo>
                <a:lnTo>
                  <a:pt x="441" y="12109"/>
                </a:lnTo>
                <a:lnTo>
                  <a:pt x="3387" y="10669"/>
                </a:lnTo>
                <a:lnTo>
                  <a:pt x="6259" y="9082"/>
                </a:lnTo>
                <a:lnTo>
                  <a:pt x="8984" y="7346"/>
                </a:lnTo>
                <a:lnTo>
                  <a:pt x="8873" y="4319"/>
                </a:lnTo>
                <a:lnTo>
                  <a:pt x="8652" y="1402"/>
                </a:lnTo>
                <a:lnTo>
                  <a:pt x="6259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7" name="object 4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600363" y="1268297"/>
            <a:ext cx="66837" cy="216273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581070" y="2033118"/>
            <a:ext cx="80341" cy="134127"/>
          </a:xfrm>
          <a:prstGeom prst="rect">
            <a:avLst/>
          </a:prstGeom>
        </p:spPr>
      </p:pic>
      <p:sp>
        <p:nvSpPr>
          <p:cNvPr id="49" name="object 49"/>
          <p:cNvSpPr/>
          <p:nvPr/>
        </p:nvSpPr>
        <p:spPr>
          <a:xfrm>
            <a:off x="7362607" y="1217660"/>
            <a:ext cx="298450" cy="196850"/>
          </a:xfrm>
          <a:custGeom>
            <a:avLst/>
            <a:gdLst/>
            <a:ahLst/>
            <a:cxnLst/>
            <a:rect l="l" t="t" r="r" b="b"/>
            <a:pathLst>
              <a:path w="298450" h="196850">
                <a:moveTo>
                  <a:pt x="181140" y="0"/>
                </a:moveTo>
                <a:lnTo>
                  <a:pt x="162547" y="3079"/>
                </a:lnTo>
                <a:lnTo>
                  <a:pt x="144500" y="9641"/>
                </a:lnTo>
                <a:lnTo>
                  <a:pt x="110682" y="25254"/>
                </a:lnTo>
                <a:lnTo>
                  <a:pt x="93644" y="31512"/>
                </a:lnTo>
                <a:lnTo>
                  <a:pt x="43700" y="46761"/>
                </a:lnTo>
                <a:lnTo>
                  <a:pt x="6933" y="82054"/>
                </a:lnTo>
                <a:lnTo>
                  <a:pt x="0" y="109841"/>
                </a:lnTo>
                <a:lnTo>
                  <a:pt x="195" y="119454"/>
                </a:lnTo>
                <a:lnTo>
                  <a:pt x="1710" y="128763"/>
                </a:lnTo>
                <a:lnTo>
                  <a:pt x="4397" y="137636"/>
                </a:lnTo>
                <a:lnTo>
                  <a:pt x="12051" y="154712"/>
                </a:lnTo>
                <a:lnTo>
                  <a:pt x="14996" y="158514"/>
                </a:lnTo>
                <a:lnTo>
                  <a:pt x="16579" y="156188"/>
                </a:lnTo>
                <a:lnTo>
                  <a:pt x="21071" y="156816"/>
                </a:lnTo>
                <a:lnTo>
                  <a:pt x="20998" y="162982"/>
                </a:lnTo>
                <a:lnTo>
                  <a:pt x="31823" y="165714"/>
                </a:lnTo>
                <a:lnTo>
                  <a:pt x="63672" y="164015"/>
                </a:lnTo>
                <a:lnTo>
                  <a:pt x="65522" y="151549"/>
                </a:lnTo>
                <a:lnTo>
                  <a:pt x="69052" y="139515"/>
                </a:lnTo>
                <a:lnTo>
                  <a:pt x="74219" y="128083"/>
                </a:lnTo>
                <a:lnTo>
                  <a:pt x="83518" y="113953"/>
                </a:lnTo>
                <a:lnTo>
                  <a:pt x="88636" y="115429"/>
                </a:lnTo>
                <a:lnTo>
                  <a:pt x="84917" y="127982"/>
                </a:lnTo>
                <a:lnTo>
                  <a:pt x="83518" y="136030"/>
                </a:lnTo>
                <a:lnTo>
                  <a:pt x="83408" y="162022"/>
                </a:lnTo>
                <a:lnTo>
                  <a:pt x="85138" y="164606"/>
                </a:lnTo>
                <a:lnTo>
                  <a:pt x="87421" y="164348"/>
                </a:lnTo>
                <a:lnTo>
                  <a:pt x="140847" y="169036"/>
                </a:lnTo>
                <a:lnTo>
                  <a:pt x="150641" y="122518"/>
                </a:lnTo>
                <a:lnTo>
                  <a:pt x="178145" y="89254"/>
                </a:lnTo>
                <a:lnTo>
                  <a:pt x="181349" y="90029"/>
                </a:lnTo>
                <a:lnTo>
                  <a:pt x="182269" y="90841"/>
                </a:lnTo>
                <a:lnTo>
                  <a:pt x="184213" y="114923"/>
                </a:lnTo>
                <a:lnTo>
                  <a:pt x="183236" y="137443"/>
                </a:lnTo>
                <a:lnTo>
                  <a:pt x="179539" y="159672"/>
                </a:lnTo>
                <a:lnTo>
                  <a:pt x="173101" y="181367"/>
                </a:lnTo>
                <a:lnTo>
                  <a:pt x="182814" y="184412"/>
                </a:lnTo>
                <a:lnTo>
                  <a:pt x="202516" y="189477"/>
                </a:lnTo>
                <a:lnTo>
                  <a:pt x="222996" y="193170"/>
                </a:lnTo>
                <a:lnTo>
                  <a:pt x="254731" y="196763"/>
                </a:lnTo>
                <a:lnTo>
                  <a:pt x="254768" y="196098"/>
                </a:lnTo>
                <a:lnTo>
                  <a:pt x="262593" y="189218"/>
                </a:lnTo>
                <a:lnTo>
                  <a:pt x="270545" y="184833"/>
                </a:lnTo>
                <a:lnTo>
                  <a:pt x="279077" y="182851"/>
                </a:lnTo>
                <a:lnTo>
                  <a:pt x="287722" y="184247"/>
                </a:lnTo>
                <a:lnTo>
                  <a:pt x="294452" y="165662"/>
                </a:lnTo>
                <a:lnTo>
                  <a:pt x="297815" y="146599"/>
                </a:lnTo>
                <a:lnTo>
                  <a:pt x="298230" y="127190"/>
                </a:lnTo>
                <a:lnTo>
                  <a:pt x="295969" y="107898"/>
                </a:lnTo>
                <a:lnTo>
                  <a:pt x="291174" y="90039"/>
                </a:lnTo>
                <a:lnTo>
                  <a:pt x="282599" y="73157"/>
                </a:lnTo>
                <a:lnTo>
                  <a:pt x="269516" y="61037"/>
                </a:lnTo>
                <a:lnTo>
                  <a:pt x="251196" y="57466"/>
                </a:lnTo>
                <a:lnTo>
                  <a:pt x="247993" y="57762"/>
                </a:lnTo>
                <a:lnTo>
                  <a:pt x="247220" y="53996"/>
                </a:lnTo>
                <a:lnTo>
                  <a:pt x="216141" y="10081"/>
                </a:lnTo>
                <a:lnTo>
                  <a:pt x="200053" y="2419"/>
                </a:lnTo>
                <a:lnTo>
                  <a:pt x="181140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654858" y="2032047"/>
            <a:ext cx="5080" cy="1905"/>
          </a:xfrm>
          <a:custGeom>
            <a:avLst/>
            <a:gdLst/>
            <a:ahLst/>
            <a:cxnLst/>
            <a:rect l="l" t="t" r="r" b="b"/>
            <a:pathLst>
              <a:path w="5079" h="1905">
                <a:moveTo>
                  <a:pt x="1215" y="0"/>
                </a:moveTo>
                <a:lnTo>
                  <a:pt x="0" y="1550"/>
                </a:lnTo>
                <a:lnTo>
                  <a:pt x="1509" y="1439"/>
                </a:lnTo>
                <a:lnTo>
                  <a:pt x="4565" y="1070"/>
                </a:lnTo>
                <a:lnTo>
                  <a:pt x="3166" y="110"/>
                </a:lnTo>
                <a:lnTo>
                  <a:pt x="1215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530148" y="2460840"/>
            <a:ext cx="130175" cy="27305"/>
          </a:xfrm>
          <a:custGeom>
            <a:avLst/>
            <a:gdLst/>
            <a:ahLst/>
            <a:cxnLst/>
            <a:rect l="l" t="t" r="r" b="b"/>
            <a:pathLst>
              <a:path w="130175" h="27305">
                <a:moveTo>
                  <a:pt x="126403" y="2019"/>
                </a:moveTo>
                <a:lnTo>
                  <a:pt x="84709" y="15748"/>
                </a:lnTo>
                <a:lnTo>
                  <a:pt x="53835" y="18161"/>
                </a:lnTo>
                <a:lnTo>
                  <a:pt x="37401" y="17970"/>
                </a:lnTo>
                <a:lnTo>
                  <a:pt x="20980" y="17145"/>
                </a:lnTo>
                <a:lnTo>
                  <a:pt x="2057" y="15798"/>
                </a:lnTo>
                <a:lnTo>
                  <a:pt x="698" y="17386"/>
                </a:lnTo>
                <a:lnTo>
                  <a:pt x="0" y="21666"/>
                </a:lnTo>
                <a:lnTo>
                  <a:pt x="1397" y="24549"/>
                </a:lnTo>
                <a:lnTo>
                  <a:pt x="34353" y="26695"/>
                </a:lnTo>
                <a:lnTo>
                  <a:pt x="64376" y="26682"/>
                </a:lnTo>
                <a:lnTo>
                  <a:pt x="93929" y="22999"/>
                </a:lnTo>
                <a:lnTo>
                  <a:pt x="122389" y="13919"/>
                </a:lnTo>
                <a:lnTo>
                  <a:pt x="126365" y="12026"/>
                </a:lnTo>
                <a:lnTo>
                  <a:pt x="125920" y="3390"/>
                </a:lnTo>
                <a:lnTo>
                  <a:pt x="126403" y="2019"/>
                </a:lnTo>
                <a:close/>
              </a:path>
              <a:path w="130175" h="27305">
                <a:moveTo>
                  <a:pt x="129857" y="0"/>
                </a:moveTo>
                <a:lnTo>
                  <a:pt x="128422" y="63"/>
                </a:lnTo>
                <a:lnTo>
                  <a:pt x="127063" y="698"/>
                </a:lnTo>
                <a:lnTo>
                  <a:pt x="126403" y="2019"/>
                </a:lnTo>
                <a:lnTo>
                  <a:pt x="127571" y="1435"/>
                </a:lnTo>
                <a:lnTo>
                  <a:pt x="128714" y="774"/>
                </a:lnTo>
                <a:lnTo>
                  <a:pt x="129857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2" name="object 52"/>
          <p:cNvGrpSpPr/>
          <p:nvPr/>
        </p:nvGrpSpPr>
        <p:grpSpPr>
          <a:xfrm>
            <a:off x="7383427" y="1316223"/>
            <a:ext cx="275590" cy="260350"/>
            <a:chOff x="7383427" y="1316223"/>
            <a:chExt cx="275590" cy="260350"/>
          </a:xfrm>
        </p:grpSpPr>
        <p:sp>
          <p:nvSpPr>
            <p:cNvPr id="53" name="object 53"/>
            <p:cNvSpPr/>
            <p:nvPr/>
          </p:nvSpPr>
          <p:spPr>
            <a:xfrm>
              <a:off x="7383427" y="1316223"/>
              <a:ext cx="275590" cy="260350"/>
            </a:xfrm>
            <a:custGeom>
              <a:avLst/>
              <a:gdLst/>
              <a:ahLst/>
              <a:cxnLst/>
              <a:rect l="l" t="t" r="r" b="b"/>
              <a:pathLst>
                <a:path w="275590" h="260350">
                  <a:moveTo>
                    <a:pt x="2349" y="72389"/>
                  </a:moveTo>
                  <a:lnTo>
                    <a:pt x="66" y="72389"/>
                  </a:lnTo>
                  <a:lnTo>
                    <a:pt x="0" y="96519"/>
                  </a:lnTo>
                  <a:lnTo>
                    <a:pt x="481" y="115569"/>
                  </a:lnTo>
                  <a:lnTo>
                    <a:pt x="5590" y="160019"/>
                  </a:lnTo>
                  <a:lnTo>
                    <a:pt x="17482" y="196849"/>
                  </a:lnTo>
                  <a:lnTo>
                    <a:pt x="38985" y="229869"/>
                  </a:lnTo>
                  <a:lnTo>
                    <a:pt x="83592" y="257809"/>
                  </a:lnTo>
                  <a:lnTo>
                    <a:pt x="101174" y="260349"/>
                  </a:lnTo>
                  <a:lnTo>
                    <a:pt x="120767" y="259079"/>
                  </a:lnTo>
                  <a:lnTo>
                    <a:pt x="139807" y="254000"/>
                  </a:lnTo>
                  <a:lnTo>
                    <a:pt x="157591" y="245110"/>
                  </a:lnTo>
                  <a:lnTo>
                    <a:pt x="173415" y="233680"/>
                  </a:lnTo>
                  <a:lnTo>
                    <a:pt x="186016" y="219710"/>
                  </a:lnTo>
                  <a:lnTo>
                    <a:pt x="72896" y="219709"/>
                  </a:lnTo>
                  <a:lnTo>
                    <a:pt x="69546" y="214629"/>
                  </a:lnTo>
                  <a:lnTo>
                    <a:pt x="73228" y="212089"/>
                  </a:lnTo>
                  <a:lnTo>
                    <a:pt x="86937" y="205739"/>
                  </a:lnTo>
                  <a:lnTo>
                    <a:pt x="101492" y="201929"/>
                  </a:lnTo>
                  <a:lnTo>
                    <a:pt x="116550" y="199389"/>
                  </a:lnTo>
                  <a:lnTo>
                    <a:pt x="199307" y="199390"/>
                  </a:lnTo>
                  <a:lnTo>
                    <a:pt x="204936" y="187960"/>
                  </a:lnTo>
                  <a:lnTo>
                    <a:pt x="75547" y="187959"/>
                  </a:lnTo>
                  <a:lnTo>
                    <a:pt x="64244" y="172719"/>
                  </a:lnTo>
                  <a:lnTo>
                    <a:pt x="65311" y="168909"/>
                  </a:lnTo>
                  <a:lnTo>
                    <a:pt x="68441" y="165099"/>
                  </a:lnTo>
                  <a:lnTo>
                    <a:pt x="70466" y="163829"/>
                  </a:lnTo>
                  <a:lnTo>
                    <a:pt x="214653" y="163830"/>
                  </a:lnTo>
                  <a:lnTo>
                    <a:pt x="215795" y="162560"/>
                  </a:lnTo>
                  <a:lnTo>
                    <a:pt x="102684" y="162559"/>
                  </a:lnTo>
                  <a:lnTo>
                    <a:pt x="101064" y="160019"/>
                  </a:lnTo>
                  <a:lnTo>
                    <a:pt x="99370" y="158749"/>
                  </a:lnTo>
                  <a:lnTo>
                    <a:pt x="99388" y="157479"/>
                  </a:lnTo>
                  <a:lnTo>
                    <a:pt x="47417" y="157479"/>
                  </a:lnTo>
                  <a:lnTo>
                    <a:pt x="44361" y="156209"/>
                  </a:lnTo>
                  <a:lnTo>
                    <a:pt x="43661" y="156209"/>
                  </a:lnTo>
                  <a:lnTo>
                    <a:pt x="43035" y="154939"/>
                  </a:lnTo>
                  <a:lnTo>
                    <a:pt x="42741" y="154939"/>
                  </a:lnTo>
                  <a:lnTo>
                    <a:pt x="42594" y="153669"/>
                  </a:lnTo>
                  <a:lnTo>
                    <a:pt x="41968" y="153669"/>
                  </a:lnTo>
                  <a:lnTo>
                    <a:pt x="40532" y="152399"/>
                  </a:lnTo>
                  <a:lnTo>
                    <a:pt x="23815" y="152399"/>
                  </a:lnTo>
                  <a:lnTo>
                    <a:pt x="17777" y="146049"/>
                  </a:lnTo>
                  <a:lnTo>
                    <a:pt x="17887" y="143509"/>
                  </a:lnTo>
                  <a:lnTo>
                    <a:pt x="21128" y="139699"/>
                  </a:lnTo>
                  <a:lnTo>
                    <a:pt x="179858" y="139700"/>
                  </a:lnTo>
                  <a:lnTo>
                    <a:pt x="177870" y="132080"/>
                  </a:lnTo>
                  <a:lnTo>
                    <a:pt x="176839" y="127000"/>
                  </a:lnTo>
                  <a:lnTo>
                    <a:pt x="175550" y="123190"/>
                  </a:lnTo>
                  <a:lnTo>
                    <a:pt x="108833" y="123189"/>
                  </a:lnTo>
                  <a:lnTo>
                    <a:pt x="100880" y="121919"/>
                  </a:lnTo>
                  <a:lnTo>
                    <a:pt x="95688" y="116839"/>
                  </a:lnTo>
                  <a:lnTo>
                    <a:pt x="33872" y="116839"/>
                  </a:lnTo>
                  <a:lnTo>
                    <a:pt x="26508" y="114299"/>
                  </a:lnTo>
                  <a:lnTo>
                    <a:pt x="20722" y="109219"/>
                  </a:lnTo>
                  <a:lnTo>
                    <a:pt x="19360" y="106679"/>
                  </a:lnTo>
                  <a:lnTo>
                    <a:pt x="20391" y="104139"/>
                  </a:lnTo>
                  <a:lnTo>
                    <a:pt x="22306" y="102869"/>
                  </a:lnTo>
                  <a:lnTo>
                    <a:pt x="24368" y="101599"/>
                  </a:lnTo>
                  <a:lnTo>
                    <a:pt x="202171" y="101600"/>
                  </a:lnTo>
                  <a:lnTo>
                    <a:pt x="191457" y="100330"/>
                  </a:lnTo>
                  <a:lnTo>
                    <a:pt x="159561" y="92710"/>
                  </a:lnTo>
                  <a:lnTo>
                    <a:pt x="147604" y="88900"/>
                  </a:lnTo>
                  <a:lnTo>
                    <a:pt x="146941" y="87629"/>
                  </a:lnTo>
                  <a:lnTo>
                    <a:pt x="146868" y="86359"/>
                  </a:lnTo>
                  <a:lnTo>
                    <a:pt x="145616" y="86359"/>
                  </a:lnTo>
                  <a:lnTo>
                    <a:pt x="144879" y="85089"/>
                  </a:lnTo>
                  <a:lnTo>
                    <a:pt x="145468" y="82549"/>
                  </a:lnTo>
                  <a:lnTo>
                    <a:pt x="147021" y="77469"/>
                  </a:lnTo>
                  <a:lnTo>
                    <a:pt x="121646" y="77469"/>
                  </a:lnTo>
                  <a:lnTo>
                    <a:pt x="89392" y="74929"/>
                  </a:lnTo>
                  <a:lnTo>
                    <a:pt x="84163" y="74929"/>
                  </a:lnTo>
                  <a:lnTo>
                    <a:pt x="78898" y="73659"/>
                  </a:lnTo>
                  <a:lnTo>
                    <a:pt x="4485" y="73659"/>
                  </a:lnTo>
                  <a:lnTo>
                    <a:pt x="2349" y="72389"/>
                  </a:lnTo>
                  <a:close/>
                </a:path>
                <a:path w="275590" h="260350">
                  <a:moveTo>
                    <a:pt x="117394" y="205739"/>
                  </a:moveTo>
                  <a:lnTo>
                    <a:pt x="103218" y="208279"/>
                  </a:lnTo>
                  <a:lnTo>
                    <a:pt x="89510" y="212089"/>
                  </a:lnTo>
                  <a:lnTo>
                    <a:pt x="76542" y="218439"/>
                  </a:lnTo>
                  <a:lnTo>
                    <a:pt x="72896" y="219709"/>
                  </a:lnTo>
                  <a:lnTo>
                    <a:pt x="186016" y="219710"/>
                  </a:lnTo>
                  <a:lnTo>
                    <a:pt x="187161" y="218440"/>
                  </a:lnTo>
                  <a:lnTo>
                    <a:pt x="194704" y="207010"/>
                  </a:lnTo>
                  <a:lnTo>
                    <a:pt x="131771" y="207009"/>
                  </a:lnTo>
                  <a:lnTo>
                    <a:pt x="117394" y="205739"/>
                  </a:lnTo>
                  <a:close/>
                </a:path>
                <a:path w="275590" h="260350">
                  <a:moveTo>
                    <a:pt x="199307" y="199390"/>
                  </a:moveTo>
                  <a:lnTo>
                    <a:pt x="116550" y="199389"/>
                  </a:lnTo>
                  <a:lnTo>
                    <a:pt x="131771" y="200659"/>
                  </a:lnTo>
                  <a:lnTo>
                    <a:pt x="135932" y="200660"/>
                  </a:lnTo>
                  <a:lnTo>
                    <a:pt x="135969" y="207010"/>
                  </a:lnTo>
                  <a:lnTo>
                    <a:pt x="194704" y="207010"/>
                  </a:lnTo>
                  <a:lnTo>
                    <a:pt x="198057" y="201930"/>
                  </a:lnTo>
                  <a:lnTo>
                    <a:pt x="199307" y="199390"/>
                  </a:lnTo>
                  <a:close/>
                </a:path>
                <a:path w="275590" h="260350">
                  <a:moveTo>
                    <a:pt x="214653" y="163830"/>
                  </a:moveTo>
                  <a:lnTo>
                    <a:pt x="70466" y="163829"/>
                  </a:lnTo>
                  <a:lnTo>
                    <a:pt x="73596" y="166369"/>
                  </a:lnTo>
                  <a:lnTo>
                    <a:pt x="71534" y="168909"/>
                  </a:lnTo>
                  <a:lnTo>
                    <a:pt x="69435" y="170179"/>
                  </a:lnTo>
                  <a:lnTo>
                    <a:pt x="68846" y="173989"/>
                  </a:lnTo>
                  <a:lnTo>
                    <a:pt x="70429" y="179069"/>
                  </a:lnTo>
                  <a:lnTo>
                    <a:pt x="72639" y="181609"/>
                  </a:lnTo>
                  <a:lnTo>
                    <a:pt x="75290" y="182879"/>
                  </a:lnTo>
                  <a:lnTo>
                    <a:pt x="77793" y="184149"/>
                  </a:lnTo>
                  <a:lnTo>
                    <a:pt x="75547" y="187959"/>
                  </a:lnTo>
                  <a:lnTo>
                    <a:pt x="204936" y="187960"/>
                  </a:lnTo>
                  <a:lnTo>
                    <a:pt x="206812" y="184150"/>
                  </a:lnTo>
                  <a:lnTo>
                    <a:pt x="214138" y="165100"/>
                  </a:lnTo>
                  <a:lnTo>
                    <a:pt x="214653" y="163830"/>
                  </a:lnTo>
                  <a:close/>
                </a:path>
                <a:path w="275590" h="260350">
                  <a:moveTo>
                    <a:pt x="180116" y="140970"/>
                  </a:moveTo>
                  <a:lnTo>
                    <a:pt x="132987" y="140969"/>
                  </a:lnTo>
                  <a:lnTo>
                    <a:pt x="135858" y="142239"/>
                  </a:lnTo>
                  <a:lnTo>
                    <a:pt x="137074" y="143509"/>
                  </a:lnTo>
                  <a:lnTo>
                    <a:pt x="138252" y="146049"/>
                  </a:lnTo>
                  <a:lnTo>
                    <a:pt x="137479" y="148589"/>
                  </a:lnTo>
                  <a:lnTo>
                    <a:pt x="135453" y="149859"/>
                  </a:lnTo>
                  <a:lnTo>
                    <a:pt x="133097" y="151129"/>
                  </a:lnTo>
                  <a:lnTo>
                    <a:pt x="130409" y="152399"/>
                  </a:lnTo>
                  <a:lnTo>
                    <a:pt x="127721" y="152399"/>
                  </a:lnTo>
                  <a:lnTo>
                    <a:pt x="125144" y="153669"/>
                  </a:lnTo>
                  <a:lnTo>
                    <a:pt x="116859" y="153669"/>
                  </a:lnTo>
                  <a:lnTo>
                    <a:pt x="116197" y="154939"/>
                  </a:lnTo>
                  <a:lnTo>
                    <a:pt x="113767" y="154939"/>
                  </a:lnTo>
                  <a:lnTo>
                    <a:pt x="110968" y="156209"/>
                  </a:lnTo>
                  <a:lnTo>
                    <a:pt x="109274" y="158749"/>
                  </a:lnTo>
                  <a:lnTo>
                    <a:pt x="105629" y="162559"/>
                  </a:lnTo>
                  <a:lnTo>
                    <a:pt x="216936" y="162560"/>
                  </a:lnTo>
                  <a:lnTo>
                    <a:pt x="217194" y="161290"/>
                  </a:lnTo>
                  <a:lnTo>
                    <a:pt x="217967" y="161290"/>
                  </a:lnTo>
                  <a:lnTo>
                    <a:pt x="219845" y="158750"/>
                  </a:lnTo>
                  <a:lnTo>
                    <a:pt x="246963" y="158750"/>
                  </a:lnTo>
                  <a:lnTo>
                    <a:pt x="249411" y="157480"/>
                  </a:lnTo>
                  <a:lnTo>
                    <a:pt x="256274" y="152400"/>
                  </a:lnTo>
                  <a:lnTo>
                    <a:pt x="262257" y="147320"/>
                  </a:lnTo>
                  <a:lnTo>
                    <a:pt x="263087" y="146050"/>
                  </a:lnTo>
                  <a:lnTo>
                    <a:pt x="234573" y="146050"/>
                  </a:lnTo>
                  <a:lnTo>
                    <a:pt x="228166" y="144780"/>
                  </a:lnTo>
                  <a:lnTo>
                    <a:pt x="184755" y="144780"/>
                  </a:lnTo>
                  <a:lnTo>
                    <a:pt x="180632" y="143510"/>
                  </a:lnTo>
                  <a:lnTo>
                    <a:pt x="180116" y="140970"/>
                  </a:lnTo>
                  <a:close/>
                </a:path>
                <a:path w="275590" h="260350">
                  <a:moveTo>
                    <a:pt x="246963" y="158750"/>
                  </a:moveTo>
                  <a:lnTo>
                    <a:pt x="221907" y="158750"/>
                  </a:lnTo>
                  <a:lnTo>
                    <a:pt x="224337" y="160020"/>
                  </a:lnTo>
                  <a:lnTo>
                    <a:pt x="227356" y="161290"/>
                  </a:lnTo>
                  <a:lnTo>
                    <a:pt x="229528" y="162560"/>
                  </a:lnTo>
                  <a:lnTo>
                    <a:pt x="238660" y="162560"/>
                  </a:lnTo>
                  <a:lnTo>
                    <a:pt x="244514" y="160020"/>
                  </a:lnTo>
                  <a:lnTo>
                    <a:pt x="246963" y="158750"/>
                  </a:lnTo>
                  <a:close/>
                </a:path>
                <a:path w="275590" h="260350">
                  <a:moveTo>
                    <a:pt x="110968" y="146049"/>
                  </a:moveTo>
                  <a:lnTo>
                    <a:pt x="47527" y="146049"/>
                  </a:lnTo>
                  <a:lnTo>
                    <a:pt x="49037" y="148589"/>
                  </a:lnTo>
                  <a:lnTo>
                    <a:pt x="49553" y="148589"/>
                  </a:lnTo>
                  <a:lnTo>
                    <a:pt x="49994" y="149859"/>
                  </a:lnTo>
                  <a:lnTo>
                    <a:pt x="50252" y="149859"/>
                  </a:lnTo>
                  <a:lnTo>
                    <a:pt x="52056" y="151129"/>
                  </a:lnTo>
                  <a:lnTo>
                    <a:pt x="52388" y="153669"/>
                  </a:lnTo>
                  <a:lnTo>
                    <a:pt x="51430" y="154939"/>
                  </a:lnTo>
                  <a:lnTo>
                    <a:pt x="50215" y="157479"/>
                  </a:lnTo>
                  <a:lnTo>
                    <a:pt x="99388" y="157479"/>
                  </a:lnTo>
                  <a:lnTo>
                    <a:pt x="99407" y="156209"/>
                  </a:lnTo>
                  <a:lnTo>
                    <a:pt x="101064" y="153669"/>
                  </a:lnTo>
                  <a:lnTo>
                    <a:pt x="103273" y="152399"/>
                  </a:lnTo>
                  <a:lnTo>
                    <a:pt x="105666" y="149859"/>
                  </a:lnTo>
                  <a:lnTo>
                    <a:pt x="110968" y="146049"/>
                  </a:lnTo>
                  <a:close/>
                </a:path>
                <a:path w="275590" h="260350">
                  <a:moveTo>
                    <a:pt x="36997" y="151129"/>
                  </a:moveTo>
                  <a:lnTo>
                    <a:pt x="29707" y="151129"/>
                  </a:lnTo>
                  <a:lnTo>
                    <a:pt x="23815" y="152399"/>
                  </a:lnTo>
                  <a:lnTo>
                    <a:pt x="37328" y="152399"/>
                  </a:lnTo>
                  <a:lnTo>
                    <a:pt x="36997" y="151129"/>
                  </a:lnTo>
                  <a:close/>
                </a:path>
                <a:path w="275590" h="260350">
                  <a:moveTo>
                    <a:pt x="125733" y="143509"/>
                  </a:moveTo>
                  <a:lnTo>
                    <a:pt x="42667" y="143509"/>
                  </a:lnTo>
                  <a:lnTo>
                    <a:pt x="46386" y="146049"/>
                  </a:lnTo>
                  <a:lnTo>
                    <a:pt x="113693" y="146049"/>
                  </a:lnTo>
                  <a:lnTo>
                    <a:pt x="118038" y="144779"/>
                  </a:lnTo>
                  <a:lnTo>
                    <a:pt x="124481" y="144779"/>
                  </a:lnTo>
                  <a:lnTo>
                    <a:pt x="125733" y="143509"/>
                  </a:lnTo>
                  <a:close/>
                </a:path>
                <a:path w="275590" h="260350">
                  <a:moveTo>
                    <a:pt x="264139" y="91440"/>
                  </a:moveTo>
                  <a:lnTo>
                    <a:pt x="250589" y="91440"/>
                  </a:lnTo>
                  <a:lnTo>
                    <a:pt x="244625" y="96520"/>
                  </a:lnTo>
                  <a:lnTo>
                    <a:pt x="239543" y="101600"/>
                  </a:lnTo>
                  <a:lnTo>
                    <a:pt x="255597" y="101600"/>
                  </a:lnTo>
                  <a:lnTo>
                    <a:pt x="260273" y="106680"/>
                  </a:lnTo>
                  <a:lnTo>
                    <a:pt x="257143" y="109220"/>
                  </a:lnTo>
                  <a:lnTo>
                    <a:pt x="253277" y="113030"/>
                  </a:lnTo>
                  <a:lnTo>
                    <a:pt x="249779" y="116840"/>
                  </a:lnTo>
                  <a:lnTo>
                    <a:pt x="246723" y="120650"/>
                  </a:lnTo>
                  <a:lnTo>
                    <a:pt x="252209" y="120650"/>
                  </a:lnTo>
                  <a:lnTo>
                    <a:pt x="256665" y="121920"/>
                  </a:lnTo>
                  <a:lnTo>
                    <a:pt x="257548" y="123190"/>
                  </a:lnTo>
                  <a:lnTo>
                    <a:pt x="256738" y="127000"/>
                  </a:lnTo>
                  <a:lnTo>
                    <a:pt x="254750" y="128270"/>
                  </a:lnTo>
                  <a:lnTo>
                    <a:pt x="243815" y="128270"/>
                  </a:lnTo>
                  <a:lnTo>
                    <a:pt x="243336" y="129540"/>
                  </a:lnTo>
                  <a:lnTo>
                    <a:pt x="241495" y="129540"/>
                  </a:lnTo>
                  <a:lnTo>
                    <a:pt x="241127" y="130810"/>
                  </a:lnTo>
                  <a:lnTo>
                    <a:pt x="240979" y="130810"/>
                  </a:lnTo>
                  <a:lnTo>
                    <a:pt x="238917" y="134620"/>
                  </a:lnTo>
                  <a:lnTo>
                    <a:pt x="237224" y="138430"/>
                  </a:lnTo>
                  <a:lnTo>
                    <a:pt x="234573" y="146050"/>
                  </a:lnTo>
                  <a:lnTo>
                    <a:pt x="263087" y="146050"/>
                  </a:lnTo>
                  <a:lnTo>
                    <a:pt x="267238" y="139700"/>
                  </a:lnTo>
                  <a:lnTo>
                    <a:pt x="271098" y="133350"/>
                  </a:lnTo>
                  <a:lnTo>
                    <a:pt x="273720" y="124460"/>
                  </a:lnTo>
                  <a:lnTo>
                    <a:pt x="274978" y="116840"/>
                  </a:lnTo>
                  <a:lnTo>
                    <a:pt x="274490" y="107950"/>
                  </a:lnTo>
                  <a:lnTo>
                    <a:pt x="271871" y="100330"/>
                  </a:lnTo>
                  <a:lnTo>
                    <a:pt x="269073" y="95250"/>
                  </a:lnTo>
                  <a:lnTo>
                    <a:pt x="264139" y="91440"/>
                  </a:lnTo>
                  <a:close/>
                </a:path>
                <a:path w="275590" h="260350">
                  <a:moveTo>
                    <a:pt x="245620" y="111760"/>
                  </a:moveTo>
                  <a:lnTo>
                    <a:pt x="192414" y="111760"/>
                  </a:lnTo>
                  <a:lnTo>
                    <a:pt x="193518" y="113030"/>
                  </a:lnTo>
                  <a:lnTo>
                    <a:pt x="193887" y="114300"/>
                  </a:lnTo>
                  <a:lnTo>
                    <a:pt x="195544" y="118110"/>
                  </a:lnTo>
                  <a:lnTo>
                    <a:pt x="193298" y="123190"/>
                  </a:lnTo>
                  <a:lnTo>
                    <a:pt x="193813" y="127000"/>
                  </a:lnTo>
                  <a:lnTo>
                    <a:pt x="194918" y="134620"/>
                  </a:lnTo>
                  <a:lnTo>
                    <a:pt x="192046" y="142240"/>
                  </a:lnTo>
                  <a:lnTo>
                    <a:pt x="188769" y="144780"/>
                  </a:lnTo>
                  <a:lnTo>
                    <a:pt x="228166" y="144780"/>
                  </a:lnTo>
                  <a:lnTo>
                    <a:pt x="231222" y="135890"/>
                  </a:lnTo>
                  <a:lnTo>
                    <a:pt x="233431" y="130810"/>
                  </a:lnTo>
                  <a:lnTo>
                    <a:pt x="239590" y="119380"/>
                  </a:lnTo>
                  <a:lnTo>
                    <a:pt x="243469" y="114300"/>
                  </a:lnTo>
                  <a:lnTo>
                    <a:pt x="245620" y="111760"/>
                  </a:lnTo>
                  <a:close/>
                </a:path>
                <a:path w="275590" h="260350">
                  <a:moveTo>
                    <a:pt x="129930" y="142239"/>
                  </a:moveTo>
                  <a:lnTo>
                    <a:pt x="34788" y="142239"/>
                  </a:lnTo>
                  <a:lnTo>
                    <a:pt x="39943" y="143509"/>
                  </a:lnTo>
                  <a:lnTo>
                    <a:pt x="129341" y="143509"/>
                  </a:lnTo>
                  <a:lnTo>
                    <a:pt x="129930" y="142239"/>
                  </a:lnTo>
                  <a:close/>
                </a:path>
                <a:path w="275590" h="260350">
                  <a:moveTo>
                    <a:pt x="179858" y="139700"/>
                  </a:moveTo>
                  <a:lnTo>
                    <a:pt x="24110" y="139699"/>
                  </a:lnTo>
                  <a:lnTo>
                    <a:pt x="25730" y="140969"/>
                  </a:lnTo>
                  <a:lnTo>
                    <a:pt x="26135" y="142239"/>
                  </a:lnTo>
                  <a:lnTo>
                    <a:pt x="130446" y="142239"/>
                  </a:lnTo>
                  <a:lnTo>
                    <a:pt x="132987" y="140969"/>
                  </a:lnTo>
                  <a:lnTo>
                    <a:pt x="180116" y="140970"/>
                  </a:lnTo>
                  <a:lnTo>
                    <a:pt x="179858" y="139700"/>
                  </a:lnTo>
                  <a:close/>
                </a:path>
                <a:path w="275590" h="260350">
                  <a:moveTo>
                    <a:pt x="189972" y="119380"/>
                  </a:moveTo>
                  <a:lnTo>
                    <a:pt x="179011" y="119380"/>
                  </a:lnTo>
                  <a:lnTo>
                    <a:pt x="179858" y="121920"/>
                  </a:lnTo>
                  <a:lnTo>
                    <a:pt x="181184" y="127000"/>
                  </a:lnTo>
                  <a:lnTo>
                    <a:pt x="182215" y="130810"/>
                  </a:lnTo>
                  <a:lnTo>
                    <a:pt x="183724" y="137160"/>
                  </a:lnTo>
                  <a:lnTo>
                    <a:pt x="183945" y="139700"/>
                  </a:lnTo>
                  <a:lnTo>
                    <a:pt x="185234" y="139700"/>
                  </a:lnTo>
                  <a:lnTo>
                    <a:pt x="186412" y="140970"/>
                  </a:lnTo>
                  <a:lnTo>
                    <a:pt x="187922" y="139700"/>
                  </a:lnTo>
                  <a:lnTo>
                    <a:pt x="188621" y="138430"/>
                  </a:lnTo>
                  <a:lnTo>
                    <a:pt x="191052" y="135890"/>
                  </a:lnTo>
                  <a:lnTo>
                    <a:pt x="189800" y="130810"/>
                  </a:lnTo>
                  <a:lnTo>
                    <a:pt x="189137" y="124460"/>
                  </a:lnTo>
                  <a:lnTo>
                    <a:pt x="189972" y="119380"/>
                  </a:lnTo>
                  <a:close/>
                </a:path>
                <a:path w="275590" h="260350">
                  <a:moveTo>
                    <a:pt x="252799" y="127000"/>
                  </a:moveTo>
                  <a:lnTo>
                    <a:pt x="246723" y="127000"/>
                  </a:lnTo>
                  <a:lnTo>
                    <a:pt x="246171" y="128270"/>
                  </a:lnTo>
                  <a:lnTo>
                    <a:pt x="253093" y="128270"/>
                  </a:lnTo>
                  <a:lnTo>
                    <a:pt x="252799" y="127000"/>
                  </a:lnTo>
                  <a:close/>
                </a:path>
                <a:path w="275590" h="260350">
                  <a:moveTo>
                    <a:pt x="248944" y="107950"/>
                  </a:moveTo>
                  <a:lnTo>
                    <a:pt x="137368" y="107949"/>
                  </a:lnTo>
                  <a:lnTo>
                    <a:pt x="139798" y="113029"/>
                  </a:lnTo>
                  <a:lnTo>
                    <a:pt x="139209" y="115569"/>
                  </a:lnTo>
                  <a:lnTo>
                    <a:pt x="137074" y="116839"/>
                  </a:lnTo>
                  <a:lnTo>
                    <a:pt x="130299" y="119379"/>
                  </a:lnTo>
                  <a:lnTo>
                    <a:pt x="123156" y="121919"/>
                  </a:lnTo>
                  <a:lnTo>
                    <a:pt x="108833" y="123189"/>
                  </a:lnTo>
                  <a:lnTo>
                    <a:pt x="175550" y="123190"/>
                  </a:lnTo>
                  <a:lnTo>
                    <a:pt x="174740" y="120650"/>
                  </a:lnTo>
                  <a:lnTo>
                    <a:pt x="179011" y="119380"/>
                  </a:lnTo>
                  <a:lnTo>
                    <a:pt x="189972" y="119380"/>
                  </a:lnTo>
                  <a:lnTo>
                    <a:pt x="190389" y="116840"/>
                  </a:lnTo>
                  <a:lnTo>
                    <a:pt x="189689" y="115570"/>
                  </a:lnTo>
                  <a:lnTo>
                    <a:pt x="189247" y="114300"/>
                  </a:lnTo>
                  <a:lnTo>
                    <a:pt x="190094" y="113030"/>
                  </a:lnTo>
                  <a:lnTo>
                    <a:pt x="192414" y="111760"/>
                  </a:lnTo>
                  <a:lnTo>
                    <a:pt x="245620" y="111760"/>
                  </a:lnTo>
                  <a:lnTo>
                    <a:pt x="247770" y="109220"/>
                  </a:lnTo>
                  <a:lnTo>
                    <a:pt x="248944" y="107950"/>
                  </a:lnTo>
                  <a:close/>
                </a:path>
                <a:path w="275590" h="260350">
                  <a:moveTo>
                    <a:pt x="97823" y="106679"/>
                  </a:moveTo>
                  <a:lnTo>
                    <a:pt x="49773" y="106679"/>
                  </a:lnTo>
                  <a:lnTo>
                    <a:pt x="52019" y="107949"/>
                  </a:lnTo>
                  <a:lnTo>
                    <a:pt x="53492" y="113029"/>
                  </a:lnTo>
                  <a:lnTo>
                    <a:pt x="51946" y="115569"/>
                  </a:lnTo>
                  <a:lnTo>
                    <a:pt x="49700" y="116839"/>
                  </a:lnTo>
                  <a:lnTo>
                    <a:pt x="95688" y="116839"/>
                  </a:lnTo>
                  <a:lnTo>
                    <a:pt x="91601" y="113029"/>
                  </a:lnTo>
                  <a:lnTo>
                    <a:pt x="97823" y="106679"/>
                  </a:lnTo>
                  <a:close/>
                </a:path>
                <a:path w="275590" h="260350">
                  <a:moveTo>
                    <a:pt x="255597" y="101600"/>
                  </a:moveTo>
                  <a:lnTo>
                    <a:pt x="238917" y="101600"/>
                  </a:lnTo>
                  <a:lnTo>
                    <a:pt x="238218" y="102870"/>
                  </a:lnTo>
                  <a:lnTo>
                    <a:pt x="237518" y="102870"/>
                  </a:lnTo>
                  <a:lnTo>
                    <a:pt x="237518" y="104140"/>
                  </a:lnTo>
                  <a:lnTo>
                    <a:pt x="236487" y="105410"/>
                  </a:lnTo>
                  <a:lnTo>
                    <a:pt x="29633" y="105409"/>
                  </a:lnTo>
                  <a:lnTo>
                    <a:pt x="29817" y="106679"/>
                  </a:lnTo>
                  <a:lnTo>
                    <a:pt x="97823" y="106679"/>
                  </a:lnTo>
                  <a:lnTo>
                    <a:pt x="101910" y="110489"/>
                  </a:lnTo>
                  <a:lnTo>
                    <a:pt x="105298" y="114299"/>
                  </a:lnTo>
                  <a:lnTo>
                    <a:pt x="111889" y="113029"/>
                  </a:lnTo>
                  <a:lnTo>
                    <a:pt x="121941" y="113029"/>
                  </a:lnTo>
                  <a:lnTo>
                    <a:pt x="127537" y="111759"/>
                  </a:lnTo>
                  <a:lnTo>
                    <a:pt x="134754" y="107949"/>
                  </a:lnTo>
                  <a:lnTo>
                    <a:pt x="248944" y="107950"/>
                  </a:lnTo>
                  <a:lnTo>
                    <a:pt x="252467" y="104140"/>
                  </a:lnTo>
                  <a:lnTo>
                    <a:pt x="255597" y="101600"/>
                  </a:lnTo>
                  <a:close/>
                </a:path>
                <a:path w="275590" h="260350">
                  <a:moveTo>
                    <a:pt x="49773" y="106679"/>
                  </a:moveTo>
                  <a:lnTo>
                    <a:pt x="32026" y="106679"/>
                  </a:lnTo>
                  <a:lnTo>
                    <a:pt x="32063" y="107949"/>
                  </a:lnTo>
                  <a:lnTo>
                    <a:pt x="47343" y="107949"/>
                  </a:lnTo>
                  <a:lnTo>
                    <a:pt x="49773" y="106679"/>
                  </a:lnTo>
                  <a:close/>
                </a:path>
                <a:path w="275590" h="260350">
                  <a:moveTo>
                    <a:pt x="202171" y="101600"/>
                  </a:moveTo>
                  <a:lnTo>
                    <a:pt x="24368" y="101599"/>
                  </a:lnTo>
                  <a:lnTo>
                    <a:pt x="27019" y="102869"/>
                  </a:lnTo>
                  <a:lnTo>
                    <a:pt x="28344" y="104139"/>
                  </a:lnTo>
                  <a:lnTo>
                    <a:pt x="28528" y="105409"/>
                  </a:lnTo>
                  <a:lnTo>
                    <a:pt x="236487" y="105410"/>
                  </a:lnTo>
                  <a:lnTo>
                    <a:pt x="223600" y="104140"/>
                  </a:lnTo>
                  <a:lnTo>
                    <a:pt x="202171" y="101600"/>
                  </a:lnTo>
                  <a:close/>
                </a:path>
                <a:path w="275590" h="260350">
                  <a:moveTo>
                    <a:pt x="155815" y="0"/>
                  </a:moveTo>
                  <a:lnTo>
                    <a:pt x="131327" y="39369"/>
                  </a:lnTo>
                  <a:lnTo>
                    <a:pt x="126587" y="62229"/>
                  </a:lnTo>
                  <a:lnTo>
                    <a:pt x="126874" y="73659"/>
                  </a:lnTo>
                  <a:lnTo>
                    <a:pt x="127095" y="76199"/>
                  </a:lnTo>
                  <a:lnTo>
                    <a:pt x="124187" y="76199"/>
                  </a:lnTo>
                  <a:lnTo>
                    <a:pt x="123634" y="77469"/>
                  </a:lnTo>
                  <a:lnTo>
                    <a:pt x="147021" y="77469"/>
                  </a:lnTo>
                  <a:lnTo>
                    <a:pt x="151678" y="62230"/>
                  </a:lnTo>
                  <a:lnTo>
                    <a:pt x="155516" y="41910"/>
                  </a:lnTo>
                  <a:lnTo>
                    <a:pt x="156917" y="21590"/>
                  </a:lnTo>
                  <a:lnTo>
                    <a:pt x="155815" y="0"/>
                  </a:lnTo>
                  <a:close/>
                </a:path>
                <a:path w="275590" h="260350">
                  <a:moveTo>
                    <a:pt x="44214" y="72389"/>
                  </a:moveTo>
                  <a:lnTo>
                    <a:pt x="43367" y="72389"/>
                  </a:lnTo>
                  <a:lnTo>
                    <a:pt x="35193" y="73659"/>
                  </a:lnTo>
                  <a:lnTo>
                    <a:pt x="46165" y="73659"/>
                  </a:lnTo>
                  <a:lnTo>
                    <a:pt x="44214" y="72389"/>
                  </a:lnTo>
                  <a:close/>
                </a:path>
                <a:path w="275590" h="260350">
                  <a:moveTo>
                    <a:pt x="56254" y="39369"/>
                  </a:moveTo>
                  <a:lnTo>
                    <a:pt x="49111" y="72389"/>
                  </a:lnTo>
                  <a:lnTo>
                    <a:pt x="46165" y="73659"/>
                  </a:lnTo>
                  <a:lnTo>
                    <a:pt x="64170" y="73659"/>
                  </a:lnTo>
                  <a:lnTo>
                    <a:pt x="56659" y="71119"/>
                  </a:lnTo>
                  <a:lnTo>
                    <a:pt x="56806" y="66039"/>
                  </a:lnTo>
                  <a:lnTo>
                    <a:pt x="55775" y="57149"/>
                  </a:lnTo>
                  <a:lnTo>
                    <a:pt x="55665" y="54609"/>
                  </a:lnTo>
                  <a:lnTo>
                    <a:pt x="55775" y="44449"/>
                  </a:lnTo>
                  <a:lnTo>
                    <a:pt x="55959" y="41909"/>
                  </a:lnTo>
                  <a:lnTo>
                    <a:pt x="56254" y="39369"/>
                  </a:lnTo>
                  <a:close/>
                </a:path>
              </a:pathLst>
            </a:custGeom>
            <a:solidFill>
              <a:srgbClr val="F7A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649187" y="1402056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4" h="6350">
                  <a:moveTo>
                    <a:pt x="1104" y="0"/>
                  </a:moveTo>
                  <a:lnTo>
                    <a:pt x="0" y="3396"/>
                  </a:lnTo>
                  <a:lnTo>
                    <a:pt x="4565" y="6165"/>
                  </a:lnTo>
                  <a:lnTo>
                    <a:pt x="6553" y="3544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10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/>
          <p:nvPr/>
        </p:nvSpPr>
        <p:spPr>
          <a:xfrm>
            <a:off x="7645641" y="1759813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5">
                <a:moveTo>
                  <a:pt x="4648" y="6756"/>
                </a:moveTo>
                <a:lnTo>
                  <a:pt x="3276" y="6121"/>
                </a:lnTo>
                <a:lnTo>
                  <a:pt x="2730" y="6197"/>
                </a:lnTo>
                <a:lnTo>
                  <a:pt x="3136" y="6756"/>
                </a:lnTo>
                <a:lnTo>
                  <a:pt x="3619" y="6832"/>
                </a:lnTo>
                <a:lnTo>
                  <a:pt x="4089" y="6832"/>
                </a:lnTo>
                <a:lnTo>
                  <a:pt x="4648" y="6756"/>
                </a:lnTo>
                <a:close/>
              </a:path>
              <a:path w="7620" h="6985">
                <a:moveTo>
                  <a:pt x="7442" y="1663"/>
                </a:moveTo>
                <a:lnTo>
                  <a:pt x="6184" y="546"/>
                </a:lnTo>
                <a:lnTo>
                  <a:pt x="4686" y="0"/>
                </a:lnTo>
                <a:lnTo>
                  <a:pt x="342" y="812"/>
                </a:lnTo>
                <a:lnTo>
                  <a:pt x="0" y="3352"/>
                </a:lnTo>
                <a:lnTo>
                  <a:pt x="1041" y="5092"/>
                </a:lnTo>
                <a:lnTo>
                  <a:pt x="3175" y="3911"/>
                </a:lnTo>
                <a:lnTo>
                  <a:pt x="5308" y="2768"/>
                </a:lnTo>
                <a:lnTo>
                  <a:pt x="7442" y="1663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619581" y="1417091"/>
            <a:ext cx="24130" cy="29209"/>
          </a:xfrm>
          <a:custGeom>
            <a:avLst/>
            <a:gdLst/>
            <a:ahLst/>
            <a:cxnLst/>
            <a:rect l="l" t="t" r="r" b="b"/>
            <a:pathLst>
              <a:path w="24129" h="29209">
                <a:moveTo>
                  <a:pt x="21386" y="22148"/>
                </a:moveTo>
                <a:lnTo>
                  <a:pt x="20510" y="20231"/>
                </a:lnTo>
                <a:lnTo>
                  <a:pt x="16052" y="19164"/>
                </a:lnTo>
                <a:lnTo>
                  <a:pt x="13246" y="19011"/>
                </a:lnTo>
                <a:lnTo>
                  <a:pt x="10566" y="19418"/>
                </a:lnTo>
                <a:lnTo>
                  <a:pt x="8432" y="22402"/>
                </a:lnTo>
                <a:lnTo>
                  <a:pt x="6477" y="25539"/>
                </a:lnTo>
                <a:lnTo>
                  <a:pt x="4826" y="28867"/>
                </a:lnTo>
                <a:lnTo>
                  <a:pt x="4965" y="28829"/>
                </a:lnTo>
                <a:lnTo>
                  <a:pt x="5334" y="28613"/>
                </a:lnTo>
                <a:lnTo>
                  <a:pt x="6299" y="27876"/>
                </a:lnTo>
                <a:lnTo>
                  <a:pt x="7175" y="27470"/>
                </a:lnTo>
                <a:lnTo>
                  <a:pt x="7658" y="27101"/>
                </a:lnTo>
                <a:lnTo>
                  <a:pt x="8356" y="26835"/>
                </a:lnTo>
                <a:lnTo>
                  <a:pt x="8496" y="26758"/>
                </a:lnTo>
                <a:lnTo>
                  <a:pt x="8686" y="26720"/>
                </a:lnTo>
                <a:lnTo>
                  <a:pt x="8978" y="26619"/>
                </a:lnTo>
                <a:lnTo>
                  <a:pt x="9207" y="26504"/>
                </a:lnTo>
                <a:lnTo>
                  <a:pt x="9461" y="26466"/>
                </a:lnTo>
                <a:lnTo>
                  <a:pt x="10007" y="26327"/>
                </a:lnTo>
                <a:lnTo>
                  <a:pt x="10566" y="26136"/>
                </a:lnTo>
                <a:lnTo>
                  <a:pt x="11188" y="25984"/>
                </a:lnTo>
                <a:lnTo>
                  <a:pt x="11442" y="25882"/>
                </a:lnTo>
                <a:lnTo>
                  <a:pt x="11811" y="25882"/>
                </a:lnTo>
                <a:lnTo>
                  <a:pt x="12001" y="25806"/>
                </a:lnTo>
                <a:lnTo>
                  <a:pt x="12369" y="25882"/>
                </a:lnTo>
                <a:lnTo>
                  <a:pt x="12877" y="25806"/>
                </a:lnTo>
                <a:lnTo>
                  <a:pt x="13398" y="25768"/>
                </a:lnTo>
                <a:lnTo>
                  <a:pt x="13982" y="25768"/>
                </a:lnTo>
                <a:lnTo>
                  <a:pt x="14325" y="25806"/>
                </a:lnTo>
                <a:lnTo>
                  <a:pt x="14909" y="25768"/>
                </a:lnTo>
                <a:lnTo>
                  <a:pt x="15354" y="25882"/>
                </a:lnTo>
                <a:lnTo>
                  <a:pt x="15532" y="25806"/>
                </a:lnTo>
                <a:lnTo>
                  <a:pt x="15760" y="25946"/>
                </a:lnTo>
                <a:lnTo>
                  <a:pt x="16383" y="26022"/>
                </a:lnTo>
                <a:lnTo>
                  <a:pt x="16637" y="26136"/>
                </a:lnTo>
                <a:lnTo>
                  <a:pt x="16929" y="26174"/>
                </a:lnTo>
                <a:lnTo>
                  <a:pt x="18592" y="26619"/>
                </a:lnTo>
                <a:lnTo>
                  <a:pt x="20205" y="25806"/>
                </a:lnTo>
                <a:lnTo>
                  <a:pt x="20574" y="25615"/>
                </a:lnTo>
                <a:lnTo>
                  <a:pt x="21386" y="22148"/>
                </a:lnTo>
                <a:close/>
              </a:path>
              <a:path w="24129" h="29209">
                <a:moveTo>
                  <a:pt x="24117" y="4648"/>
                </a:moveTo>
                <a:lnTo>
                  <a:pt x="19443" y="0"/>
                </a:lnTo>
                <a:lnTo>
                  <a:pt x="16306" y="2882"/>
                </a:lnTo>
                <a:lnTo>
                  <a:pt x="11607" y="7632"/>
                </a:lnTo>
                <a:lnTo>
                  <a:pt x="7315" y="12725"/>
                </a:lnTo>
                <a:lnTo>
                  <a:pt x="3429" y="18122"/>
                </a:lnTo>
                <a:lnTo>
                  <a:pt x="0" y="23812"/>
                </a:lnTo>
                <a:lnTo>
                  <a:pt x="698" y="24295"/>
                </a:lnTo>
                <a:lnTo>
                  <a:pt x="1028" y="23736"/>
                </a:lnTo>
                <a:lnTo>
                  <a:pt x="1435" y="23291"/>
                </a:lnTo>
                <a:lnTo>
                  <a:pt x="4483" y="21043"/>
                </a:lnTo>
                <a:lnTo>
                  <a:pt x="7505" y="19900"/>
                </a:lnTo>
                <a:lnTo>
                  <a:pt x="10566" y="19418"/>
                </a:lnTo>
                <a:lnTo>
                  <a:pt x="13614" y="15138"/>
                </a:lnTo>
                <a:lnTo>
                  <a:pt x="17119" y="11112"/>
                </a:lnTo>
                <a:lnTo>
                  <a:pt x="24117" y="4648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7" name="object 57"/>
          <p:cNvGrpSpPr/>
          <p:nvPr/>
        </p:nvGrpSpPr>
        <p:grpSpPr>
          <a:xfrm>
            <a:off x="7543441" y="1565682"/>
            <a:ext cx="96520" cy="402590"/>
            <a:chOff x="7543441" y="1565682"/>
            <a:chExt cx="96520" cy="402590"/>
          </a:xfrm>
        </p:grpSpPr>
        <p:sp>
          <p:nvSpPr>
            <p:cNvPr id="58" name="object 58"/>
            <p:cNvSpPr/>
            <p:nvPr/>
          </p:nvSpPr>
          <p:spPr>
            <a:xfrm>
              <a:off x="7614793" y="1565693"/>
              <a:ext cx="25400" cy="208915"/>
            </a:xfrm>
            <a:custGeom>
              <a:avLst/>
              <a:gdLst/>
              <a:ahLst/>
              <a:cxnLst/>
              <a:rect l="l" t="t" r="r" b="b"/>
              <a:pathLst>
                <a:path w="25400" h="208914">
                  <a:moveTo>
                    <a:pt x="24993" y="25361"/>
                  </a:moveTo>
                  <a:lnTo>
                    <a:pt x="24968" y="23990"/>
                  </a:lnTo>
                  <a:lnTo>
                    <a:pt x="24968" y="21183"/>
                  </a:lnTo>
                  <a:lnTo>
                    <a:pt x="24892" y="19824"/>
                  </a:lnTo>
                  <a:lnTo>
                    <a:pt x="24257" y="18935"/>
                  </a:lnTo>
                  <a:lnTo>
                    <a:pt x="23380" y="18415"/>
                  </a:lnTo>
                  <a:lnTo>
                    <a:pt x="23787" y="17678"/>
                  </a:lnTo>
                  <a:lnTo>
                    <a:pt x="18554" y="14236"/>
                  </a:lnTo>
                  <a:lnTo>
                    <a:pt x="13665" y="10185"/>
                  </a:lnTo>
                  <a:lnTo>
                    <a:pt x="9156" y="5448"/>
                  </a:lnTo>
                  <a:lnTo>
                    <a:pt x="5041" y="0"/>
                  </a:lnTo>
                  <a:lnTo>
                    <a:pt x="4051" y="2362"/>
                  </a:lnTo>
                  <a:lnTo>
                    <a:pt x="2984" y="4648"/>
                  </a:lnTo>
                  <a:lnTo>
                    <a:pt x="1955" y="7010"/>
                  </a:lnTo>
                  <a:lnTo>
                    <a:pt x="6629" y="13030"/>
                  </a:lnTo>
                  <a:lnTo>
                    <a:pt x="12192" y="17792"/>
                  </a:lnTo>
                  <a:lnTo>
                    <a:pt x="18338" y="21628"/>
                  </a:lnTo>
                  <a:lnTo>
                    <a:pt x="18300" y="35077"/>
                  </a:lnTo>
                  <a:lnTo>
                    <a:pt x="16827" y="75425"/>
                  </a:lnTo>
                  <a:lnTo>
                    <a:pt x="11404" y="133489"/>
                  </a:lnTo>
                  <a:lnTo>
                    <a:pt x="0" y="207962"/>
                  </a:lnTo>
                  <a:lnTo>
                    <a:pt x="2209" y="208292"/>
                  </a:lnTo>
                  <a:lnTo>
                    <a:pt x="2946" y="206895"/>
                  </a:lnTo>
                  <a:lnTo>
                    <a:pt x="7073" y="204711"/>
                  </a:lnTo>
                  <a:lnTo>
                    <a:pt x="15328" y="153377"/>
                  </a:lnTo>
                  <a:lnTo>
                    <a:pt x="18846" y="127660"/>
                  </a:lnTo>
                  <a:lnTo>
                    <a:pt x="21653" y="101892"/>
                  </a:lnTo>
                  <a:lnTo>
                    <a:pt x="23558" y="75425"/>
                  </a:lnTo>
                  <a:lnTo>
                    <a:pt x="23710" y="74980"/>
                  </a:lnTo>
                  <a:lnTo>
                    <a:pt x="23749" y="74536"/>
                  </a:lnTo>
                  <a:lnTo>
                    <a:pt x="23863" y="74091"/>
                  </a:lnTo>
                  <a:lnTo>
                    <a:pt x="23926" y="73507"/>
                  </a:lnTo>
                  <a:lnTo>
                    <a:pt x="23888" y="73025"/>
                  </a:lnTo>
                  <a:lnTo>
                    <a:pt x="23749" y="72542"/>
                  </a:lnTo>
                  <a:lnTo>
                    <a:pt x="24320" y="60756"/>
                  </a:lnTo>
                  <a:lnTo>
                    <a:pt x="24714" y="48958"/>
                  </a:lnTo>
                  <a:lnTo>
                    <a:pt x="24942" y="37160"/>
                  </a:lnTo>
                  <a:lnTo>
                    <a:pt x="24993" y="25361"/>
                  </a:lnTo>
                  <a:close/>
                </a:path>
              </a:pathLst>
            </a:custGeom>
            <a:solidFill>
              <a:srgbClr val="10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552167" y="1572697"/>
              <a:ext cx="81280" cy="138430"/>
            </a:xfrm>
            <a:custGeom>
              <a:avLst/>
              <a:gdLst/>
              <a:ahLst/>
              <a:cxnLst/>
              <a:rect l="l" t="t" r="r" b="b"/>
              <a:pathLst>
                <a:path w="81279" h="138430">
                  <a:moveTo>
                    <a:pt x="64582" y="0"/>
                  </a:moveTo>
                  <a:lnTo>
                    <a:pt x="51731" y="27336"/>
                  </a:lnTo>
                  <a:lnTo>
                    <a:pt x="37330" y="53911"/>
                  </a:lnTo>
                  <a:lnTo>
                    <a:pt x="20410" y="78728"/>
                  </a:lnTo>
                  <a:lnTo>
                    <a:pt x="0" y="100789"/>
                  </a:lnTo>
                  <a:lnTo>
                    <a:pt x="1104" y="100937"/>
                  </a:lnTo>
                  <a:lnTo>
                    <a:pt x="31140" y="125082"/>
                  </a:lnTo>
                  <a:lnTo>
                    <a:pt x="43889" y="138262"/>
                  </a:lnTo>
                  <a:lnTo>
                    <a:pt x="55173" y="122021"/>
                  </a:lnTo>
                  <a:lnTo>
                    <a:pt x="73889" y="87352"/>
                  </a:lnTo>
                  <a:lnTo>
                    <a:pt x="80667" y="41515"/>
                  </a:lnTo>
                  <a:lnTo>
                    <a:pt x="80967" y="14620"/>
                  </a:lnTo>
                  <a:lnTo>
                    <a:pt x="74818" y="10780"/>
                  </a:lnTo>
                  <a:lnTo>
                    <a:pt x="69258" y="6017"/>
                  </a:lnTo>
                  <a:lnTo>
                    <a:pt x="64582" y="0"/>
                  </a:lnTo>
                  <a:close/>
                </a:path>
              </a:pathLst>
            </a:custGeom>
            <a:solidFill>
              <a:srgbClr val="8183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568515" y="1641108"/>
              <a:ext cx="63500" cy="79375"/>
            </a:xfrm>
            <a:custGeom>
              <a:avLst/>
              <a:gdLst/>
              <a:ahLst/>
              <a:cxnLst/>
              <a:rect l="l" t="t" r="r" b="b"/>
              <a:pathLst>
                <a:path w="63500" h="79375">
                  <a:moveTo>
                    <a:pt x="994" y="44598"/>
                  </a:moveTo>
                  <a:lnTo>
                    <a:pt x="589" y="45152"/>
                  </a:lnTo>
                  <a:lnTo>
                    <a:pt x="1472" y="45816"/>
                  </a:lnTo>
                  <a:lnTo>
                    <a:pt x="1877" y="46961"/>
                  </a:lnTo>
                  <a:lnTo>
                    <a:pt x="0" y="52314"/>
                  </a:lnTo>
                  <a:lnTo>
                    <a:pt x="6729" y="58217"/>
                  </a:lnTo>
                  <a:lnTo>
                    <a:pt x="13218" y="64396"/>
                  </a:lnTo>
                  <a:lnTo>
                    <a:pt x="19458" y="70838"/>
                  </a:lnTo>
                  <a:lnTo>
                    <a:pt x="25442" y="77530"/>
                  </a:lnTo>
                  <a:lnTo>
                    <a:pt x="26952" y="79265"/>
                  </a:lnTo>
                  <a:lnTo>
                    <a:pt x="29492" y="78453"/>
                  </a:lnTo>
                  <a:lnTo>
                    <a:pt x="30671" y="76866"/>
                  </a:lnTo>
                  <a:lnTo>
                    <a:pt x="33050" y="73506"/>
                  </a:lnTo>
                  <a:lnTo>
                    <a:pt x="24927" y="73506"/>
                  </a:lnTo>
                  <a:lnTo>
                    <a:pt x="25810" y="72288"/>
                  </a:lnTo>
                  <a:lnTo>
                    <a:pt x="26657" y="71069"/>
                  </a:lnTo>
                  <a:lnTo>
                    <a:pt x="27541" y="69851"/>
                  </a:lnTo>
                  <a:lnTo>
                    <a:pt x="21301" y="63122"/>
                  </a:lnTo>
                  <a:lnTo>
                    <a:pt x="14792" y="56671"/>
                  </a:lnTo>
                  <a:lnTo>
                    <a:pt x="8020" y="50496"/>
                  </a:lnTo>
                  <a:lnTo>
                    <a:pt x="994" y="44598"/>
                  </a:lnTo>
                  <a:close/>
                </a:path>
                <a:path w="63500" h="79375">
                  <a:moveTo>
                    <a:pt x="63109" y="0"/>
                  </a:moveTo>
                  <a:lnTo>
                    <a:pt x="57541" y="18940"/>
                  </a:lnTo>
                  <a:lnTo>
                    <a:pt x="49136" y="36725"/>
                  </a:lnTo>
                  <a:lnTo>
                    <a:pt x="38825" y="53610"/>
                  </a:lnTo>
                  <a:lnTo>
                    <a:pt x="27541" y="69851"/>
                  </a:lnTo>
                  <a:lnTo>
                    <a:pt x="29271" y="71808"/>
                  </a:lnTo>
                  <a:lnTo>
                    <a:pt x="30118" y="72841"/>
                  </a:lnTo>
                  <a:lnTo>
                    <a:pt x="28388" y="73026"/>
                  </a:lnTo>
                  <a:lnTo>
                    <a:pt x="26694" y="73247"/>
                  </a:lnTo>
                  <a:lnTo>
                    <a:pt x="24927" y="73506"/>
                  </a:lnTo>
                  <a:lnTo>
                    <a:pt x="33050" y="73506"/>
                  </a:lnTo>
                  <a:lnTo>
                    <a:pt x="38972" y="65146"/>
                  </a:lnTo>
                  <a:lnTo>
                    <a:pt x="60936" y="27911"/>
                  </a:lnTo>
                  <a:lnTo>
                    <a:pt x="62645" y="6962"/>
                  </a:lnTo>
                  <a:lnTo>
                    <a:pt x="63109" y="0"/>
                  </a:lnTo>
                  <a:close/>
                </a:path>
              </a:pathLst>
            </a:custGeom>
            <a:solidFill>
              <a:srgbClr val="10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543441" y="1669019"/>
              <a:ext cx="86360" cy="299085"/>
            </a:xfrm>
            <a:custGeom>
              <a:avLst/>
              <a:gdLst/>
              <a:ahLst/>
              <a:cxnLst/>
              <a:rect l="l" t="t" r="r" b="b"/>
              <a:pathLst>
                <a:path w="86359" h="299085">
                  <a:moveTo>
                    <a:pt x="86011" y="0"/>
                  </a:moveTo>
                  <a:lnTo>
                    <a:pt x="55745" y="48955"/>
                  </a:lnTo>
                  <a:lnTo>
                    <a:pt x="52026" y="51354"/>
                  </a:lnTo>
                  <a:lnTo>
                    <a:pt x="38292" y="36485"/>
                  </a:lnTo>
                  <a:lnTo>
                    <a:pt x="25074" y="24403"/>
                  </a:lnTo>
                  <a:lnTo>
                    <a:pt x="12445" y="59846"/>
                  </a:lnTo>
                  <a:lnTo>
                    <a:pt x="12993" y="90630"/>
                  </a:lnTo>
                  <a:lnTo>
                    <a:pt x="15758" y="181901"/>
                  </a:lnTo>
                  <a:lnTo>
                    <a:pt x="19698" y="251642"/>
                  </a:lnTo>
                  <a:lnTo>
                    <a:pt x="18373" y="259985"/>
                  </a:lnTo>
                  <a:lnTo>
                    <a:pt x="1877" y="295170"/>
                  </a:lnTo>
                  <a:lnTo>
                    <a:pt x="0" y="295686"/>
                  </a:lnTo>
                  <a:lnTo>
                    <a:pt x="15280" y="297717"/>
                  </a:lnTo>
                  <a:lnTo>
                    <a:pt x="22607" y="298825"/>
                  </a:lnTo>
                  <a:lnTo>
                    <a:pt x="26473" y="297791"/>
                  </a:lnTo>
                  <a:lnTo>
                    <a:pt x="35126" y="296683"/>
                  </a:lnTo>
                  <a:lnTo>
                    <a:pt x="35310" y="294394"/>
                  </a:lnTo>
                  <a:lnTo>
                    <a:pt x="36672" y="293065"/>
                  </a:lnTo>
                  <a:lnTo>
                    <a:pt x="37629" y="291219"/>
                  </a:lnTo>
                  <a:lnTo>
                    <a:pt x="46614" y="289299"/>
                  </a:lnTo>
                  <a:lnTo>
                    <a:pt x="62078" y="284758"/>
                  </a:lnTo>
                  <a:lnTo>
                    <a:pt x="61157" y="281805"/>
                  </a:lnTo>
                  <a:lnTo>
                    <a:pt x="59243" y="282432"/>
                  </a:lnTo>
                  <a:lnTo>
                    <a:pt x="56629" y="281399"/>
                  </a:lnTo>
                  <a:lnTo>
                    <a:pt x="55615" y="258918"/>
                  </a:lnTo>
                  <a:lnTo>
                    <a:pt x="55662" y="239052"/>
                  </a:lnTo>
                  <a:lnTo>
                    <a:pt x="56496" y="219186"/>
                  </a:lnTo>
                  <a:lnTo>
                    <a:pt x="58028" y="199327"/>
                  </a:lnTo>
                  <a:lnTo>
                    <a:pt x="60613" y="175538"/>
                  </a:lnTo>
                  <a:lnTo>
                    <a:pt x="63822" y="151839"/>
                  </a:lnTo>
                  <a:lnTo>
                    <a:pt x="80766" y="45220"/>
                  </a:lnTo>
                  <a:lnTo>
                    <a:pt x="86011" y="0"/>
                  </a:lnTo>
                  <a:close/>
                </a:path>
              </a:pathLst>
            </a:custGeom>
            <a:solidFill>
              <a:srgbClr val="8183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/>
          <p:nvPr/>
        </p:nvSpPr>
        <p:spPr>
          <a:xfrm>
            <a:off x="7619841" y="1436501"/>
            <a:ext cx="10795" cy="10160"/>
          </a:xfrm>
          <a:custGeom>
            <a:avLst/>
            <a:gdLst/>
            <a:ahLst/>
            <a:cxnLst/>
            <a:rect l="l" t="t" r="r" b="b"/>
            <a:pathLst>
              <a:path w="10795" h="10159">
                <a:moveTo>
                  <a:pt x="10309" y="0"/>
                </a:moveTo>
                <a:lnTo>
                  <a:pt x="0" y="6239"/>
                </a:lnTo>
                <a:lnTo>
                  <a:pt x="110" y="7273"/>
                </a:lnTo>
                <a:lnTo>
                  <a:pt x="552" y="8011"/>
                </a:lnTo>
                <a:lnTo>
                  <a:pt x="1325" y="9229"/>
                </a:lnTo>
                <a:lnTo>
                  <a:pt x="3092" y="10078"/>
                </a:lnTo>
                <a:lnTo>
                  <a:pt x="4565" y="9451"/>
                </a:lnTo>
                <a:lnTo>
                  <a:pt x="6222" y="6128"/>
                </a:lnTo>
                <a:lnTo>
                  <a:pt x="8174" y="2990"/>
                </a:lnTo>
                <a:lnTo>
                  <a:pt x="10309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599591" y="2305735"/>
            <a:ext cx="25400" cy="17780"/>
          </a:xfrm>
          <a:custGeom>
            <a:avLst/>
            <a:gdLst/>
            <a:ahLst/>
            <a:cxnLst/>
            <a:rect l="l" t="t" r="r" b="b"/>
            <a:pathLst>
              <a:path w="25400" h="17780">
                <a:moveTo>
                  <a:pt x="25361" y="5689"/>
                </a:moveTo>
                <a:lnTo>
                  <a:pt x="25285" y="4064"/>
                </a:lnTo>
                <a:lnTo>
                  <a:pt x="25209" y="3403"/>
                </a:lnTo>
                <a:lnTo>
                  <a:pt x="25069" y="2730"/>
                </a:lnTo>
                <a:lnTo>
                  <a:pt x="24663" y="2146"/>
                </a:lnTo>
                <a:lnTo>
                  <a:pt x="23812" y="812"/>
                </a:lnTo>
                <a:lnTo>
                  <a:pt x="22275" y="0"/>
                </a:lnTo>
                <a:lnTo>
                  <a:pt x="20027" y="0"/>
                </a:lnTo>
                <a:lnTo>
                  <a:pt x="19329" y="152"/>
                </a:lnTo>
                <a:lnTo>
                  <a:pt x="18656" y="558"/>
                </a:lnTo>
                <a:lnTo>
                  <a:pt x="15087" y="2844"/>
                </a:lnTo>
                <a:lnTo>
                  <a:pt x="13284" y="4064"/>
                </a:lnTo>
                <a:lnTo>
                  <a:pt x="9385" y="6642"/>
                </a:lnTo>
                <a:lnTo>
                  <a:pt x="5588" y="9347"/>
                </a:lnTo>
                <a:lnTo>
                  <a:pt x="1028" y="12852"/>
                </a:lnTo>
                <a:lnTo>
                  <a:pt x="368" y="13436"/>
                </a:lnTo>
                <a:lnTo>
                  <a:pt x="0" y="14363"/>
                </a:lnTo>
                <a:lnTo>
                  <a:pt x="622" y="13766"/>
                </a:lnTo>
                <a:lnTo>
                  <a:pt x="1282" y="13258"/>
                </a:lnTo>
                <a:lnTo>
                  <a:pt x="5842" y="9347"/>
                </a:lnTo>
                <a:lnTo>
                  <a:pt x="11303" y="14071"/>
                </a:lnTo>
                <a:lnTo>
                  <a:pt x="9093" y="17754"/>
                </a:lnTo>
                <a:lnTo>
                  <a:pt x="13652" y="14401"/>
                </a:lnTo>
                <a:lnTo>
                  <a:pt x="18326" y="11226"/>
                </a:lnTo>
                <a:lnTo>
                  <a:pt x="24472" y="7315"/>
                </a:lnTo>
                <a:lnTo>
                  <a:pt x="25361" y="5689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611594" y="1440895"/>
            <a:ext cx="13335" cy="21590"/>
          </a:xfrm>
          <a:custGeom>
            <a:avLst/>
            <a:gdLst/>
            <a:ahLst/>
            <a:cxnLst/>
            <a:rect l="l" t="t" r="r" b="b"/>
            <a:pathLst>
              <a:path w="13334" h="21590">
                <a:moveTo>
                  <a:pt x="7989" y="0"/>
                </a:moveTo>
                <a:lnTo>
                  <a:pt x="5265" y="4873"/>
                </a:lnTo>
                <a:lnTo>
                  <a:pt x="3056" y="10005"/>
                </a:lnTo>
                <a:lnTo>
                  <a:pt x="0" y="19382"/>
                </a:lnTo>
                <a:lnTo>
                  <a:pt x="6406" y="21117"/>
                </a:lnTo>
                <a:lnTo>
                  <a:pt x="7732" y="17093"/>
                </a:lnTo>
                <a:lnTo>
                  <a:pt x="9057" y="12921"/>
                </a:lnTo>
                <a:lnTo>
                  <a:pt x="10751" y="8897"/>
                </a:lnTo>
                <a:lnTo>
                  <a:pt x="12813" y="5057"/>
                </a:lnTo>
                <a:lnTo>
                  <a:pt x="11340" y="5685"/>
                </a:lnTo>
                <a:lnTo>
                  <a:pt x="9573" y="4836"/>
                </a:lnTo>
                <a:lnTo>
                  <a:pt x="8799" y="3618"/>
                </a:lnTo>
                <a:lnTo>
                  <a:pt x="8358" y="2879"/>
                </a:lnTo>
                <a:lnTo>
                  <a:pt x="8247" y="1845"/>
                </a:lnTo>
                <a:lnTo>
                  <a:pt x="8468" y="1070"/>
                </a:lnTo>
                <a:lnTo>
                  <a:pt x="8689" y="479"/>
                </a:lnTo>
                <a:lnTo>
                  <a:pt x="7989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616491" y="1770400"/>
            <a:ext cx="5715" cy="8255"/>
          </a:xfrm>
          <a:custGeom>
            <a:avLst/>
            <a:gdLst/>
            <a:ahLst/>
            <a:cxnLst/>
            <a:rect l="l" t="t" r="r" b="b"/>
            <a:pathLst>
              <a:path w="5715" h="8255">
                <a:moveTo>
                  <a:pt x="5375" y="0"/>
                </a:moveTo>
                <a:lnTo>
                  <a:pt x="2135" y="1735"/>
                </a:lnTo>
                <a:lnTo>
                  <a:pt x="1251" y="2178"/>
                </a:lnTo>
                <a:lnTo>
                  <a:pt x="736" y="2879"/>
                </a:lnTo>
                <a:lnTo>
                  <a:pt x="515" y="3581"/>
                </a:lnTo>
                <a:lnTo>
                  <a:pt x="0" y="5611"/>
                </a:lnTo>
                <a:lnTo>
                  <a:pt x="1840" y="8048"/>
                </a:lnTo>
                <a:lnTo>
                  <a:pt x="4123" y="7826"/>
                </a:lnTo>
                <a:lnTo>
                  <a:pt x="4528" y="5242"/>
                </a:lnTo>
                <a:lnTo>
                  <a:pt x="5007" y="2621"/>
                </a:lnTo>
                <a:lnTo>
                  <a:pt x="5375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530287" y="1399031"/>
            <a:ext cx="90805" cy="22860"/>
          </a:xfrm>
          <a:custGeom>
            <a:avLst/>
            <a:gdLst/>
            <a:ahLst/>
            <a:cxnLst/>
            <a:rect l="l" t="t" r="r" b="b"/>
            <a:pathLst>
              <a:path w="90804" h="22859">
                <a:moveTo>
                  <a:pt x="90652" y="17424"/>
                </a:moveTo>
                <a:lnTo>
                  <a:pt x="89623" y="15659"/>
                </a:lnTo>
                <a:lnTo>
                  <a:pt x="87490" y="15430"/>
                </a:lnTo>
                <a:lnTo>
                  <a:pt x="87337" y="15430"/>
                </a:lnTo>
                <a:lnTo>
                  <a:pt x="87198" y="15392"/>
                </a:lnTo>
                <a:lnTo>
                  <a:pt x="87045" y="15392"/>
                </a:lnTo>
                <a:lnTo>
                  <a:pt x="65862" y="13144"/>
                </a:lnTo>
                <a:lnTo>
                  <a:pt x="24930" y="5753"/>
                </a:lnTo>
                <a:lnTo>
                  <a:pt x="5410" y="0"/>
                </a:lnTo>
                <a:lnTo>
                  <a:pt x="4127" y="3403"/>
                </a:lnTo>
                <a:lnTo>
                  <a:pt x="1663" y="3810"/>
                </a:lnTo>
                <a:lnTo>
                  <a:pt x="0" y="2959"/>
                </a:lnTo>
                <a:lnTo>
                  <a:pt x="76" y="4216"/>
                </a:lnTo>
                <a:lnTo>
                  <a:pt x="44589" y="16802"/>
                </a:lnTo>
                <a:lnTo>
                  <a:pt x="89623" y="22301"/>
                </a:lnTo>
                <a:lnTo>
                  <a:pt x="90652" y="20751"/>
                </a:lnTo>
                <a:lnTo>
                  <a:pt x="90652" y="19126"/>
                </a:lnTo>
                <a:lnTo>
                  <a:pt x="90652" y="17424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599056" y="1773649"/>
            <a:ext cx="21590" cy="177800"/>
          </a:xfrm>
          <a:custGeom>
            <a:avLst/>
            <a:gdLst/>
            <a:ahLst/>
            <a:cxnLst/>
            <a:rect l="l" t="t" r="r" b="b"/>
            <a:pathLst>
              <a:path w="21590" h="177800">
                <a:moveTo>
                  <a:pt x="15741" y="0"/>
                </a:moveTo>
                <a:lnTo>
                  <a:pt x="8207" y="47210"/>
                </a:lnTo>
                <a:lnTo>
                  <a:pt x="2412" y="94698"/>
                </a:lnTo>
                <a:lnTo>
                  <a:pt x="47" y="134423"/>
                </a:lnTo>
                <a:lnTo>
                  <a:pt x="0" y="154289"/>
                </a:lnTo>
                <a:lnTo>
                  <a:pt x="1013" y="176769"/>
                </a:lnTo>
                <a:lnTo>
                  <a:pt x="3627" y="177803"/>
                </a:lnTo>
                <a:lnTo>
                  <a:pt x="6683" y="176769"/>
                </a:lnTo>
                <a:lnTo>
                  <a:pt x="7567" y="175772"/>
                </a:lnTo>
                <a:lnTo>
                  <a:pt x="6771" y="131439"/>
                </a:lnTo>
                <a:lnTo>
                  <a:pt x="9620" y="88989"/>
                </a:lnTo>
                <a:lnTo>
                  <a:pt x="14913" y="46726"/>
                </a:lnTo>
                <a:lnTo>
                  <a:pt x="21559" y="4577"/>
                </a:lnTo>
                <a:lnTo>
                  <a:pt x="19276" y="4799"/>
                </a:lnTo>
                <a:lnTo>
                  <a:pt x="17435" y="2362"/>
                </a:lnTo>
                <a:lnTo>
                  <a:pt x="17950" y="332"/>
                </a:lnTo>
                <a:lnTo>
                  <a:pt x="15741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048201" y="2300931"/>
            <a:ext cx="572135" cy="8890"/>
          </a:xfrm>
          <a:custGeom>
            <a:avLst/>
            <a:gdLst/>
            <a:ahLst/>
            <a:cxnLst/>
            <a:rect l="l" t="t" r="r" b="b"/>
            <a:pathLst>
              <a:path w="572134" h="8889">
                <a:moveTo>
                  <a:pt x="572119" y="0"/>
                </a:moveTo>
                <a:lnTo>
                  <a:pt x="0" y="0"/>
                </a:lnTo>
                <a:lnTo>
                  <a:pt x="0" y="8860"/>
                </a:lnTo>
                <a:lnTo>
                  <a:pt x="218603" y="8639"/>
                </a:lnTo>
                <a:lnTo>
                  <a:pt x="221170" y="7199"/>
                </a:lnTo>
                <a:lnTo>
                  <a:pt x="223235" y="7531"/>
                </a:lnTo>
                <a:lnTo>
                  <a:pt x="224649" y="8860"/>
                </a:lnTo>
                <a:lnTo>
                  <a:pt x="564681" y="8860"/>
                </a:lnTo>
                <a:lnTo>
                  <a:pt x="572119" y="4799"/>
                </a:lnTo>
                <a:lnTo>
                  <a:pt x="572119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612431" y="1558785"/>
            <a:ext cx="9525" cy="13970"/>
          </a:xfrm>
          <a:custGeom>
            <a:avLst/>
            <a:gdLst/>
            <a:ahLst/>
            <a:cxnLst/>
            <a:rect l="l" t="t" r="r" b="b"/>
            <a:pathLst>
              <a:path w="9525" h="13969">
                <a:moveTo>
                  <a:pt x="9131" y="3060"/>
                </a:moveTo>
                <a:lnTo>
                  <a:pt x="4686" y="0"/>
                </a:lnTo>
                <a:lnTo>
                  <a:pt x="2501" y="2247"/>
                </a:lnTo>
                <a:lnTo>
                  <a:pt x="2870" y="2552"/>
                </a:lnTo>
                <a:lnTo>
                  <a:pt x="2984" y="2730"/>
                </a:lnTo>
                <a:lnTo>
                  <a:pt x="4686" y="4762"/>
                </a:lnTo>
                <a:lnTo>
                  <a:pt x="2476" y="7607"/>
                </a:lnTo>
                <a:lnTo>
                  <a:pt x="0" y="7645"/>
                </a:lnTo>
                <a:lnTo>
                  <a:pt x="1333" y="9893"/>
                </a:lnTo>
                <a:lnTo>
                  <a:pt x="2768" y="11963"/>
                </a:lnTo>
                <a:lnTo>
                  <a:pt x="4318" y="13919"/>
                </a:lnTo>
                <a:lnTo>
                  <a:pt x="5346" y="11557"/>
                </a:lnTo>
                <a:lnTo>
                  <a:pt x="6413" y="9271"/>
                </a:lnTo>
                <a:lnTo>
                  <a:pt x="7404" y="6908"/>
                </a:lnTo>
                <a:lnTo>
                  <a:pt x="7594" y="6565"/>
                </a:lnTo>
                <a:lnTo>
                  <a:pt x="9131" y="306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356064" y="1211691"/>
            <a:ext cx="261620" cy="167640"/>
          </a:xfrm>
          <a:custGeom>
            <a:avLst/>
            <a:gdLst/>
            <a:ahLst/>
            <a:cxnLst/>
            <a:rect l="l" t="t" r="r" b="b"/>
            <a:pathLst>
              <a:path w="261620" h="167640">
                <a:moveTo>
                  <a:pt x="198256" y="0"/>
                </a:moveTo>
                <a:lnTo>
                  <a:pt x="179874" y="244"/>
                </a:lnTo>
                <a:lnTo>
                  <a:pt x="161699" y="4496"/>
                </a:lnTo>
                <a:lnTo>
                  <a:pt x="144076" y="11416"/>
                </a:lnTo>
                <a:lnTo>
                  <a:pt x="114702" y="25169"/>
                </a:lnTo>
                <a:lnTo>
                  <a:pt x="104605" y="29064"/>
                </a:lnTo>
                <a:lnTo>
                  <a:pt x="94811" y="32122"/>
                </a:lnTo>
                <a:lnTo>
                  <a:pt x="64987" y="40066"/>
                </a:lnTo>
                <a:lnTo>
                  <a:pt x="48117" y="46415"/>
                </a:lnTo>
                <a:lnTo>
                  <a:pt x="9278" y="81600"/>
                </a:lnTo>
                <a:lnTo>
                  <a:pt x="0" y="123429"/>
                </a:lnTo>
                <a:lnTo>
                  <a:pt x="1550" y="134668"/>
                </a:lnTo>
                <a:lnTo>
                  <a:pt x="4616" y="145332"/>
                </a:lnTo>
                <a:lnTo>
                  <a:pt x="8807" y="155650"/>
                </a:lnTo>
                <a:lnTo>
                  <a:pt x="14175" y="166736"/>
                </a:lnTo>
                <a:lnTo>
                  <a:pt x="15538" y="167437"/>
                </a:lnTo>
                <a:lnTo>
                  <a:pt x="13549" y="163745"/>
                </a:lnTo>
                <a:lnTo>
                  <a:pt x="13991" y="161862"/>
                </a:lnTo>
                <a:lnTo>
                  <a:pt x="17305" y="160275"/>
                </a:lnTo>
                <a:lnTo>
                  <a:pt x="18594" y="160681"/>
                </a:lnTo>
                <a:lnTo>
                  <a:pt x="14489" y="152202"/>
                </a:lnTo>
                <a:lnTo>
                  <a:pt x="10940" y="143606"/>
                </a:lnTo>
                <a:lnTo>
                  <a:pt x="8254" y="134732"/>
                </a:lnTo>
                <a:lnTo>
                  <a:pt x="6738" y="125423"/>
                </a:lnTo>
                <a:lnTo>
                  <a:pt x="6543" y="115810"/>
                </a:lnTo>
                <a:lnTo>
                  <a:pt x="7607" y="106253"/>
                </a:lnTo>
                <a:lnTo>
                  <a:pt x="35499" y="61497"/>
                </a:lnTo>
                <a:lnTo>
                  <a:pt x="100187" y="37481"/>
                </a:lnTo>
                <a:lnTo>
                  <a:pt x="117225" y="31223"/>
                </a:lnTo>
                <a:lnTo>
                  <a:pt x="151044" y="15611"/>
                </a:lnTo>
                <a:lnTo>
                  <a:pt x="169090" y="9049"/>
                </a:lnTo>
                <a:lnTo>
                  <a:pt x="187683" y="5969"/>
                </a:lnTo>
                <a:lnTo>
                  <a:pt x="206596" y="8389"/>
                </a:lnTo>
                <a:lnTo>
                  <a:pt x="222684" y="16050"/>
                </a:lnTo>
                <a:lnTo>
                  <a:pt x="236186" y="27647"/>
                </a:lnTo>
                <a:lnTo>
                  <a:pt x="247071" y="41964"/>
                </a:lnTo>
                <a:lnTo>
                  <a:pt x="255456" y="58008"/>
                </a:lnTo>
                <a:lnTo>
                  <a:pt x="256745" y="56901"/>
                </a:lnTo>
                <a:lnTo>
                  <a:pt x="261237" y="56606"/>
                </a:lnTo>
                <a:lnTo>
                  <a:pt x="261016" y="54390"/>
                </a:lnTo>
                <a:lnTo>
                  <a:pt x="253258" y="39353"/>
                </a:lnTo>
                <a:lnTo>
                  <a:pt x="243218" y="25579"/>
                </a:lnTo>
                <a:lnTo>
                  <a:pt x="230949" y="13889"/>
                </a:lnTo>
                <a:lnTo>
                  <a:pt x="216501" y="5103"/>
                </a:lnTo>
                <a:lnTo>
                  <a:pt x="198256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612404" y="1561510"/>
            <a:ext cx="5080" cy="5080"/>
          </a:xfrm>
          <a:custGeom>
            <a:avLst/>
            <a:gdLst/>
            <a:ahLst/>
            <a:cxnLst/>
            <a:rect l="l" t="t" r="r" b="b"/>
            <a:pathLst>
              <a:path w="5079" h="5080">
                <a:moveTo>
                  <a:pt x="3019" y="0"/>
                </a:moveTo>
                <a:lnTo>
                  <a:pt x="1914" y="369"/>
                </a:lnTo>
                <a:lnTo>
                  <a:pt x="1288" y="1882"/>
                </a:lnTo>
                <a:lnTo>
                  <a:pt x="589" y="3359"/>
                </a:lnTo>
                <a:lnTo>
                  <a:pt x="0" y="4762"/>
                </a:lnTo>
                <a:lnTo>
                  <a:pt x="36" y="4910"/>
                </a:lnTo>
                <a:lnTo>
                  <a:pt x="2503" y="4873"/>
                </a:lnTo>
                <a:lnTo>
                  <a:pt x="4712" y="2030"/>
                </a:lnTo>
                <a:lnTo>
                  <a:pt x="3019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611520" y="1268297"/>
            <a:ext cx="6350" cy="4445"/>
          </a:xfrm>
          <a:custGeom>
            <a:avLst/>
            <a:gdLst/>
            <a:ahLst/>
            <a:cxnLst/>
            <a:rect l="l" t="t" r="r" b="b"/>
            <a:pathLst>
              <a:path w="6350" h="4444">
                <a:moveTo>
                  <a:pt x="5780" y="0"/>
                </a:moveTo>
                <a:lnTo>
                  <a:pt x="0" y="1402"/>
                </a:lnTo>
                <a:lnTo>
                  <a:pt x="1399" y="4208"/>
                </a:lnTo>
                <a:lnTo>
                  <a:pt x="5117" y="2658"/>
                </a:lnTo>
                <a:lnTo>
                  <a:pt x="5780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549172" y="1510309"/>
            <a:ext cx="67945" cy="163830"/>
          </a:xfrm>
          <a:custGeom>
            <a:avLst/>
            <a:gdLst/>
            <a:ahLst/>
            <a:cxnLst/>
            <a:rect l="l" t="t" r="r" b="b"/>
            <a:pathLst>
              <a:path w="67945" h="163830">
                <a:moveTo>
                  <a:pt x="66243" y="51206"/>
                </a:moveTo>
                <a:lnTo>
                  <a:pt x="66128" y="51028"/>
                </a:lnTo>
                <a:lnTo>
                  <a:pt x="65760" y="50723"/>
                </a:lnTo>
                <a:lnTo>
                  <a:pt x="59182" y="45554"/>
                </a:lnTo>
                <a:lnTo>
                  <a:pt x="56629" y="37147"/>
                </a:lnTo>
                <a:lnTo>
                  <a:pt x="51396" y="22669"/>
                </a:lnTo>
                <a:lnTo>
                  <a:pt x="48983" y="15709"/>
                </a:lnTo>
                <a:lnTo>
                  <a:pt x="46672" y="8699"/>
                </a:lnTo>
                <a:lnTo>
                  <a:pt x="44221" y="927"/>
                </a:lnTo>
                <a:lnTo>
                  <a:pt x="43827" y="406"/>
                </a:lnTo>
                <a:lnTo>
                  <a:pt x="43345" y="0"/>
                </a:lnTo>
                <a:lnTo>
                  <a:pt x="42087" y="2590"/>
                </a:lnTo>
                <a:lnTo>
                  <a:pt x="40805" y="5168"/>
                </a:lnTo>
                <a:lnTo>
                  <a:pt x="53136" y="45237"/>
                </a:lnTo>
                <a:lnTo>
                  <a:pt x="62382" y="56121"/>
                </a:lnTo>
                <a:lnTo>
                  <a:pt x="63119" y="56121"/>
                </a:lnTo>
                <a:lnTo>
                  <a:pt x="63169" y="55905"/>
                </a:lnTo>
                <a:lnTo>
                  <a:pt x="63817" y="54571"/>
                </a:lnTo>
                <a:lnTo>
                  <a:pt x="64516" y="53086"/>
                </a:lnTo>
                <a:lnTo>
                  <a:pt x="65138" y="51689"/>
                </a:lnTo>
                <a:lnTo>
                  <a:pt x="65214" y="51460"/>
                </a:lnTo>
                <a:lnTo>
                  <a:pt x="65620" y="51244"/>
                </a:lnTo>
                <a:lnTo>
                  <a:pt x="65913" y="51206"/>
                </a:lnTo>
                <a:lnTo>
                  <a:pt x="66243" y="51206"/>
                </a:lnTo>
                <a:close/>
              </a:path>
              <a:path w="67945" h="163830">
                <a:moveTo>
                  <a:pt x="67576" y="62395"/>
                </a:moveTo>
                <a:lnTo>
                  <a:pt x="66027" y="60439"/>
                </a:lnTo>
                <a:lnTo>
                  <a:pt x="63258" y="56121"/>
                </a:lnTo>
                <a:lnTo>
                  <a:pt x="50533" y="83324"/>
                </a:lnTo>
                <a:lnTo>
                  <a:pt x="36474" y="109855"/>
                </a:lnTo>
                <a:lnTo>
                  <a:pt x="19964" y="134721"/>
                </a:lnTo>
                <a:lnTo>
                  <a:pt x="0" y="156946"/>
                </a:lnTo>
                <a:lnTo>
                  <a:pt x="2070" y="163334"/>
                </a:lnTo>
                <a:lnTo>
                  <a:pt x="2984" y="163182"/>
                </a:lnTo>
                <a:lnTo>
                  <a:pt x="23393" y="141122"/>
                </a:lnTo>
                <a:lnTo>
                  <a:pt x="40322" y="116306"/>
                </a:lnTo>
                <a:lnTo>
                  <a:pt x="54724" y="89725"/>
                </a:lnTo>
                <a:lnTo>
                  <a:pt x="67576" y="62395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373332" y="2309791"/>
            <a:ext cx="240029" cy="591185"/>
          </a:xfrm>
          <a:custGeom>
            <a:avLst/>
            <a:gdLst/>
            <a:ahLst/>
            <a:cxnLst/>
            <a:rect l="l" t="t" r="r" b="b"/>
            <a:pathLst>
              <a:path w="240029" h="591185">
                <a:moveTo>
                  <a:pt x="239550" y="0"/>
                </a:moveTo>
                <a:lnTo>
                  <a:pt x="58543" y="0"/>
                </a:lnTo>
                <a:lnTo>
                  <a:pt x="58543" y="221"/>
                </a:lnTo>
                <a:lnTo>
                  <a:pt x="60053" y="221"/>
                </a:lnTo>
                <a:lnTo>
                  <a:pt x="61415" y="922"/>
                </a:lnTo>
                <a:lnTo>
                  <a:pt x="63587" y="4282"/>
                </a:lnTo>
                <a:lnTo>
                  <a:pt x="62851" y="7383"/>
                </a:lnTo>
                <a:lnTo>
                  <a:pt x="60752" y="8380"/>
                </a:lnTo>
                <a:lnTo>
                  <a:pt x="57512" y="10005"/>
                </a:lnTo>
                <a:lnTo>
                  <a:pt x="54346" y="11888"/>
                </a:lnTo>
                <a:lnTo>
                  <a:pt x="50259" y="14841"/>
                </a:lnTo>
                <a:lnTo>
                  <a:pt x="49743" y="15247"/>
                </a:lnTo>
                <a:lnTo>
                  <a:pt x="49596" y="15358"/>
                </a:lnTo>
                <a:lnTo>
                  <a:pt x="49448" y="15395"/>
                </a:lnTo>
                <a:lnTo>
                  <a:pt x="49228" y="15579"/>
                </a:lnTo>
                <a:lnTo>
                  <a:pt x="48933" y="15875"/>
                </a:lnTo>
                <a:lnTo>
                  <a:pt x="48749" y="15986"/>
                </a:lnTo>
                <a:lnTo>
                  <a:pt x="48418" y="16318"/>
                </a:lnTo>
                <a:lnTo>
                  <a:pt x="47644" y="16872"/>
                </a:lnTo>
                <a:lnTo>
                  <a:pt x="47129" y="17315"/>
                </a:lnTo>
                <a:lnTo>
                  <a:pt x="46908" y="17573"/>
                </a:lnTo>
                <a:lnTo>
                  <a:pt x="46687" y="17979"/>
                </a:lnTo>
                <a:lnTo>
                  <a:pt x="46392" y="18385"/>
                </a:lnTo>
                <a:lnTo>
                  <a:pt x="16113" y="64553"/>
                </a:lnTo>
                <a:lnTo>
                  <a:pt x="3829" y="118289"/>
                </a:lnTo>
                <a:lnTo>
                  <a:pt x="1357" y="173894"/>
                </a:lnTo>
                <a:lnTo>
                  <a:pt x="1413" y="187402"/>
                </a:lnTo>
                <a:lnTo>
                  <a:pt x="1529" y="285544"/>
                </a:lnTo>
                <a:lnTo>
                  <a:pt x="1435" y="343017"/>
                </a:lnTo>
                <a:lnTo>
                  <a:pt x="994" y="572120"/>
                </a:lnTo>
                <a:lnTo>
                  <a:pt x="625" y="573054"/>
                </a:lnTo>
                <a:lnTo>
                  <a:pt x="0" y="573763"/>
                </a:lnTo>
                <a:lnTo>
                  <a:pt x="16098" y="580514"/>
                </a:lnTo>
                <a:lnTo>
                  <a:pt x="32636" y="586131"/>
                </a:lnTo>
                <a:lnTo>
                  <a:pt x="49608" y="589843"/>
                </a:lnTo>
                <a:lnTo>
                  <a:pt x="67012" y="590879"/>
                </a:lnTo>
                <a:lnTo>
                  <a:pt x="75717" y="590134"/>
                </a:lnTo>
                <a:lnTo>
                  <a:pt x="108692" y="577388"/>
                </a:lnTo>
                <a:lnTo>
                  <a:pt x="113258" y="575627"/>
                </a:lnTo>
                <a:lnTo>
                  <a:pt x="115467" y="574730"/>
                </a:lnTo>
                <a:lnTo>
                  <a:pt x="119738" y="573589"/>
                </a:lnTo>
                <a:lnTo>
                  <a:pt x="121505" y="571326"/>
                </a:lnTo>
                <a:lnTo>
                  <a:pt x="121432" y="570496"/>
                </a:lnTo>
                <a:lnTo>
                  <a:pt x="123625" y="536066"/>
                </a:lnTo>
                <a:lnTo>
                  <a:pt x="130268" y="432731"/>
                </a:lnTo>
                <a:lnTo>
                  <a:pt x="133385" y="383679"/>
                </a:lnTo>
                <a:lnTo>
                  <a:pt x="139547" y="285544"/>
                </a:lnTo>
                <a:lnTo>
                  <a:pt x="142716" y="236471"/>
                </a:lnTo>
                <a:lnTo>
                  <a:pt x="146027" y="187402"/>
                </a:lnTo>
                <a:lnTo>
                  <a:pt x="151217" y="145277"/>
                </a:lnTo>
                <a:lnTo>
                  <a:pt x="65760" y="145277"/>
                </a:lnTo>
                <a:lnTo>
                  <a:pt x="39855" y="116220"/>
                </a:lnTo>
                <a:lnTo>
                  <a:pt x="36598" y="103041"/>
                </a:lnTo>
                <a:lnTo>
                  <a:pt x="37261" y="101232"/>
                </a:lnTo>
                <a:lnTo>
                  <a:pt x="40722" y="100272"/>
                </a:lnTo>
                <a:lnTo>
                  <a:pt x="163556" y="100272"/>
                </a:lnTo>
                <a:lnTo>
                  <a:pt x="169371" y="85579"/>
                </a:lnTo>
                <a:lnTo>
                  <a:pt x="180621" y="64663"/>
                </a:lnTo>
                <a:lnTo>
                  <a:pt x="193948" y="45018"/>
                </a:lnTo>
                <a:lnTo>
                  <a:pt x="209209" y="26834"/>
                </a:lnTo>
                <a:lnTo>
                  <a:pt x="226258" y="10300"/>
                </a:lnTo>
                <a:lnTo>
                  <a:pt x="226626" y="9377"/>
                </a:lnTo>
                <a:lnTo>
                  <a:pt x="227289" y="8786"/>
                </a:lnTo>
                <a:lnTo>
                  <a:pt x="228136" y="8159"/>
                </a:lnTo>
                <a:lnTo>
                  <a:pt x="231854" y="5279"/>
                </a:lnTo>
                <a:lnTo>
                  <a:pt x="235647" y="2584"/>
                </a:lnTo>
                <a:lnTo>
                  <a:pt x="239550" y="0"/>
                </a:lnTo>
                <a:close/>
              </a:path>
              <a:path w="240029" h="591185">
                <a:moveTo>
                  <a:pt x="163556" y="100272"/>
                </a:moveTo>
                <a:lnTo>
                  <a:pt x="40722" y="100272"/>
                </a:lnTo>
                <a:lnTo>
                  <a:pt x="43005" y="101232"/>
                </a:lnTo>
                <a:lnTo>
                  <a:pt x="43263" y="103041"/>
                </a:lnTo>
                <a:lnTo>
                  <a:pt x="65428" y="137302"/>
                </a:lnTo>
                <a:lnTo>
                  <a:pt x="69037" y="139555"/>
                </a:lnTo>
                <a:lnTo>
                  <a:pt x="65760" y="145277"/>
                </a:lnTo>
                <a:lnTo>
                  <a:pt x="151217" y="145277"/>
                </a:lnTo>
                <a:lnTo>
                  <a:pt x="152894" y="135341"/>
                </a:lnTo>
                <a:lnTo>
                  <a:pt x="159645" y="110154"/>
                </a:lnTo>
                <a:lnTo>
                  <a:pt x="163556" y="100272"/>
                </a:lnTo>
                <a:close/>
              </a:path>
            </a:pathLst>
          </a:custGeom>
          <a:solidFill>
            <a:srgbClr val="EF475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5" name="object 75"/>
          <p:cNvGrpSpPr/>
          <p:nvPr/>
        </p:nvGrpSpPr>
        <p:grpSpPr>
          <a:xfrm>
            <a:off x="7534456" y="1517982"/>
            <a:ext cx="78105" cy="149860"/>
            <a:chOff x="7534456" y="1517982"/>
            <a:chExt cx="78105" cy="149860"/>
          </a:xfrm>
        </p:grpSpPr>
        <p:sp>
          <p:nvSpPr>
            <p:cNvPr id="76" name="object 76"/>
            <p:cNvSpPr/>
            <p:nvPr/>
          </p:nvSpPr>
          <p:spPr>
            <a:xfrm>
              <a:off x="7612293" y="1566273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110" y="0"/>
                  </a:moveTo>
                  <a:lnTo>
                    <a:pt x="0" y="147"/>
                  </a:lnTo>
                  <a:lnTo>
                    <a:pt x="147" y="147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10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534456" y="1517982"/>
              <a:ext cx="78105" cy="149860"/>
            </a:xfrm>
            <a:custGeom>
              <a:avLst/>
              <a:gdLst/>
              <a:ahLst/>
              <a:cxnLst/>
              <a:rect l="l" t="t" r="r" b="b"/>
              <a:pathLst>
                <a:path w="78104" h="149860">
                  <a:moveTo>
                    <a:pt x="54162" y="0"/>
                  </a:moveTo>
                  <a:lnTo>
                    <a:pt x="30271" y="32656"/>
                  </a:lnTo>
                  <a:lnTo>
                    <a:pt x="0" y="54086"/>
                  </a:lnTo>
                  <a:lnTo>
                    <a:pt x="3497" y="60769"/>
                  </a:lnTo>
                  <a:lnTo>
                    <a:pt x="6296" y="67451"/>
                  </a:lnTo>
                  <a:lnTo>
                    <a:pt x="10898" y="81517"/>
                  </a:lnTo>
                  <a:lnTo>
                    <a:pt x="11045" y="87351"/>
                  </a:lnTo>
                  <a:lnTo>
                    <a:pt x="10162" y="89418"/>
                  </a:lnTo>
                  <a:lnTo>
                    <a:pt x="8652" y="90784"/>
                  </a:lnTo>
                  <a:lnTo>
                    <a:pt x="7924" y="105612"/>
                  </a:lnTo>
                  <a:lnTo>
                    <a:pt x="8707" y="120357"/>
                  </a:lnTo>
                  <a:lnTo>
                    <a:pt x="10982" y="134935"/>
                  </a:lnTo>
                  <a:lnTo>
                    <a:pt x="14728" y="149264"/>
                  </a:lnTo>
                  <a:lnTo>
                    <a:pt x="34685" y="127041"/>
                  </a:lnTo>
                  <a:lnTo>
                    <a:pt x="51198" y="102174"/>
                  </a:lnTo>
                  <a:lnTo>
                    <a:pt x="65253" y="75645"/>
                  </a:lnTo>
                  <a:lnTo>
                    <a:pt x="77837" y="48438"/>
                  </a:lnTo>
                  <a:lnTo>
                    <a:pt x="76401" y="48216"/>
                  </a:lnTo>
                  <a:lnTo>
                    <a:pt x="75738" y="47662"/>
                  </a:lnTo>
                  <a:lnTo>
                    <a:pt x="71235" y="43034"/>
                  </a:lnTo>
                  <a:lnTo>
                    <a:pt x="67854" y="37551"/>
                  </a:lnTo>
                  <a:lnTo>
                    <a:pt x="65212" y="31604"/>
                  </a:lnTo>
                  <a:lnTo>
                    <a:pt x="62925" y="25585"/>
                  </a:lnTo>
                  <a:lnTo>
                    <a:pt x="54162" y="0"/>
                  </a:lnTo>
                  <a:close/>
                </a:path>
              </a:pathLst>
            </a:custGeom>
            <a:solidFill>
              <a:srgbClr val="F7A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/>
          <p:nvPr/>
        </p:nvSpPr>
        <p:spPr>
          <a:xfrm>
            <a:off x="7494829" y="2315082"/>
            <a:ext cx="116205" cy="566420"/>
          </a:xfrm>
          <a:custGeom>
            <a:avLst/>
            <a:gdLst/>
            <a:ahLst/>
            <a:cxnLst/>
            <a:rect l="l" t="t" r="r" b="b"/>
            <a:pathLst>
              <a:path w="116204" h="566419">
                <a:moveTo>
                  <a:pt x="116065" y="4724"/>
                </a:moveTo>
                <a:lnTo>
                  <a:pt x="110604" y="0"/>
                </a:lnTo>
                <a:lnTo>
                  <a:pt x="106705" y="3314"/>
                </a:lnTo>
                <a:lnTo>
                  <a:pt x="106197" y="3784"/>
                </a:lnTo>
                <a:lnTo>
                  <a:pt x="106197" y="10706"/>
                </a:lnTo>
                <a:lnTo>
                  <a:pt x="104419" y="7962"/>
                </a:lnTo>
                <a:lnTo>
                  <a:pt x="105054" y="8890"/>
                </a:lnTo>
                <a:lnTo>
                  <a:pt x="106197" y="10706"/>
                </a:lnTo>
                <a:lnTo>
                  <a:pt x="106197" y="3784"/>
                </a:lnTo>
                <a:lnTo>
                  <a:pt x="106045" y="3911"/>
                </a:lnTo>
                <a:lnTo>
                  <a:pt x="105384" y="4419"/>
                </a:lnTo>
                <a:lnTo>
                  <a:pt x="104762" y="5016"/>
                </a:lnTo>
                <a:lnTo>
                  <a:pt x="72440" y="39738"/>
                </a:lnTo>
                <a:lnTo>
                  <a:pt x="47866" y="80289"/>
                </a:lnTo>
                <a:lnTo>
                  <a:pt x="31394" y="130060"/>
                </a:lnTo>
                <a:lnTo>
                  <a:pt x="24523" y="182118"/>
                </a:lnTo>
                <a:lnTo>
                  <a:pt x="0" y="566039"/>
                </a:lnTo>
                <a:lnTo>
                  <a:pt x="482" y="565378"/>
                </a:lnTo>
                <a:lnTo>
                  <a:pt x="736" y="559015"/>
                </a:lnTo>
                <a:lnTo>
                  <a:pt x="7035" y="558266"/>
                </a:lnTo>
                <a:lnTo>
                  <a:pt x="8991" y="561619"/>
                </a:lnTo>
                <a:lnTo>
                  <a:pt x="31775" y="205968"/>
                </a:lnTo>
                <a:lnTo>
                  <a:pt x="36334" y="153073"/>
                </a:lnTo>
                <a:lnTo>
                  <a:pt x="47358" y="104216"/>
                </a:lnTo>
                <a:lnTo>
                  <a:pt x="75831" y="50050"/>
                </a:lnTo>
                <a:lnTo>
                  <a:pt x="113855" y="8407"/>
                </a:lnTo>
                <a:lnTo>
                  <a:pt x="116065" y="4724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376934" y="1385849"/>
            <a:ext cx="229235" cy="197485"/>
          </a:xfrm>
          <a:custGeom>
            <a:avLst/>
            <a:gdLst/>
            <a:ahLst/>
            <a:cxnLst/>
            <a:rect l="l" t="t" r="r" b="b"/>
            <a:pathLst>
              <a:path w="229234" h="197484">
                <a:moveTo>
                  <a:pt x="227622" y="93675"/>
                </a:moveTo>
                <a:lnTo>
                  <a:pt x="225412" y="92303"/>
                </a:lnTo>
                <a:lnTo>
                  <a:pt x="223418" y="92557"/>
                </a:lnTo>
                <a:lnTo>
                  <a:pt x="222288" y="92710"/>
                </a:lnTo>
                <a:lnTo>
                  <a:pt x="221145" y="93370"/>
                </a:lnTo>
                <a:lnTo>
                  <a:pt x="213296" y="113639"/>
                </a:lnTo>
                <a:lnTo>
                  <a:pt x="204546" y="131711"/>
                </a:lnTo>
                <a:lnTo>
                  <a:pt x="179908" y="163220"/>
                </a:lnTo>
                <a:lnTo>
                  <a:pt x="146291" y="183807"/>
                </a:lnTo>
                <a:lnTo>
                  <a:pt x="107657" y="190728"/>
                </a:lnTo>
                <a:lnTo>
                  <a:pt x="90081" y="187947"/>
                </a:lnTo>
                <a:lnTo>
                  <a:pt x="45478" y="159677"/>
                </a:lnTo>
                <a:lnTo>
                  <a:pt x="23964" y="126784"/>
                </a:lnTo>
                <a:lnTo>
                  <a:pt x="12077" y="89204"/>
                </a:lnTo>
                <a:lnTo>
                  <a:pt x="6972" y="45529"/>
                </a:lnTo>
                <a:lnTo>
                  <a:pt x="6426" y="23520"/>
                </a:lnTo>
                <a:lnTo>
                  <a:pt x="6553" y="1524"/>
                </a:lnTo>
                <a:lnTo>
                  <a:pt x="4051" y="1587"/>
                </a:lnTo>
                <a:lnTo>
                  <a:pt x="1282" y="1181"/>
                </a:lnTo>
                <a:lnTo>
                  <a:pt x="0" y="0"/>
                </a:lnTo>
                <a:lnTo>
                  <a:pt x="279" y="42595"/>
                </a:lnTo>
                <a:lnTo>
                  <a:pt x="4533" y="85356"/>
                </a:lnTo>
                <a:lnTo>
                  <a:pt x="16154" y="125920"/>
                </a:lnTo>
                <a:lnTo>
                  <a:pt x="38544" y="161899"/>
                </a:lnTo>
                <a:lnTo>
                  <a:pt x="83299" y="192735"/>
                </a:lnTo>
                <a:lnTo>
                  <a:pt x="113944" y="197408"/>
                </a:lnTo>
                <a:lnTo>
                  <a:pt x="126771" y="196126"/>
                </a:lnTo>
                <a:lnTo>
                  <a:pt x="139382" y="193167"/>
                </a:lnTo>
                <a:lnTo>
                  <a:pt x="151625" y="188734"/>
                </a:lnTo>
                <a:lnTo>
                  <a:pt x="151180" y="185597"/>
                </a:lnTo>
                <a:lnTo>
                  <a:pt x="155562" y="183311"/>
                </a:lnTo>
                <a:lnTo>
                  <a:pt x="196926" y="154711"/>
                </a:lnTo>
                <a:lnTo>
                  <a:pt x="211683" y="132143"/>
                </a:lnTo>
                <a:lnTo>
                  <a:pt x="209245" y="124536"/>
                </a:lnTo>
                <a:lnTo>
                  <a:pt x="213372" y="122758"/>
                </a:lnTo>
                <a:lnTo>
                  <a:pt x="215582" y="124460"/>
                </a:lnTo>
                <a:lnTo>
                  <a:pt x="218706" y="117652"/>
                </a:lnTo>
                <a:lnTo>
                  <a:pt x="227215" y="95961"/>
                </a:lnTo>
                <a:lnTo>
                  <a:pt x="227622" y="93675"/>
                </a:lnTo>
                <a:close/>
              </a:path>
              <a:path w="229234" h="197484">
                <a:moveTo>
                  <a:pt x="228536" y="95592"/>
                </a:moveTo>
                <a:lnTo>
                  <a:pt x="227761" y="95034"/>
                </a:lnTo>
                <a:lnTo>
                  <a:pt x="228473" y="95694"/>
                </a:lnTo>
                <a:close/>
              </a:path>
              <a:path w="229234" h="197484">
                <a:moveTo>
                  <a:pt x="228841" y="95326"/>
                </a:moveTo>
                <a:lnTo>
                  <a:pt x="228536" y="95592"/>
                </a:lnTo>
                <a:lnTo>
                  <a:pt x="228841" y="95326"/>
                </a:lnTo>
                <a:close/>
              </a:path>
              <a:path w="229234" h="197484">
                <a:moveTo>
                  <a:pt x="229095" y="95072"/>
                </a:moveTo>
                <a:lnTo>
                  <a:pt x="228841" y="95326"/>
                </a:lnTo>
                <a:lnTo>
                  <a:pt x="229095" y="95072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593441" y="1710960"/>
            <a:ext cx="5715" cy="3810"/>
          </a:xfrm>
          <a:custGeom>
            <a:avLst/>
            <a:gdLst/>
            <a:ahLst/>
            <a:cxnLst/>
            <a:rect l="l" t="t" r="r" b="b"/>
            <a:pathLst>
              <a:path w="5715" h="3810">
                <a:moveTo>
                  <a:pt x="2614" y="0"/>
                </a:moveTo>
                <a:lnTo>
                  <a:pt x="1730" y="1218"/>
                </a:lnTo>
                <a:lnTo>
                  <a:pt x="883" y="2436"/>
                </a:lnTo>
                <a:lnTo>
                  <a:pt x="0" y="3655"/>
                </a:lnTo>
                <a:lnTo>
                  <a:pt x="1767" y="3396"/>
                </a:lnTo>
                <a:lnTo>
                  <a:pt x="3461" y="3175"/>
                </a:lnTo>
                <a:lnTo>
                  <a:pt x="5191" y="2990"/>
                </a:lnTo>
                <a:lnTo>
                  <a:pt x="4344" y="1956"/>
                </a:lnTo>
                <a:lnTo>
                  <a:pt x="2614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578636" y="1989823"/>
            <a:ext cx="20320" cy="51435"/>
          </a:xfrm>
          <a:custGeom>
            <a:avLst/>
            <a:gdLst/>
            <a:ahLst/>
            <a:cxnLst/>
            <a:rect l="l" t="t" r="r" b="b"/>
            <a:pathLst>
              <a:path w="20320" h="51435">
                <a:moveTo>
                  <a:pt x="19951" y="46736"/>
                </a:moveTo>
                <a:lnTo>
                  <a:pt x="17932" y="43561"/>
                </a:lnTo>
                <a:lnTo>
                  <a:pt x="17780" y="43446"/>
                </a:lnTo>
                <a:lnTo>
                  <a:pt x="17703" y="43268"/>
                </a:lnTo>
                <a:lnTo>
                  <a:pt x="13881" y="38836"/>
                </a:lnTo>
                <a:lnTo>
                  <a:pt x="12623" y="32486"/>
                </a:lnTo>
                <a:lnTo>
                  <a:pt x="9715" y="21704"/>
                </a:lnTo>
                <a:lnTo>
                  <a:pt x="8572" y="16090"/>
                </a:lnTo>
                <a:lnTo>
                  <a:pt x="7213" y="7010"/>
                </a:lnTo>
                <a:lnTo>
                  <a:pt x="6807" y="3505"/>
                </a:lnTo>
                <a:lnTo>
                  <a:pt x="6591" y="0"/>
                </a:lnTo>
                <a:lnTo>
                  <a:pt x="0" y="0"/>
                </a:lnTo>
                <a:lnTo>
                  <a:pt x="7467" y="37731"/>
                </a:lnTo>
                <a:lnTo>
                  <a:pt x="12077" y="36614"/>
                </a:lnTo>
                <a:lnTo>
                  <a:pt x="13804" y="42595"/>
                </a:lnTo>
                <a:lnTo>
                  <a:pt x="10160" y="43891"/>
                </a:lnTo>
                <a:lnTo>
                  <a:pt x="10782" y="44996"/>
                </a:lnTo>
                <a:lnTo>
                  <a:pt x="11480" y="46037"/>
                </a:lnTo>
                <a:lnTo>
                  <a:pt x="12331" y="47066"/>
                </a:lnTo>
                <a:lnTo>
                  <a:pt x="12522" y="47320"/>
                </a:lnTo>
                <a:lnTo>
                  <a:pt x="12661" y="47586"/>
                </a:lnTo>
                <a:lnTo>
                  <a:pt x="15570" y="50901"/>
                </a:lnTo>
                <a:lnTo>
                  <a:pt x="19951" y="46736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586188" y="1508605"/>
            <a:ext cx="6350" cy="9525"/>
          </a:xfrm>
          <a:custGeom>
            <a:avLst/>
            <a:gdLst/>
            <a:ahLst/>
            <a:cxnLst/>
            <a:rect l="l" t="t" r="r" b="b"/>
            <a:pathLst>
              <a:path w="6350" h="9525">
                <a:moveTo>
                  <a:pt x="4123" y="0"/>
                </a:moveTo>
                <a:lnTo>
                  <a:pt x="0" y="1772"/>
                </a:lnTo>
                <a:lnTo>
                  <a:pt x="1067" y="5131"/>
                </a:lnTo>
                <a:lnTo>
                  <a:pt x="1951" y="7974"/>
                </a:lnTo>
                <a:lnTo>
                  <a:pt x="2430" y="9377"/>
                </a:lnTo>
                <a:lnTo>
                  <a:pt x="3792" y="6866"/>
                </a:lnTo>
                <a:lnTo>
                  <a:pt x="5081" y="4282"/>
                </a:lnTo>
                <a:lnTo>
                  <a:pt x="6333" y="1698"/>
                </a:lnTo>
                <a:lnTo>
                  <a:pt x="4123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561808" y="1989823"/>
            <a:ext cx="31115" cy="48260"/>
          </a:xfrm>
          <a:custGeom>
            <a:avLst/>
            <a:gdLst/>
            <a:ahLst/>
            <a:cxnLst/>
            <a:rect l="l" t="t" r="r" b="b"/>
            <a:pathLst>
              <a:path w="31115" h="48260">
                <a:moveTo>
                  <a:pt x="30632" y="42595"/>
                </a:moveTo>
                <a:lnTo>
                  <a:pt x="28905" y="36614"/>
                </a:lnTo>
                <a:lnTo>
                  <a:pt x="24853" y="37617"/>
                </a:lnTo>
                <a:lnTo>
                  <a:pt x="24295" y="37731"/>
                </a:lnTo>
                <a:lnTo>
                  <a:pt x="21209" y="38544"/>
                </a:lnTo>
                <a:lnTo>
                  <a:pt x="15100" y="40017"/>
                </a:lnTo>
                <a:lnTo>
                  <a:pt x="13436" y="40500"/>
                </a:lnTo>
                <a:lnTo>
                  <a:pt x="13589" y="41198"/>
                </a:lnTo>
                <a:lnTo>
                  <a:pt x="12255" y="40754"/>
                </a:lnTo>
                <a:lnTo>
                  <a:pt x="12407" y="40754"/>
                </a:lnTo>
                <a:lnTo>
                  <a:pt x="12890" y="40601"/>
                </a:lnTo>
                <a:lnTo>
                  <a:pt x="13436" y="40500"/>
                </a:lnTo>
                <a:lnTo>
                  <a:pt x="13322" y="38163"/>
                </a:lnTo>
                <a:lnTo>
                  <a:pt x="12560" y="36207"/>
                </a:lnTo>
                <a:lnTo>
                  <a:pt x="10858" y="27317"/>
                </a:lnTo>
                <a:lnTo>
                  <a:pt x="9613" y="20116"/>
                </a:lnTo>
                <a:lnTo>
                  <a:pt x="7835" y="8597"/>
                </a:lnTo>
                <a:lnTo>
                  <a:pt x="6731" y="0"/>
                </a:lnTo>
                <a:lnTo>
                  <a:pt x="0" y="0"/>
                </a:lnTo>
                <a:lnTo>
                  <a:pt x="6692" y="40500"/>
                </a:lnTo>
                <a:lnTo>
                  <a:pt x="7874" y="41490"/>
                </a:lnTo>
                <a:lnTo>
                  <a:pt x="8432" y="43230"/>
                </a:lnTo>
                <a:lnTo>
                  <a:pt x="7988" y="44665"/>
                </a:lnTo>
                <a:lnTo>
                  <a:pt x="8915" y="46482"/>
                </a:lnTo>
                <a:lnTo>
                  <a:pt x="10490" y="47663"/>
                </a:lnTo>
                <a:lnTo>
                  <a:pt x="17640" y="46736"/>
                </a:lnTo>
                <a:lnTo>
                  <a:pt x="22199" y="45072"/>
                </a:lnTo>
                <a:lnTo>
                  <a:pt x="26619" y="44043"/>
                </a:lnTo>
                <a:lnTo>
                  <a:pt x="26771" y="43967"/>
                </a:lnTo>
                <a:lnTo>
                  <a:pt x="26987" y="43891"/>
                </a:lnTo>
                <a:lnTo>
                  <a:pt x="30632" y="42595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580813" y="215443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8468" y="0"/>
                </a:moveTo>
                <a:lnTo>
                  <a:pt x="4307" y="1144"/>
                </a:lnTo>
                <a:lnTo>
                  <a:pt x="4013" y="1218"/>
                </a:lnTo>
                <a:lnTo>
                  <a:pt x="3681" y="1329"/>
                </a:lnTo>
                <a:lnTo>
                  <a:pt x="3350" y="1402"/>
                </a:lnTo>
                <a:lnTo>
                  <a:pt x="515" y="6571"/>
                </a:lnTo>
                <a:lnTo>
                  <a:pt x="110" y="7457"/>
                </a:lnTo>
                <a:lnTo>
                  <a:pt x="0" y="8306"/>
                </a:lnTo>
                <a:lnTo>
                  <a:pt x="257" y="9082"/>
                </a:lnTo>
                <a:lnTo>
                  <a:pt x="2209" y="8602"/>
                </a:lnTo>
                <a:lnTo>
                  <a:pt x="6112" y="7568"/>
                </a:lnTo>
                <a:lnTo>
                  <a:pt x="10199" y="6387"/>
                </a:lnTo>
                <a:lnTo>
                  <a:pt x="8468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5" name="object 85"/>
          <p:cNvGrpSpPr/>
          <p:nvPr/>
        </p:nvGrpSpPr>
        <p:grpSpPr>
          <a:xfrm>
            <a:off x="7568551" y="1960645"/>
            <a:ext cx="17780" cy="69850"/>
            <a:chOff x="7568551" y="1960645"/>
            <a:chExt cx="17780" cy="69850"/>
          </a:xfrm>
        </p:grpSpPr>
        <p:sp>
          <p:nvSpPr>
            <p:cNvPr id="86" name="object 86"/>
            <p:cNvSpPr/>
            <p:nvPr/>
          </p:nvSpPr>
          <p:spPr>
            <a:xfrm>
              <a:off x="7568551" y="1989811"/>
              <a:ext cx="17780" cy="40640"/>
            </a:xfrm>
            <a:custGeom>
              <a:avLst/>
              <a:gdLst/>
              <a:ahLst/>
              <a:cxnLst/>
              <a:rect l="l" t="t" r="r" b="b"/>
              <a:pathLst>
                <a:path w="17779" h="40639">
                  <a:moveTo>
                    <a:pt x="10088" y="0"/>
                  </a:moveTo>
                  <a:lnTo>
                    <a:pt x="0" y="0"/>
                  </a:lnTo>
                  <a:lnTo>
                    <a:pt x="1104" y="8602"/>
                  </a:lnTo>
                  <a:lnTo>
                    <a:pt x="2871" y="20121"/>
                  </a:lnTo>
                  <a:lnTo>
                    <a:pt x="4123" y="27320"/>
                  </a:lnTo>
                  <a:lnTo>
                    <a:pt x="5817" y="36217"/>
                  </a:lnTo>
                  <a:lnTo>
                    <a:pt x="6590" y="38174"/>
                  </a:lnTo>
                  <a:lnTo>
                    <a:pt x="6590" y="39946"/>
                  </a:lnTo>
                  <a:lnTo>
                    <a:pt x="6701" y="40500"/>
                  </a:lnTo>
                  <a:lnTo>
                    <a:pt x="8358" y="40020"/>
                  </a:lnTo>
                  <a:lnTo>
                    <a:pt x="17563" y="37731"/>
                  </a:lnTo>
                  <a:lnTo>
                    <a:pt x="10420" y="4541"/>
                  </a:lnTo>
                  <a:lnTo>
                    <a:pt x="10088" y="0"/>
                  </a:lnTo>
                  <a:close/>
                </a:path>
              </a:pathLst>
            </a:custGeom>
            <a:solidFill>
              <a:srgbClr val="F7E2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578077" y="1960651"/>
              <a:ext cx="7620" cy="20955"/>
            </a:xfrm>
            <a:custGeom>
              <a:avLst/>
              <a:gdLst/>
              <a:ahLst/>
              <a:cxnLst/>
              <a:rect l="l" t="t" r="r" b="b"/>
              <a:pathLst>
                <a:path w="7620" h="20955">
                  <a:moveTo>
                    <a:pt x="7480" y="850"/>
                  </a:moveTo>
                  <a:lnTo>
                    <a:pt x="4051" y="0"/>
                  </a:lnTo>
                  <a:lnTo>
                    <a:pt x="2032" y="1435"/>
                  </a:lnTo>
                  <a:lnTo>
                    <a:pt x="1257" y="1917"/>
                  </a:lnTo>
                  <a:lnTo>
                    <a:pt x="673" y="2768"/>
                  </a:lnTo>
                  <a:lnTo>
                    <a:pt x="482" y="5054"/>
                  </a:lnTo>
                  <a:lnTo>
                    <a:pt x="2336" y="4965"/>
                  </a:lnTo>
                  <a:lnTo>
                    <a:pt x="3175" y="6311"/>
                  </a:lnTo>
                  <a:lnTo>
                    <a:pt x="4597" y="6032"/>
                  </a:lnTo>
                  <a:lnTo>
                    <a:pt x="5791" y="10782"/>
                  </a:lnTo>
                  <a:lnTo>
                    <a:pt x="1778" y="11480"/>
                  </a:lnTo>
                  <a:lnTo>
                    <a:pt x="1257" y="11595"/>
                  </a:lnTo>
                  <a:lnTo>
                    <a:pt x="698" y="11671"/>
                  </a:lnTo>
                  <a:lnTo>
                    <a:pt x="152" y="11811"/>
                  </a:lnTo>
                  <a:lnTo>
                    <a:pt x="38" y="14617"/>
                  </a:lnTo>
                  <a:lnTo>
                    <a:pt x="0" y="17462"/>
                  </a:lnTo>
                  <a:lnTo>
                    <a:pt x="152" y="20345"/>
                  </a:lnTo>
                  <a:lnTo>
                    <a:pt x="6705" y="20345"/>
                  </a:lnTo>
                  <a:lnTo>
                    <a:pt x="6616" y="17462"/>
                  </a:lnTo>
                  <a:lnTo>
                    <a:pt x="6705" y="10375"/>
                  </a:lnTo>
                  <a:lnTo>
                    <a:pt x="7112" y="5461"/>
                  </a:lnTo>
                  <a:lnTo>
                    <a:pt x="7112" y="4953"/>
                  </a:lnTo>
                  <a:lnTo>
                    <a:pt x="7188" y="3949"/>
                  </a:lnTo>
                  <a:lnTo>
                    <a:pt x="7480" y="850"/>
                  </a:lnTo>
                  <a:close/>
                </a:path>
              </a:pathLst>
            </a:custGeom>
            <a:solidFill>
              <a:srgbClr val="10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/>
          <p:nvPr/>
        </p:nvSpPr>
        <p:spPr>
          <a:xfrm>
            <a:off x="7530222" y="2155838"/>
            <a:ext cx="53975" cy="12065"/>
          </a:xfrm>
          <a:custGeom>
            <a:avLst/>
            <a:gdLst/>
            <a:ahLst/>
            <a:cxnLst/>
            <a:rect l="l" t="t" r="r" b="b"/>
            <a:pathLst>
              <a:path w="53975" h="12064">
                <a:moveTo>
                  <a:pt x="53941" y="0"/>
                </a:moveTo>
                <a:lnTo>
                  <a:pt x="40430" y="3015"/>
                </a:lnTo>
                <a:lnTo>
                  <a:pt x="26956" y="4744"/>
                </a:lnTo>
                <a:lnTo>
                  <a:pt x="13518" y="5337"/>
                </a:lnTo>
                <a:lnTo>
                  <a:pt x="110" y="4947"/>
                </a:lnTo>
                <a:lnTo>
                  <a:pt x="0" y="6239"/>
                </a:lnTo>
                <a:lnTo>
                  <a:pt x="3056" y="6276"/>
                </a:lnTo>
                <a:lnTo>
                  <a:pt x="3939" y="9672"/>
                </a:lnTo>
                <a:lnTo>
                  <a:pt x="2614" y="11592"/>
                </a:lnTo>
                <a:lnTo>
                  <a:pt x="14779" y="11858"/>
                </a:lnTo>
                <a:lnTo>
                  <a:pt x="26896" y="11338"/>
                </a:lnTo>
                <a:lnTo>
                  <a:pt x="38931" y="9967"/>
                </a:lnTo>
                <a:lnTo>
                  <a:pt x="50848" y="7679"/>
                </a:lnTo>
                <a:lnTo>
                  <a:pt x="50590" y="6903"/>
                </a:lnTo>
                <a:lnTo>
                  <a:pt x="50701" y="6054"/>
                </a:lnTo>
                <a:lnTo>
                  <a:pt x="51106" y="5168"/>
                </a:lnTo>
                <a:lnTo>
                  <a:pt x="53941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9" name="object 89"/>
          <p:cNvGrpSpPr/>
          <p:nvPr/>
        </p:nvGrpSpPr>
        <p:grpSpPr>
          <a:xfrm>
            <a:off x="7560378" y="1965518"/>
            <a:ext cx="23495" cy="15875"/>
            <a:chOff x="7560378" y="1965518"/>
            <a:chExt cx="23495" cy="15875"/>
          </a:xfrm>
        </p:grpSpPr>
        <p:sp>
          <p:nvSpPr>
            <p:cNvPr id="90" name="object 90"/>
            <p:cNvSpPr/>
            <p:nvPr/>
          </p:nvSpPr>
          <p:spPr>
            <a:xfrm>
              <a:off x="7560373" y="1965527"/>
              <a:ext cx="23495" cy="15875"/>
            </a:xfrm>
            <a:custGeom>
              <a:avLst/>
              <a:gdLst/>
              <a:ahLst/>
              <a:cxnLst/>
              <a:rect l="l" t="t" r="r" b="b"/>
              <a:pathLst>
                <a:path w="23495" h="15875">
                  <a:moveTo>
                    <a:pt x="23495" y="5905"/>
                  </a:moveTo>
                  <a:lnTo>
                    <a:pt x="22021" y="0"/>
                  </a:lnTo>
                  <a:lnTo>
                    <a:pt x="18186" y="177"/>
                  </a:lnTo>
                  <a:lnTo>
                    <a:pt x="17703" y="215"/>
                  </a:lnTo>
                  <a:lnTo>
                    <a:pt x="13766" y="914"/>
                  </a:lnTo>
                  <a:lnTo>
                    <a:pt x="9537" y="1295"/>
                  </a:lnTo>
                  <a:lnTo>
                    <a:pt x="5664" y="2324"/>
                  </a:lnTo>
                  <a:lnTo>
                    <a:pt x="6146" y="2654"/>
                  </a:lnTo>
                  <a:lnTo>
                    <a:pt x="6553" y="3098"/>
                  </a:lnTo>
                  <a:lnTo>
                    <a:pt x="7327" y="4318"/>
                  </a:lnTo>
                  <a:lnTo>
                    <a:pt x="7404" y="5245"/>
                  </a:lnTo>
                  <a:lnTo>
                    <a:pt x="7035" y="6896"/>
                  </a:lnTo>
                  <a:lnTo>
                    <a:pt x="6362" y="7670"/>
                  </a:lnTo>
                  <a:lnTo>
                    <a:pt x="4864" y="8559"/>
                  </a:lnTo>
                  <a:lnTo>
                    <a:pt x="4051" y="8559"/>
                  </a:lnTo>
                  <a:lnTo>
                    <a:pt x="3162" y="8420"/>
                  </a:lnTo>
                  <a:lnTo>
                    <a:pt x="3022" y="8420"/>
                  </a:lnTo>
                  <a:lnTo>
                    <a:pt x="2794" y="8382"/>
                  </a:lnTo>
                  <a:lnTo>
                    <a:pt x="2425" y="8305"/>
                  </a:lnTo>
                  <a:lnTo>
                    <a:pt x="1511" y="8229"/>
                  </a:lnTo>
                  <a:lnTo>
                    <a:pt x="812" y="8115"/>
                  </a:lnTo>
                  <a:lnTo>
                    <a:pt x="114" y="8115"/>
                  </a:lnTo>
                  <a:lnTo>
                    <a:pt x="0" y="8966"/>
                  </a:lnTo>
                  <a:lnTo>
                    <a:pt x="0" y="10782"/>
                  </a:lnTo>
                  <a:lnTo>
                    <a:pt x="292" y="13919"/>
                  </a:lnTo>
                  <a:lnTo>
                    <a:pt x="482" y="15468"/>
                  </a:lnTo>
                  <a:lnTo>
                    <a:pt x="7099" y="15468"/>
                  </a:lnTo>
                  <a:lnTo>
                    <a:pt x="6959" y="13766"/>
                  </a:lnTo>
                  <a:lnTo>
                    <a:pt x="6705" y="12026"/>
                  </a:lnTo>
                  <a:lnTo>
                    <a:pt x="6553" y="8420"/>
                  </a:lnTo>
                  <a:lnTo>
                    <a:pt x="6997" y="8890"/>
                  </a:lnTo>
                  <a:lnTo>
                    <a:pt x="11811" y="7937"/>
                  </a:lnTo>
                  <a:lnTo>
                    <a:pt x="17856" y="6934"/>
                  </a:lnTo>
                  <a:lnTo>
                    <a:pt x="18402" y="6794"/>
                  </a:lnTo>
                  <a:lnTo>
                    <a:pt x="18961" y="6718"/>
                  </a:lnTo>
                  <a:lnTo>
                    <a:pt x="19481" y="6604"/>
                  </a:lnTo>
                  <a:lnTo>
                    <a:pt x="23495" y="5905"/>
                  </a:lnTo>
                  <a:close/>
                </a:path>
              </a:pathLst>
            </a:custGeom>
            <a:solidFill>
              <a:srgbClr val="10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566932" y="1972459"/>
              <a:ext cx="11430" cy="8890"/>
            </a:xfrm>
            <a:custGeom>
              <a:avLst/>
              <a:gdLst/>
              <a:ahLst/>
              <a:cxnLst/>
              <a:rect l="l" t="t" r="r" b="b"/>
              <a:pathLst>
                <a:path w="11429" h="8889">
                  <a:moveTo>
                    <a:pt x="11303" y="0"/>
                  </a:moveTo>
                  <a:lnTo>
                    <a:pt x="8284" y="479"/>
                  </a:lnTo>
                  <a:lnTo>
                    <a:pt x="5265" y="996"/>
                  </a:lnTo>
                  <a:lnTo>
                    <a:pt x="441" y="1956"/>
                  </a:lnTo>
                  <a:lnTo>
                    <a:pt x="0" y="1476"/>
                  </a:lnTo>
                  <a:lnTo>
                    <a:pt x="147" y="5094"/>
                  </a:lnTo>
                  <a:lnTo>
                    <a:pt x="405" y="6830"/>
                  </a:lnTo>
                  <a:lnTo>
                    <a:pt x="552" y="8528"/>
                  </a:lnTo>
                  <a:lnTo>
                    <a:pt x="11303" y="8528"/>
                  </a:lnTo>
                  <a:lnTo>
                    <a:pt x="11156" y="5648"/>
                  </a:lnTo>
                  <a:lnTo>
                    <a:pt x="11193" y="2805"/>
                  </a:lnTo>
                  <a:lnTo>
                    <a:pt x="11303" y="0"/>
                  </a:lnTo>
                  <a:close/>
                </a:path>
              </a:pathLst>
            </a:custGeom>
            <a:solidFill>
              <a:srgbClr val="F7E2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/>
          <p:nvPr/>
        </p:nvSpPr>
        <p:spPr>
          <a:xfrm>
            <a:off x="7558168" y="1427493"/>
            <a:ext cx="20955" cy="33655"/>
          </a:xfrm>
          <a:custGeom>
            <a:avLst/>
            <a:gdLst/>
            <a:ahLst/>
            <a:cxnLst/>
            <a:rect l="l" t="t" r="r" b="b"/>
            <a:pathLst>
              <a:path w="20954" h="33655">
                <a:moveTo>
                  <a:pt x="17673" y="0"/>
                </a:moveTo>
                <a:lnTo>
                  <a:pt x="15353" y="627"/>
                </a:lnTo>
                <a:lnTo>
                  <a:pt x="14507" y="1956"/>
                </a:lnTo>
                <a:lnTo>
                  <a:pt x="15648" y="4947"/>
                </a:lnTo>
                <a:lnTo>
                  <a:pt x="14396" y="12774"/>
                </a:lnTo>
                <a:lnTo>
                  <a:pt x="15059" y="18718"/>
                </a:lnTo>
                <a:lnTo>
                  <a:pt x="16311" y="23554"/>
                </a:lnTo>
                <a:lnTo>
                  <a:pt x="13181" y="27947"/>
                </a:lnTo>
                <a:lnTo>
                  <a:pt x="11671" y="28944"/>
                </a:lnTo>
                <a:lnTo>
                  <a:pt x="9204" y="27431"/>
                </a:lnTo>
                <a:lnTo>
                  <a:pt x="8984" y="24883"/>
                </a:lnTo>
                <a:lnTo>
                  <a:pt x="7474" y="19161"/>
                </a:lnTo>
                <a:lnTo>
                  <a:pt x="6443" y="14693"/>
                </a:lnTo>
                <a:lnTo>
                  <a:pt x="4271" y="7642"/>
                </a:lnTo>
                <a:lnTo>
                  <a:pt x="0" y="8749"/>
                </a:lnTo>
                <a:lnTo>
                  <a:pt x="810" y="11518"/>
                </a:lnTo>
                <a:lnTo>
                  <a:pt x="2098" y="15616"/>
                </a:lnTo>
                <a:lnTo>
                  <a:pt x="3129" y="19825"/>
                </a:lnTo>
                <a:lnTo>
                  <a:pt x="5117" y="27431"/>
                </a:lnTo>
                <a:lnTo>
                  <a:pt x="5891" y="31898"/>
                </a:lnTo>
                <a:lnTo>
                  <a:pt x="14028" y="33485"/>
                </a:lnTo>
                <a:lnTo>
                  <a:pt x="17305" y="30753"/>
                </a:lnTo>
                <a:lnTo>
                  <a:pt x="20177" y="23222"/>
                </a:lnTo>
                <a:lnTo>
                  <a:pt x="19072" y="15100"/>
                </a:lnTo>
                <a:lnTo>
                  <a:pt x="18557" y="10669"/>
                </a:lnTo>
                <a:lnTo>
                  <a:pt x="20803" y="6202"/>
                </a:lnTo>
                <a:lnTo>
                  <a:pt x="19146" y="1882"/>
                </a:lnTo>
                <a:lnTo>
                  <a:pt x="18778" y="775"/>
                </a:lnTo>
                <a:lnTo>
                  <a:pt x="17673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574074" y="2030312"/>
            <a:ext cx="1905" cy="1270"/>
          </a:xfrm>
          <a:custGeom>
            <a:avLst/>
            <a:gdLst/>
            <a:ahLst/>
            <a:cxnLst/>
            <a:rect l="l" t="t" r="r" b="b"/>
            <a:pathLst>
              <a:path w="1904" h="1269">
                <a:moveTo>
                  <a:pt x="1178" y="0"/>
                </a:moveTo>
                <a:lnTo>
                  <a:pt x="625" y="110"/>
                </a:lnTo>
                <a:lnTo>
                  <a:pt x="147" y="258"/>
                </a:lnTo>
                <a:lnTo>
                  <a:pt x="0" y="258"/>
                </a:lnTo>
                <a:lnTo>
                  <a:pt x="1325" y="701"/>
                </a:lnTo>
                <a:lnTo>
                  <a:pt x="1251" y="258"/>
                </a:lnTo>
                <a:lnTo>
                  <a:pt x="1178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563065" y="1684969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4381" y="0"/>
                </a:moveTo>
                <a:lnTo>
                  <a:pt x="1399" y="184"/>
                </a:lnTo>
                <a:lnTo>
                  <a:pt x="331" y="3175"/>
                </a:lnTo>
                <a:lnTo>
                  <a:pt x="147" y="3581"/>
                </a:lnTo>
                <a:lnTo>
                  <a:pt x="0" y="4024"/>
                </a:lnTo>
                <a:lnTo>
                  <a:pt x="1877" y="5464"/>
                </a:lnTo>
                <a:lnTo>
                  <a:pt x="3681" y="6940"/>
                </a:lnTo>
                <a:lnTo>
                  <a:pt x="5449" y="8454"/>
                </a:lnTo>
                <a:lnTo>
                  <a:pt x="5928" y="7125"/>
                </a:lnTo>
                <a:lnTo>
                  <a:pt x="6369" y="5833"/>
                </a:lnTo>
                <a:lnTo>
                  <a:pt x="6848" y="4504"/>
                </a:lnTo>
                <a:lnTo>
                  <a:pt x="7327" y="3101"/>
                </a:lnTo>
                <a:lnTo>
                  <a:pt x="6922" y="1956"/>
                </a:lnTo>
                <a:lnTo>
                  <a:pt x="6038" y="1292"/>
                </a:lnTo>
                <a:lnTo>
                  <a:pt x="4381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568551" y="2030534"/>
            <a:ext cx="1905" cy="4445"/>
          </a:xfrm>
          <a:custGeom>
            <a:avLst/>
            <a:gdLst/>
            <a:ahLst/>
            <a:cxnLst/>
            <a:rect l="l" t="t" r="r" b="b"/>
            <a:pathLst>
              <a:path w="1904" h="4444">
                <a:moveTo>
                  <a:pt x="0" y="0"/>
                </a:moveTo>
                <a:lnTo>
                  <a:pt x="110" y="332"/>
                </a:lnTo>
                <a:lnTo>
                  <a:pt x="147" y="664"/>
                </a:lnTo>
                <a:lnTo>
                  <a:pt x="220" y="996"/>
                </a:lnTo>
                <a:lnTo>
                  <a:pt x="441" y="2104"/>
                </a:lnTo>
                <a:lnTo>
                  <a:pt x="736" y="3101"/>
                </a:lnTo>
                <a:lnTo>
                  <a:pt x="1251" y="3950"/>
                </a:lnTo>
                <a:lnTo>
                  <a:pt x="1693" y="2510"/>
                </a:lnTo>
                <a:lnTo>
                  <a:pt x="1141" y="775"/>
                </a:lnTo>
                <a:lnTo>
                  <a:pt x="0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548853" y="1673486"/>
            <a:ext cx="20955" cy="15875"/>
          </a:xfrm>
          <a:custGeom>
            <a:avLst/>
            <a:gdLst/>
            <a:ahLst/>
            <a:cxnLst/>
            <a:rect l="l" t="t" r="r" b="b"/>
            <a:pathLst>
              <a:path w="20954" h="15875">
                <a:moveTo>
                  <a:pt x="3866" y="0"/>
                </a:moveTo>
                <a:lnTo>
                  <a:pt x="3313" y="0"/>
                </a:lnTo>
                <a:lnTo>
                  <a:pt x="2614" y="664"/>
                </a:lnTo>
                <a:lnTo>
                  <a:pt x="2246" y="959"/>
                </a:lnTo>
                <a:lnTo>
                  <a:pt x="1988" y="1919"/>
                </a:lnTo>
                <a:lnTo>
                  <a:pt x="1141" y="2658"/>
                </a:lnTo>
                <a:lnTo>
                  <a:pt x="184" y="2916"/>
                </a:lnTo>
                <a:lnTo>
                  <a:pt x="0" y="4134"/>
                </a:lnTo>
                <a:lnTo>
                  <a:pt x="331" y="5427"/>
                </a:lnTo>
                <a:lnTo>
                  <a:pt x="5928" y="9229"/>
                </a:lnTo>
                <a:lnTo>
                  <a:pt x="10199" y="12331"/>
                </a:lnTo>
                <a:lnTo>
                  <a:pt x="14212" y="15506"/>
                </a:lnTo>
                <a:lnTo>
                  <a:pt x="14359" y="15063"/>
                </a:lnTo>
                <a:lnTo>
                  <a:pt x="14543" y="14656"/>
                </a:lnTo>
                <a:lnTo>
                  <a:pt x="15611" y="11666"/>
                </a:lnTo>
                <a:lnTo>
                  <a:pt x="18594" y="11481"/>
                </a:lnTo>
                <a:lnTo>
                  <a:pt x="19747" y="11481"/>
                </a:lnTo>
                <a:lnTo>
                  <a:pt x="15611" y="8122"/>
                </a:lnTo>
                <a:lnTo>
                  <a:pt x="10420" y="4245"/>
                </a:lnTo>
                <a:lnTo>
                  <a:pt x="4970" y="553"/>
                </a:lnTo>
                <a:lnTo>
                  <a:pt x="4418" y="147"/>
                </a:lnTo>
                <a:lnTo>
                  <a:pt x="3866" y="0"/>
                </a:lnTo>
                <a:close/>
              </a:path>
              <a:path w="20954" h="15875">
                <a:moveTo>
                  <a:pt x="19747" y="11481"/>
                </a:moveTo>
                <a:lnTo>
                  <a:pt x="18594" y="11481"/>
                </a:lnTo>
                <a:lnTo>
                  <a:pt x="20250" y="12774"/>
                </a:lnTo>
                <a:lnTo>
                  <a:pt x="20655" y="12220"/>
                </a:lnTo>
                <a:lnTo>
                  <a:pt x="19747" y="11481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401315" y="2029906"/>
            <a:ext cx="168910" cy="57785"/>
          </a:xfrm>
          <a:custGeom>
            <a:avLst/>
            <a:gdLst/>
            <a:ahLst/>
            <a:cxnLst/>
            <a:rect l="l" t="t" r="r" b="b"/>
            <a:pathLst>
              <a:path w="168909" h="57785">
                <a:moveTo>
                  <a:pt x="166573" y="110"/>
                </a:moveTo>
                <a:lnTo>
                  <a:pt x="131484" y="18496"/>
                </a:lnTo>
                <a:lnTo>
                  <a:pt x="125003" y="22262"/>
                </a:lnTo>
                <a:lnTo>
                  <a:pt x="119109" y="25081"/>
                </a:lnTo>
                <a:lnTo>
                  <a:pt x="112917" y="27038"/>
                </a:lnTo>
                <a:lnTo>
                  <a:pt x="106518" y="28269"/>
                </a:lnTo>
                <a:lnTo>
                  <a:pt x="91239" y="29461"/>
                </a:lnTo>
                <a:lnTo>
                  <a:pt x="83691" y="27172"/>
                </a:lnTo>
                <a:lnTo>
                  <a:pt x="75296" y="25326"/>
                </a:lnTo>
                <a:lnTo>
                  <a:pt x="36120" y="37842"/>
                </a:lnTo>
                <a:lnTo>
                  <a:pt x="31407" y="42014"/>
                </a:lnTo>
                <a:lnTo>
                  <a:pt x="18888" y="49471"/>
                </a:lnTo>
                <a:lnTo>
                  <a:pt x="11266" y="50468"/>
                </a:lnTo>
                <a:lnTo>
                  <a:pt x="3203" y="50874"/>
                </a:lnTo>
                <a:lnTo>
                  <a:pt x="5375" y="52425"/>
                </a:lnTo>
                <a:lnTo>
                  <a:pt x="4712" y="56929"/>
                </a:lnTo>
                <a:lnTo>
                  <a:pt x="0" y="56966"/>
                </a:lnTo>
                <a:lnTo>
                  <a:pt x="1178" y="57594"/>
                </a:lnTo>
                <a:lnTo>
                  <a:pt x="16937" y="56708"/>
                </a:lnTo>
                <a:lnTo>
                  <a:pt x="29382" y="51391"/>
                </a:lnTo>
                <a:lnTo>
                  <a:pt x="44257" y="39983"/>
                </a:lnTo>
                <a:lnTo>
                  <a:pt x="49485" y="35442"/>
                </a:lnTo>
                <a:lnTo>
                  <a:pt x="63551" y="29350"/>
                </a:lnTo>
                <a:lnTo>
                  <a:pt x="79162" y="33153"/>
                </a:lnTo>
                <a:lnTo>
                  <a:pt x="90440" y="35177"/>
                </a:lnTo>
                <a:lnTo>
                  <a:pt x="101977" y="35470"/>
                </a:lnTo>
                <a:lnTo>
                  <a:pt x="113382" y="33838"/>
                </a:lnTo>
                <a:lnTo>
                  <a:pt x="124267" y="30089"/>
                </a:lnTo>
                <a:lnTo>
                  <a:pt x="131005" y="27024"/>
                </a:lnTo>
                <a:lnTo>
                  <a:pt x="136786" y="22225"/>
                </a:lnTo>
                <a:lnTo>
                  <a:pt x="148566" y="14865"/>
                </a:lnTo>
                <a:lnTo>
                  <a:pt x="154344" y="11832"/>
                </a:lnTo>
                <a:lnTo>
                  <a:pt x="160281" y="9131"/>
                </a:lnTo>
                <a:lnTo>
                  <a:pt x="167493" y="6350"/>
                </a:lnTo>
                <a:lnTo>
                  <a:pt x="168193" y="5537"/>
                </a:lnTo>
                <a:lnTo>
                  <a:pt x="168488" y="4577"/>
                </a:lnTo>
                <a:lnTo>
                  <a:pt x="167972" y="3728"/>
                </a:lnTo>
                <a:lnTo>
                  <a:pt x="167457" y="1624"/>
                </a:lnTo>
                <a:lnTo>
                  <a:pt x="166573" y="11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550068" y="1688993"/>
            <a:ext cx="19050" cy="40005"/>
          </a:xfrm>
          <a:custGeom>
            <a:avLst/>
            <a:gdLst/>
            <a:ahLst/>
            <a:cxnLst/>
            <a:rect l="l" t="t" r="r" b="b"/>
            <a:pathLst>
              <a:path w="19050" h="40005">
                <a:moveTo>
                  <a:pt x="12997" y="0"/>
                </a:moveTo>
                <a:lnTo>
                  <a:pt x="0" y="36587"/>
                </a:lnTo>
                <a:lnTo>
                  <a:pt x="846" y="36439"/>
                </a:lnTo>
                <a:lnTo>
                  <a:pt x="1730" y="36513"/>
                </a:lnTo>
                <a:lnTo>
                  <a:pt x="2430" y="36993"/>
                </a:lnTo>
                <a:lnTo>
                  <a:pt x="4087" y="36919"/>
                </a:lnTo>
                <a:lnTo>
                  <a:pt x="5670" y="37953"/>
                </a:lnTo>
                <a:lnTo>
                  <a:pt x="5817" y="39872"/>
                </a:lnTo>
                <a:lnTo>
                  <a:pt x="18446" y="4430"/>
                </a:lnTo>
                <a:lnTo>
                  <a:pt x="16679" y="2916"/>
                </a:lnTo>
                <a:lnTo>
                  <a:pt x="12997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9" name="object 99"/>
          <p:cNvGrpSpPr/>
          <p:nvPr/>
        </p:nvGrpSpPr>
        <p:grpSpPr>
          <a:xfrm>
            <a:off x="7360482" y="1966700"/>
            <a:ext cx="208279" cy="114300"/>
            <a:chOff x="7360482" y="1966700"/>
            <a:chExt cx="208279" cy="114300"/>
          </a:xfrm>
        </p:grpSpPr>
        <p:sp>
          <p:nvSpPr>
            <p:cNvPr id="100" name="object 100"/>
            <p:cNvSpPr/>
            <p:nvPr/>
          </p:nvSpPr>
          <p:spPr>
            <a:xfrm>
              <a:off x="7360482" y="1989811"/>
              <a:ext cx="208279" cy="91440"/>
            </a:xfrm>
            <a:custGeom>
              <a:avLst/>
              <a:gdLst/>
              <a:ahLst/>
              <a:cxnLst/>
              <a:rect l="l" t="t" r="r" b="b"/>
              <a:pathLst>
                <a:path w="208279" h="91439">
                  <a:moveTo>
                    <a:pt x="201331" y="0"/>
                  </a:moveTo>
                  <a:lnTo>
                    <a:pt x="53573" y="0"/>
                  </a:lnTo>
                  <a:lnTo>
                    <a:pt x="43934" y="5845"/>
                  </a:lnTo>
                  <a:lnTo>
                    <a:pt x="25183" y="18352"/>
                  </a:lnTo>
                  <a:lnTo>
                    <a:pt x="0" y="36697"/>
                  </a:lnTo>
                  <a:lnTo>
                    <a:pt x="2503" y="39319"/>
                  </a:lnTo>
                  <a:lnTo>
                    <a:pt x="4344" y="39614"/>
                  </a:lnTo>
                  <a:lnTo>
                    <a:pt x="7805" y="36734"/>
                  </a:lnTo>
                  <a:lnTo>
                    <a:pt x="15879" y="32322"/>
                  </a:lnTo>
                  <a:lnTo>
                    <a:pt x="29436" y="26337"/>
                  </a:lnTo>
                  <a:lnTo>
                    <a:pt x="39176" y="22963"/>
                  </a:lnTo>
                  <a:lnTo>
                    <a:pt x="40833" y="25511"/>
                  </a:lnTo>
                  <a:lnTo>
                    <a:pt x="40391" y="27652"/>
                  </a:lnTo>
                  <a:lnTo>
                    <a:pt x="69258" y="7679"/>
                  </a:lnTo>
                  <a:lnTo>
                    <a:pt x="72535" y="13401"/>
                  </a:lnTo>
                  <a:lnTo>
                    <a:pt x="22865" y="47995"/>
                  </a:lnTo>
                  <a:lnTo>
                    <a:pt x="15133" y="57151"/>
                  </a:lnTo>
                  <a:lnTo>
                    <a:pt x="13402" y="61913"/>
                  </a:lnTo>
                  <a:lnTo>
                    <a:pt x="12997" y="66122"/>
                  </a:lnTo>
                  <a:lnTo>
                    <a:pt x="16237" y="66122"/>
                  </a:lnTo>
                  <a:lnTo>
                    <a:pt x="17857" y="66565"/>
                  </a:lnTo>
                  <a:lnTo>
                    <a:pt x="19845" y="64239"/>
                  </a:lnTo>
                  <a:lnTo>
                    <a:pt x="30719" y="55799"/>
                  </a:lnTo>
                  <a:lnTo>
                    <a:pt x="82439" y="24071"/>
                  </a:lnTo>
                  <a:lnTo>
                    <a:pt x="85716" y="29830"/>
                  </a:lnTo>
                  <a:lnTo>
                    <a:pt x="25847" y="66676"/>
                  </a:lnTo>
                  <a:lnTo>
                    <a:pt x="19919" y="75315"/>
                  </a:lnTo>
                  <a:lnTo>
                    <a:pt x="22091" y="78379"/>
                  </a:lnTo>
                  <a:lnTo>
                    <a:pt x="26731" y="81517"/>
                  </a:lnTo>
                  <a:lnTo>
                    <a:pt x="29566" y="82034"/>
                  </a:lnTo>
                  <a:lnTo>
                    <a:pt x="33248" y="79967"/>
                  </a:lnTo>
                  <a:lnTo>
                    <a:pt x="34426" y="80114"/>
                  </a:lnTo>
                  <a:lnTo>
                    <a:pt x="35273" y="80631"/>
                  </a:lnTo>
                  <a:lnTo>
                    <a:pt x="37924" y="76681"/>
                  </a:lnTo>
                  <a:lnTo>
                    <a:pt x="42637" y="73986"/>
                  </a:lnTo>
                  <a:lnTo>
                    <a:pt x="66911" y="58212"/>
                  </a:lnTo>
                  <a:lnTo>
                    <a:pt x="91534" y="43417"/>
                  </a:lnTo>
                  <a:lnTo>
                    <a:pt x="94811" y="49176"/>
                  </a:lnTo>
                  <a:lnTo>
                    <a:pt x="47681" y="77936"/>
                  </a:lnTo>
                  <a:lnTo>
                    <a:pt x="39618" y="85135"/>
                  </a:lnTo>
                  <a:lnTo>
                    <a:pt x="39728" y="88901"/>
                  </a:lnTo>
                  <a:lnTo>
                    <a:pt x="40538" y="90563"/>
                  </a:lnTo>
                  <a:lnTo>
                    <a:pt x="42932" y="90415"/>
                  </a:lnTo>
                  <a:lnTo>
                    <a:pt x="44036" y="90969"/>
                  </a:lnTo>
                  <a:lnTo>
                    <a:pt x="52100" y="90563"/>
                  </a:lnTo>
                  <a:lnTo>
                    <a:pt x="59721" y="89566"/>
                  </a:lnTo>
                  <a:lnTo>
                    <a:pt x="72240" y="82108"/>
                  </a:lnTo>
                  <a:lnTo>
                    <a:pt x="76953" y="77936"/>
                  </a:lnTo>
                  <a:lnTo>
                    <a:pt x="81998" y="74134"/>
                  </a:lnTo>
                  <a:lnTo>
                    <a:pt x="89925" y="68977"/>
                  </a:lnTo>
                  <a:lnTo>
                    <a:pt x="98056" y="65665"/>
                  </a:lnTo>
                  <a:lnTo>
                    <a:pt x="106690" y="64409"/>
                  </a:lnTo>
                  <a:lnTo>
                    <a:pt x="116130" y="65421"/>
                  </a:lnTo>
                  <a:lnTo>
                    <a:pt x="124525" y="67267"/>
                  </a:lnTo>
                  <a:lnTo>
                    <a:pt x="132073" y="69556"/>
                  </a:lnTo>
                  <a:lnTo>
                    <a:pt x="147352" y="68363"/>
                  </a:lnTo>
                  <a:lnTo>
                    <a:pt x="178134" y="53902"/>
                  </a:lnTo>
                  <a:lnTo>
                    <a:pt x="191242" y="46186"/>
                  </a:lnTo>
                  <a:lnTo>
                    <a:pt x="198238" y="43047"/>
                  </a:lnTo>
                  <a:lnTo>
                    <a:pt x="206523" y="40094"/>
                  </a:lnTo>
                  <a:lnTo>
                    <a:pt x="207406" y="40205"/>
                  </a:lnTo>
                  <a:lnTo>
                    <a:pt x="208069" y="40722"/>
                  </a:lnTo>
                  <a:lnTo>
                    <a:pt x="206732" y="34080"/>
                  </a:lnTo>
                  <a:lnTo>
                    <a:pt x="201331" y="0"/>
                  </a:lnTo>
                  <a:close/>
                </a:path>
              </a:pathLst>
            </a:custGeom>
            <a:solidFill>
              <a:srgbClr val="F7A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551496" y="1966709"/>
              <a:ext cx="16510" cy="7620"/>
            </a:xfrm>
            <a:custGeom>
              <a:avLst/>
              <a:gdLst/>
              <a:ahLst/>
              <a:cxnLst/>
              <a:rect l="l" t="t" r="r" b="b"/>
              <a:pathLst>
                <a:path w="16509" h="7619">
                  <a:moveTo>
                    <a:pt x="4241" y="6604"/>
                  </a:moveTo>
                  <a:lnTo>
                    <a:pt x="1181" y="6121"/>
                  </a:lnTo>
                  <a:lnTo>
                    <a:pt x="368" y="5981"/>
                  </a:lnTo>
                  <a:lnTo>
                    <a:pt x="0" y="5943"/>
                  </a:lnTo>
                  <a:lnTo>
                    <a:pt x="520" y="6388"/>
                  </a:lnTo>
                  <a:lnTo>
                    <a:pt x="1219" y="6642"/>
                  </a:lnTo>
                  <a:lnTo>
                    <a:pt x="4241" y="6604"/>
                  </a:lnTo>
                  <a:close/>
                </a:path>
                <a:path w="16509" h="7619">
                  <a:moveTo>
                    <a:pt x="4965" y="6629"/>
                  </a:moveTo>
                  <a:lnTo>
                    <a:pt x="4343" y="6604"/>
                  </a:lnTo>
                  <a:lnTo>
                    <a:pt x="4940" y="6718"/>
                  </a:lnTo>
                  <a:close/>
                </a:path>
                <a:path w="16509" h="7619">
                  <a:moveTo>
                    <a:pt x="16281" y="4064"/>
                  </a:moveTo>
                  <a:lnTo>
                    <a:pt x="16205" y="3136"/>
                  </a:lnTo>
                  <a:lnTo>
                    <a:pt x="15722" y="2400"/>
                  </a:lnTo>
                  <a:lnTo>
                    <a:pt x="15430" y="1917"/>
                  </a:lnTo>
                  <a:lnTo>
                    <a:pt x="3898" y="0"/>
                  </a:lnTo>
                  <a:lnTo>
                    <a:pt x="6781" y="1511"/>
                  </a:lnTo>
                  <a:lnTo>
                    <a:pt x="4965" y="6629"/>
                  </a:lnTo>
                  <a:lnTo>
                    <a:pt x="6705" y="6680"/>
                  </a:lnTo>
                  <a:lnTo>
                    <a:pt x="8991" y="6934"/>
                  </a:lnTo>
                  <a:lnTo>
                    <a:pt x="9690" y="6934"/>
                  </a:lnTo>
                  <a:lnTo>
                    <a:pt x="10388" y="7048"/>
                  </a:lnTo>
                  <a:lnTo>
                    <a:pt x="11087" y="7124"/>
                  </a:lnTo>
                  <a:lnTo>
                    <a:pt x="11303" y="7124"/>
                  </a:lnTo>
                  <a:lnTo>
                    <a:pt x="11671" y="7200"/>
                  </a:lnTo>
                  <a:lnTo>
                    <a:pt x="11823" y="7200"/>
                  </a:lnTo>
                  <a:lnTo>
                    <a:pt x="12039" y="7239"/>
                  </a:lnTo>
                  <a:lnTo>
                    <a:pt x="12928" y="7378"/>
                  </a:lnTo>
                  <a:lnTo>
                    <a:pt x="13741" y="7378"/>
                  </a:lnTo>
                  <a:lnTo>
                    <a:pt x="15240" y="6489"/>
                  </a:lnTo>
                  <a:lnTo>
                    <a:pt x="15913" y="5715"/>
                  </a:lnTo>
                  <a:lnTo>
                    <a:pt x="16281" y="4064"/>
                  </a:lnTo>
                  <a:close/>
                </a:path>
              </a:pathLst>
            </a:custGeom>
            <a:solidFill>
              <a:srgbClr val="10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2" name="object 102"/>
          <p:cNvGrpSpPr/>
          <p:nvPr/>
        </p:nvGrpSpPr>
        <p:grpSpPr>
          <a:xfrm>
            <a:off x="7430477" y="1608767"/>
            <a:ext cx="132715" cy="372745"/>
            <a:chOff x="7430477" y="1608767"/>
            <a:chExt cx="132715" cy="372745"/>
          </a:xfrm>
        </p:grpSpPr>
        <p:sp>
          <p:nvSpPr>
            <p:cNvPr id="103" name="object 103"/>
            <p:cNvSpPr/>
            <p:nvPr/>
          </p:nvSpPr>
          <p:spPr>
            <a:xfrm>
              <a:off x="7524478" y="1676440"/>
              <a:ext cx="38735" cy="50800"/>
            </a:xfrm>
            <a:custGeom>
              <a:avLst/>
              <a:gdLst/>
              <a:ahLst/>
              <a:cxnLst/>
              <a:rect l="l" t="t" r="r" b="b"/>
              <a:pathLst>
                <a:path w="38734" h="50800">
                  <a:moveTo>
                    <a:pt x="24558" y="0"/>
                  </a:moveTo>
                  <a:lnTo>
                    <a:pt x="24264" y="36"/>
                  </a:lnTo>
                  <a:lnTo>
                    <a:pt x="20619" y="3138"/>
                  </a:lnTo>
                  <a:lnTo>
                    <a:pt x="18336" y="2325"/>
                  </a:lnTo>
                  <a:lnTo>
                    <a:pt x="17231" y="812"/>
                  </a:lnTo>
                  <a:lnTo>
                    <a:pt x="9425" y="7457"/>
                  </a:lnTo>
                  <a:lnTo>
                    <a:pt x="1030" y="14878"/>
                  </a:lnTo>
                  <a:lnTo>
                    <a:pt x="0" y="15875"/>
                  </a:lnTo>
                  <a:lnTo>
                    <a:pt x="9241" y="50394"/>
                  </a:lnTo>
                  <a:lnTo>
                    <a:pt x="10125" y="50394"/>
                  </a:lnTo>
                  <a:lnTo>
                    <a:pt x="11745" y="50542"/>
                  </a:lnTo>
                  <a:lnTo>
                    <a:pt x="19993" y="50505"/>
                  </a:lnTo>
                  <a:lnTo>
                    <a:pt x="23086" y="50284"/>
                  </a:lnTo>
                  <a:lnTo>
                    <a:pt x="23527" y="50321"/>
                  </a:lnTo>
                  <a:lnTo>
                    <a:pt x="24080" y="49693"/>
                  </a:lnTo>
                  <a:lnTo>
                    <a:pt x="24816" y="49287"/>
                  </a:lnTo>
                  <a:lnTo>
                    <a:pt x="25589" y="49139"/>
                  </a:lnTo>
                  <a:lnTo>
                    <a:pt x="38587" y="12552"/>
                  </a:lnTo>
                  <a:lnTo>
                    <a:pt x="34573" y="9377"/>
                  </a:lnTo>
                  <a:lnTo>
                    <a:pt x="30302" y="6276"/>
                  </a:lnTo>
                  <a:lnTo>
                    <a:pt x="24706" y="2473"/>
                  </a:lnTo>
                  <a:lnTo>
                    <a:pt x="24374" y="1181"/>
                  </a:lnTo>
                  <a:lnTo>
                    <a:pt x="24558" y="0"/>
                  </a:lnTo>
                  <a:close/>
                </a:path>
              </a:pathLst>
            </a:custGeom>
            <a:solidFill>
              <a:srgbClr val="EF47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7538949" y="1728866"/>
              <a:ext cx="24765" cy="236220"/>
            </a:xfrm>
            <a:custGeom>
              <a:avLst/>
              <a:gdLst/>
              <a:ahLst/>
              <a:cxnLst/>
              <a:rect l="l" t="t" r="r" b="b"/>
              <a:pathLst>
                <a:path w="24765" h="236219">
                  <a:moveTo>
                    <a:pt x="10456" y="4873"/>
                  </a:moveTo>
                  <a:lnTo>
                    <a:pt x="11579" y="61286"/>
                  </a:lnTo>
                  <a:lnTo>
                    <a:pt x="13476" y="117698"/>
                  </a:lnTo>
                  <a:lnTo>
                    <a:pt x="15510" y="161226"/>
                  </a:lnTo>
                  <a:lnTo>
                    <a:pt x="16311" y="175736"/>
                  </a:lnTo>
                  <a:lnTo>
                    <a:pt x="16568" y="180757"/>
                  </a:lnTo>
                  <a:lnTo>
                    <a:pt x="17010" y="185778"/>
                  </a:lnTo>
                  <a:lnTo>
                    <a:pt x="17231" y="195524"/>
                  </a:lnTo>
                  <a:lnTo>
                    <a:pt x="15795" y="199364"/>
                  </a:lnTo>
                  <a:lnTo>
                    <a:pt x="13881" y="203573"/>
                  </a:lnTo>
                  <a:lnTo>
                    <a:pt x="1215" y="230782"/>
                  </a:lnTo>
                  <a:lnTo>
                    <a:pt x="0" y="233440"/>
                  </a:lnTo>
                  <a:lnTo>
                    <a:pt x="2319" y="235803"/>
                  </a:lnTo>
                  <a:lnTo>
                    <a:pt x="5449" y="235803"/>
                  </a:lnTo>
                  <a:lnTo>
                    <a:pt x="6369" y="235323"/>
                  </a:lnTo>
                  <a:lnTo>
                    <a:pt x="6958" y="234142"/>
                  </a:lnTo>
                  <a:lnTo>
                    <a:pt x="10091" y="227331"/>
                  </a:lnTo>
                  <a:lnTo>
                    <a:pt x="21134" y="203536"/>
                  </a:lnTo>
                  <a:lnTo>
                    <a:pt x="22865" y="200139"/>
                  </a:lnTo>
                  <a:lnTo>
                    <a:pt x="23491" y="196410"/>
                  </a:lnTo>
                  <a:lnTo>
                    <a:pt x="24190" y="191795"/>
                  </a:lnTo>
                  <a:lnTo>
                    <a:pt x="23527" y="186922"/>
                  </a:lnTo>
                  <a:lnTo>
                    <a:pt x="22441" y="167275"/>
                  </a:lnTo>
                  <a:lnTo>
                    <a:pt x="20250" y="122055"/>
                  </a:lnTo>
                  <a:lnTo>
                    <a:pt x="18188" y="61212"/>
                  </a:lnTo>
                  <a:lnTo>
                    <a:pt x="17122" y="7346"/>
                  </a:lnTo>
                  <a:lnTo>
                    <a:pt x="12665" y="7346"/>
                  </a:lnTo>
                  <a:lnTo>
                    <a:pt x="10456" y="4873"/>
                  </a:lnTo>
                  <a:close/>
                </a:path>
                <a:path w="24765" h="236219">
                  <a:moveTo>
                    <a:pt x="17098" y="5766"/>
                  </a:moveTo>
                  <a:lnTo>
                    <a:pt x="12665" y="7346"/>
                  </a:lnTo>
                  <a:lnTo>
                    <a:pt x="17122" y="7346"/>
                  </a:lnTo>
                  <a:lnTo>
                    <a:pt x="17098" y="5766"/>
                  </a:lnTo>
                  <a:close/>
                </a:path>
                <a:path w="24765" h="236219">
                  <a:moveTo>
                    <a:pt x="17074" y="4200"/>
                  </a:moveTo>
                  <a:lnTo>
                    <a:pt x="17098" y="5766"/>
                  </a:lnTo>
                  <a:lnTo>
                    <a:pt x="17636" y="5574"/>
                  </a:lnTo>
                  <a:lnTo>
                    <a:pt x="17074" y="4200"/>
                  </a:lnTo>
                  <a:close/>
                </a:path>
                <a:path w="24765" h="236219">
                  <a:moveTo>
                    <a:pt x="16937" y="0"/>
                  </a:moveTo>
                  <a:lnTo>
                    <a:pt x="16789" y="553"/>
                  </a:lnTo>
                  <a:lnTo>
                    <a:pt x="16568" y="1107"/>
                  </a:lnTo>
                  <a:lnTo>
                    <a:pt x="16237" y="2067"/>
                  </a:lnTo>
                  <a:lnTo>
                    <a:pt x="16276" y="2252"/>
                  </a:lnTo>
                  <a:lnTo>
                    <a:pt x="17074" y="4200"/>
                  </a:lnTo>
                  <a:lnTo>
                    <a:pt x="17010" y="110"/>
                  </a:lnTo>
                  <a:close/>
                </a:path>
                <a:path w="24765" h="236219">
                  <a:moveTo>
                    <a:pt x="16117" y="2307"/>
                  </a:moveTo>
                  <a:lnTo>
                    <a:pt x="15795" y="2621"/>
                  </a:lnTo>
                  <a:lnTo>
                    <a:pt x="16016" y="2695"/>
                  </a:lnTo>
                  <a:lnTo>
                    <a:pt x="16117" y="2307"/>
                  </a:lnTo>
                  <a:close/>
                </a:path>
              </a:pathLst>
            </a:custGeom>
            <a:solidFill>
              <a:srgbClr val="10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7430477" y="1966331"/>
              <a:ext cx="130810" cy="15240"/>
            </a:xfrm>
            <a:custGeom>
              <a:avLst/>
              <a:gdLst/>
              <a:ahLst/>
              <a:cxnLst/>
              <a:rect l="l" t="t" r="r" b="b"/>
              <a:pathLst>
                <a:path w="130809" h="15239">
                  <a:moveTo>
                    <a:pt x="56260" y="0"/>
                  </a:moveTo>
                  <a:lnTo>
                    <a:pt x="41484" y="841"/>
                  </a:lnTo>
                  <a:lnTo>
                    <a:pt x="27246" y="3853"/>
                  </a:lnTo>
                  <a:lnTo>
                    <a:pt x="13450" y="8602"/>
                  </a:lnTo>
                  <a:lnTo>
                    <a:pt x="0" y="14656"/>
                  </a:lnTo>
                  <a:lnTo>
                    <a:pt x="130379" y="14657"/>
                  </a:lnTo>
                  <a:lnTo>
                    <a:pt x="129900" y="9968"/>
                  </a:lnTo>
                  <a:lnTo>
                    <a:pt x="130011" y="7310"/>
                  </a:lnTo>
                  <a:lnTo>
                    <a:pt x="127728" y="7051"/>
                  </a:lnTo>
                  <a:lnTo>
                    <a:pt x="122242" y="7014"/>
                  </a:lnTo>
                  <a:lnTo>
                    <a:pt x="121027" y="6313"/>
                  </a:lnTo>
                  <a:lnTo>
                    <a:pt x="110783" y="4744"/>
                  </a:lnTo>
                  <a:lnTo>
                    <a:pt x="90172" y="2201"/>
                  </a:lnTo>
                  <a:lnTo>
                    <a:pt x="71982" y="590"/>
                  </a:lnTo>
                  <a:lnTo>
                    <a:pt x="56260" y="0"/>
                  </a:lnTo>
                  <a:close/>
                </a:path>
              </a:pathLst>
            </a:custGeom>
            <a:solidFill>
              <a:srgbClr val="F7A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500599" y="1733333"/>
              <a:ext cx="55880" cy="231775"/>
            </a:xfrm>
            <a:custGeom>
              <a:avLst/>
              <a:gdLst/>
              <a:ahLst/>
              <a:cxnLst/>
              <a:rect l="l" t="t" r="r" b="b"/>
              <a:pathLst>
                <a:path w="55879" h="231775">
                  <a:moveTo>
                    <a:pt x="42841" y="231336"/>
                  </a:moveTo>
                  <a:lnTo>
                    <a:pt x="42573" y="231336"/>
                  </a:lnTo>
                  <a:lnTo>
                    <a:pt x="42841" y="231373"/>
                  </a:lnTo>
                  <a:close/>
                </a:path>
                <a:path w="55879" h="231775">
                  <a:moveTo>
                    <a:pt x="40370" y="231032"/>
                  </a:moveTo>
                  <a:lnTo>
                    <a:pt x="40668" y="231336"/>
                  </a:lnTo>
                  <a:lnTo>
                    <a:pt x="42573" y="231336"/>
                  </a:lnTo>
                  <a:lnTo>
                    <a:pt x="40370" y="231032"/>
                  </a:lnTo>
                  <a:close/>
                </a:path>
                <a:path w="55879" h="231775">
                  <a:moveTo>
                    <a:pt x="42362" y="295"/>
                  </a:moveTo>
                  <a:lnTo>
                    <a:pt x="40631" y="295"/>
                  </a:lnTo>
                  <a:lnTo>
                    <a:pt x="37133" y="369"/>
                  </a:lnTo>
                  <a:lnTo>
                    <a:pt x="35366" y="369"/>
                  </a:lnTo>
                  <a:lnTo>
                    <a:pt x="34887" y="8712"/>
                  </a:lnTo>
                  <a:lnTo>
                    <a:pt x="32421" y="16650"/>
                  </a:lnTo>
                  <a:lnTo>
                    <a:pt x="30064" y="24735"/>
                  </a:lnTo>
                  <a:lnTo>
                    <a:pt x="18259" y="68524"/>
                  </a:lnTo>
                  <a:lnTo>
                    <a:pt x="7862" y="112160"/>
                  </a:lnTo>
                  <a:lnTo>
                    <a:pt x="121" y="156182"/>
                  </a:lnTo>
                  <a:lnTo>
                    <a:pt x="0" y="171268"/>
                  </a:lnTo>
                  <a:lnTo>
                    <a:pt x="1675" y="185585"/>
                  </a:lnTo>
                  <a:lnTo>
                    <a:pt x="4691" y="199862"/>
                  </a:lnTo>
                  <a:lnTo>
                    <a:pt x="8583" y="213974"/>
                  </a:lnTo>
                  <a:lnTo>
                    <a:pt x="12906" y="227939"/>
                  </a:lnTo>
                  <a:lnTo>
                    <a:pt x="20410" y="228616"/>
                  </a:lnTo>
                  <a:lnTo>
                    <a:pt x="27901" y="229421"/>
                  </a:lnTo>
                  <a:lnTo>
                    <a:pt x="35378" y="230343"/>
                  </a:lnTo>
                  <a:lnTo>
                    <a:pt x="40370" y="231032"/>
                  </a:lnTo>
                  <a:lnTo>
                    <a:pt x="38349" y="228973"/>
                  </a:lnTo>
                  <a:lnTo>
                    <a:pt x="39564" y="226315"/>
                  </a:lnTo>
                  <a:lnTo>
                    <a:pt x="52230" y="199105"/>
                  </a:lnTo>
                  <a:lnTo>
                    <a:pt x="54144" y="194897"/>
                  </a:lnTo>
                  <a:lnTo>
                    <a:pt x="55580" y="191057"/>
                  </a:lnTo>
                  <a:lnTo>
                    <a:pt x="55359" y="181310"/>
                  </a:lnTo>
                  <a:lnTo>
                    <a:pt x="54918" y="176289"/>
                  </a:lnTo>
                  <a:lnTo>
                    <a:pt x="54652" y="171121"/>
                  </a:lnTo>
                  <a:lnTo>
                    <a:pt x="52395" y="126705"/>
                  </a:lnTo>
                  <a:lnTo>
                    <a:pt x="50773" y="85032"/>
                  </a:lnTo>
                  <a:lnTo>
                    <a:pt x="49277" y="28605"/>
                  </a:lnTo>
                  <a:lnTo>
                    <a:pt x="48806" y="443"/>
                  </a:lnTo>
                  <a:lnTo>
                    <a:pt x="45676" y="443"/>
                  </a:lnTo>
                  <a:lnTo>
                    <a:pt x="42362" y="295"/>
                  </a:lnTo>
                  <a:close/>
                </a:path>
                <a:path w="55879" h="231775">
                  <a:moveTo>
                    <a:pt x="48511" y="0"/>
                  </a:moveTo>
                  <a:lnTo>
                    <a:pt x="45676" y="443"/>
                  </a:lnTo>
                  <a:lnTo>
                    <a:pt x="48806" y="443"/>
                  </a:lnTo>
                  <a:lnTo>
                    <a:pt x="48674" y="295"/>
                  </a:lnTo>
                  <a:lnTo>
                    <a:pt x="48511" y="0"/>
                  </a:lnTo>
                  <a:close/>
                </a:path>
              </a:pathLst>
            </a:custGeom>
            <a:solidFill>
              <a:srgbClr val="EF47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7510298" y="1608772"/>
              <a:ext cx="48260" cy="365125"/>
            </a:xfrm>
            <a:custGeom>
              <a:avLst/>
              <a:gdLst/>
              <a:ahLst/>
              <a:cxnLst/>
              <a:rect l="l" t="t" r="r" b="b"/>
              <a:pathLst>
                <a:path w="48259" h="365125">
                  <a:moveTo>
                    <a:pt x="23418" y="118071"/>
                  </a:moveTo>
                  <a:lnTo>
                    <a:pt x="23126" y="116967"/>
                  </a:lnTo>
                  <a:lnTo>
                    <a:pt x="23012" y="116624"/>
                  </a:lnTo>
                  <a:lnTo>
                    <a:pt x="21742" y="111709"/>
                  </a:lnTo>
                  <a:lnTo>
                    <a:pt x="14173" y="83553"/>
                  </a:lnTo>
                  <a:lnTo>
                    <a:pt x="12331" y="85178"/>
                  </a:lnTo>
                  <a:lnTo>
                    <a:pt x="8686" y="88531"/>
                  </a:lnTo>
                  <a:lnTo>
                    <a:pt x="19113" y="123380"/>
                  </a:lnTo>
                  <a:lnTo>
                    <a:pt x="19215" y="118694"/>
                  </a:lnTo>
                  <a:lnTo>
                    <a:pt x="23228" y="118694"/>
                  </a:lnTo>
                  <a:lnTo>
                    <a:pt x="22948" y="118249"/>
                  </a:lnTo>
                  <a:lnTo>
                    <a:pt x="23126" y="118071"/>
                  </a:lnTo>
                  <a:lnTo>
                    <a:pt x="23418" y="118071"/>
                  </a:lnTo>
                  <a:close/>
                </a:path>
                <a:path w="48259" h="365125">
                  <a:moveTo>
                    <a:pt x="23901" y="119773"/>
                  </a:moveTo>
                  <a:lnTo>
                    <a:pt x="23596" y="118694"/>
                  </a:lnTo>
                  <a:lnTo>
                    <a:pt x="23228" y="118694"/>
                  </a:lnTo>
                  <a:lnTo>
                    <a:pt x="23901" y="119773"/>
                  </a:lnTo>
                  <a:close/>
                </a:path>
                <a:path w="48259" h="365125">
                  <a:moveTo>
                    <a:pt x="41859" y="64719"/>
                  </a:moveTo>
                  <a:lnTo>
                    <a:pt x="41529" y="64719"/>
                  </a:lnTo>
                  <a:lnTo>
                    <a:pt x="41236" y="64757"/>
                  </a:lnTo>
                  <a:lnTo>
                    <a:pt x="40944" y="64871"/>
                  </a:lnTo>
                  <a:lnTo>
                    <a:pt x="40830" y="64173"/>
                  </a:lnTo>
                  <a:lnTo>
                    <a:pt x="40690" y="63830"/>
                  </a:lnTo>
                  <a:lnTo>
                    <a:pt x="38874" y="58483"/>
                  </a:lnTo>
                  <a:lnTo>
                    <a:pt x="38544" y="58813"/>
                  </a:lnTo>
                  <a:lnTo>
                    <a:pt x="37744" y="59550"/>
                  </a:lnTo>
                  <a:lnTo>
                    <a:pt x="38874" y="58483"/>
                  </a:lnTo>
                  <a:lnTo>
                    <a:pt x="35204" y="44411"/>
                  </a:lnTo>
                  <a:lnTo>
                    <a:pt x="35204" y="64973"/>
                  </a:lnTo>
                  <a:lnTo>
                    <a:pt x="34759" y="64973"/>
                  </a:lnTo>
                  <a:lnTo>
                    <a:pt x="34937" y="64871"/>
                  </a:lnTo>
                  <a:lnTo>
                    <a:pt x="35128" y="64947"/>
                  </a:lnTo>
                  <a:lnTo>
                    <a:pt x="35204" y="44411"/>
                  </a:lnTo>
                  <a:lnTo>
                    <a:pt x="35140" y="44157"/>
                  </a:lnTo>
                  <a:lnTo>
                    <a:pt x="33388" y="32981"/>
                  </a:lnTo>
                  <a:lnTo>
                    <a:pt x="33388" y="59334"/>
                  </a:lnTo>
                  <a:lnTo>
                    <a:pt x="33197" y="59550"/>
                  </a:lnTo>
                  <a:lnTo>
                    <a:pt x="32981" y="59766"/>
                  </a:lnTo>
                  <a:lnTo>
                    <a:pt x="33197" y="59550"/>
                  </a:lnTo>
                  <a:lnTo>
                    <a:pt x="33388" y="59334"/>
                  </a:lnTo>
                  <a:lnTo>
                    <a:pt x="33388" y="32981"/>
                  </a:lnTo>
                  <a:lnTo>
                    <a:pt x="32854" y="29578"/>
                  </a:lnTo>
                  <a:lnTo>
                    <a:pt x="32080" y="14833"/>
                  </a:lnTo>
                  <a:lnTo>
                    <a:pt x="32804" y="0"/>
                  </a:lnTo>
                  <a:lnTo>
                    <a:pt x="31737" y="927"/>
                  </a:lnTo>
                  <a:lnTo>
                    <a:pt x="30378" y="1549"/>
                  </a:lnTo>
                  <a:lnTo>
                    <a:pt x="27571" y="1663"/>
                  </a:lnTo>
                  <a:lnTo>
                    <a:pt x="26695" y="1143"/>
                  </a:lnTo>
                  <a:lnTo>
                    <a:pt x="26136" y="368"/>
                  </a:lnTo>
                  <a:lnTo>
                    <a:pt x="25450" y="15278"/>
                  </a:lnTo>
                  <a:lnTo>
                    <a:pt x="26250" y="30149"/>
                  </a:lnTo>
                  <a:lnTo>
                    <a:pt x="28524" y="44869"/>
                  </a:lnTo>
                  <a:lnTo>
                    <a:pt x="32258" y="59334"/>
                  </a:lnTo>
                  <a:lnTo>
                    <a:pt x="32397" y="59842"/>
                  </a:lnTo>
                  <a:lnTo>
                    <a:pt x="32550" y="60185"/>
                  </a:lnTo>
                  <a:lnTo>
                    <a:pt x="32842" y="61214"/>
                  </a:lnTo>
                  <a:lnTo>
                    <a:pt x="33210" y="62242"/>
                  </a:lnTo>
                  <a:lnTo>
                    <a:pt x="33540" y="63246"/>
                  </a:lnTo>
                  <a:lnTo>
                    <a:pt x="33655" y="63614"/>
                  </a:lnTo>
                  <a:lnTo>
                    <a:pt x="33731" y="63906"/>
                  </a:lnTo>
                  <a:lnTo>
                    <a:pt x="33909" y="64198"/>
                  </a:lnTo>
                  <a:lnTo>
                    <a:pt x="33959" y="64465"/>
                  </a:lnTo>
                  <a:lnTo>
                    <a:pt x="34074" y="64871"/>
                  </a:lnTo>
                  <a:lnTo>
                    <a:pt x="34315" y="65417"/>
                  </a:lnTo>
                  <a:lnTo>
                    <a:pt x="34531" y="65493"/>
                  </a:lnTo>
                  <a:lnTo>
                    <a:pt x="34937" y="65493"/>
                  </a:lnTo>
                  <a:lnTo>
                    <a:pt x="35572" y="65570"/>
                  </a:lnTo>
                  <a:lnTo>
                    <a:pt x="35928" y="65493"/>
                  </a:lnTo>
                  <a:lnTo>
                    <a:pt x="39700" y="65493"/>
                  </a:lnTo>
                  <a:lnTo>
                    <a:pt x="35572" y="65570"/>
                  </a:lnTo>
                  <a:lnTo>
                    <a:pt x="34861" y="65570"/>
                  </a:lnTo>
                  <a:lnTo>
                    <a:pt x="34607" y="65722"/>
                  </a:lnTo>
                  <a:lnTo>
                    <a:pt x="34493" y="65862"/>
                  </a:lnTo>
                  <a:lnTo>
                    <a:pt x="33464" y="66675"/>
                  </a:lnTo>
                  <a:lnTo>
                    <a:pt x="32550" y="67602"/>
                  </a:lnTo>
                  <a:lnTo>
                    <a:pt x="31559" y="68414"/>
                  </a:lnTo>
                  <a:lnTo>
                    <a:pt x="31407" y="68491"/>
                  </a:lnTo>
                  <a:lnTo>
                    <a:pt x="32512" y="70002"/>
                  </a:lnTo>
                  <a:lnTo>
                    <a:pt x="34798" y="70815"/>
                  </a:lnTo>
                  <a:lnTo>
                    <a:pt x="37223" y="68783"/>
                  </a:lnTo>
                  <a:lnTo>
                    <a:pt x="38442" y="67716"/>
                  </a:lnTo>
                  <a:lnTo>
                    <a:pt x="38620" y="67716"/>
                  </a:lnTo>
                  <a:lnTo>
                    <a:pt x="38773" y="67449"/>
                  </a:lnTo>
                  <a:lnTo>
                    <a:pt x="38646" y="67602"/>
                  </a:lnTo>
                  <a:lnTo>
                    <a:pt x="38773" y="67373"/>
                  </a:lnTo>
                  <a:lnTo>
                    <a:pt x="38773" y="67525"/>
                  </a:lnTo>
                  <a:lnTo>
                    <a:pt x="39687" y="67373"/>
                  </a:lnTo>
                  <a:lnTo>
                    <a:pt x="40538" y="66636"/>
                  </a:lnTo>
                  <a:lnTo>
                    <a:pt x="40792" y="65684"/>
                  </a:lnTo>
                  <a:lnTo>
                    <a:pt x="41160" y="65379"/>
                  </a:lnTo>
                  <a:lnTo>
                    <a:pt x="41490" y="65049"/>
                  </a:lnTo>
                  <a:lnTo>
                    <a:pt x="41859" y="64719"/>
                  </a:lnTo>
                  <a:close/>
                </a:path>
                <a:path w="48259" h="365125">
                  <a:moveTo>
                    <a:pt x="46278" y="125679"/>
                  </a:moveTo>
                  <a:lnTo>
                    <a:pt x="45656" y="124155"/>
                  </a:lnTo>
                  <a:lnTo>
                    <a:pt x="42379" y="124155"/>
                  </a:lnTo>
                  <a:lnTo>
                    <a:pt x="40462" y="124155"/>
                  </a:lnTo>
                  <a:lnTo>
                    <a:pt x="41084" y="123977"/>
                  </a:lnTo>
                  <a:lnTo>
                    <a:pt x="42379" y="124155"/>
                  </a:lnTo>
                  <a:lnTo>
                    <a:pt x="43014" y="123977"/>
                  </a:lnTo>
                  <a:lnTo>
                    <a:pt x="45580" y="123977"/>
                  </a:lnTo>
                  <a:lnTo>
                    <a:pt x="45097" y="122796"/>
                  </a:lnTo>
                  <a:lnTo>
                    <a:pt x="44665" y="122796"/>
                  </a:lnTo>
                  <a:lnTo>
                    <a:pt x="44386" y="122796"/>
                  </a:lnTo>
                  <a:lnTo>
                    <a:pt x="44729" y="122466"/>
                  </a:lnTo>
                  <a:lnTo>
                    <a:pt x="44678" y="122720"/>
                  </a:lnTo>
                  <a:lnTo>
                    <a:pt x="45072" y="122720"/>
                  </a:lnTo>
                  <a:lnTo>
                    <a:pt x="44856" y="122212"/>
                  </a:lnTo>
                  <a:lnTo>
                    <a:pt x="45034" y="121767"/>
                  </a:lnTo>
                  <a:lnTo>
                    <a:pt x="45212" y="121208"/>
                  </a:lnTo>
                  <a:lnTo>
                    <a:pt x="45440" y="120650"/>
                  </a:lnTo>
                  <a:lnTo>
                    <a:pt x="45580" y="120103"/>
                  </a:lnTo>
                  <a:lnTo>
                    <a:pt x="45440" y="118186"/>
                  </a:lnTo>
                  <a:lnTo>
                    <a:pt x="43853" y="117144"/>
                  </a:lnTo>
                  <a:lnTo>
                    <a:pt x="42189" y="117221"/>
                  </a:lnTo>
                  <a:lnTo>
                    <a:pt x="41490" y="116738"/>
                  </a:lnTo>
                  <a:lnTo>
                    <a:pt x="40614" y="116662"/>
                  </a:lnTo>
                  <a:lnTo>
                    <a:pt x="39763" y="116814"/>
                  </a:lnTo>
                  <a:lnTo>
                    <a:pt x="39547" y="117475"/>
                  </a:lnTo>
                  <a:lnTo>
                    <a:pt x="39547" y="123418"/>
                  </a:lnTo>
                  <a:lnTo>
                    <a:pt x="39065" y="122872"/>
                  </a:lnTo>
                  <a:lnTo>
                    <a:pt x="39027" y="122021"/>
                  </a:lnTo>
                  <a:lnTo>
                    <a:pt x="39039" y="122237"/>
                  </a:lnTo>
                  <a:lnTo>
                    <a:pt x="39166" y="122974"/>
                  </a:lnTo>
                  <a:lnTo>
                    <a:pt x="39547" y="123418"/>
                  </a:lnTo>
                  <a:lnTo>
                    <a:pt x="39547" y="117475"/>
                  </a:lnTo>
                  <a:lnTo>
                    <a:pt x="39471" y="117703"/>
                  </a:lnTo>
                  <a:lnTo>
                    <a:pt x="39763" y="116814"/>
                  </a:lnTo>
                  <a:lnTo>
                    <a:pt x="38989" y="116967"/>
                  </a:lnTo>
                  <a:lnTo>
                    <a:pt x="38252" y="117373"/>
                  </a:lnTo>
                  <a:lnTo>
                    <a:pt x="37706" y="117995"/>
                  </a:lnTo>
                  <a:lnTo>
                    <a:pt x="37312" y="117970"/>
                  </a:lnTo>
                  <a:lnTo>
                    <a:pt x="37312" y="119392"/>
                  </a:lnTo>
                  <a:lnTo>
                    <a:pt x="37223" y="121056"/>
                  </a:lnTo>
                  <a:lnTo>
                    <a:pt x="36893" y="120015"/>
                  </a:lnTo>
                  <a:lnTo>
                    <a:pt x="37147" y="120878"/>
                  </a:lnTo>
                  <a:lnTo>
                    <a:pt x="37223" y="121056"/>
                  </a:lnTo>
                  <a:lnTo>
                    <a:pt x="37147" y="119735"/>
                  </a:lnTo>
                  <a:lnTo>
                    <a:pt x="37185" y="119570"/>
                  </a:lnTo>
                  <a:lnTo>
                    <a:pt x="37147" y="119735"/>
                  </a:lnTo>
                  <a:lnTo>
                    <a:pt x="37223" y="119583"/>
                  </a:lnTo>
                  <a:lnTo>
                    <a:pt x="37312" y="119392"/>
                  </a:lnTo>
                  <a:lnTo>
                    <a:pt x="37312" y="117970"/>
                  </a:lnTo>
                  <a:lnTo>
                    <a:pt x="36779" y="118033"/>
                  </a:lnTo>
                  <a:lnTo>
                    <a:pt x="36334" y="118033"/>
                  </a:lnTo>
                  <a:lnTo>
                    <a:pt x="35229" y="118148"/>
                  </a:lnTo>
                  <a:lnTo>
                    <a:pt x="34163" y="118186"/>
                  </a:lnTo>
                  <a:lnTo>
                    <a:pt x="33058" y="118186"/>
                  </a:lnTo>
                  <a:lnTo>
                    <a:pt x="30784" y="118249"/>
                  </a:lnTo>
                  <a:lnTo>
                    <a:pt x="28498" y="118249"/>
                  </a:lnTo>
                  <a:lnTo>
                    <a:pt x="25920" y="118211"/>
                  </a:lnTo>
                  <a:lnTo>
                    <a:pt x="24295" y="118071"/>
                  </a:lnTo>
                  <a:lnTo>
                    <a:pt x="23418" y="118071"/>
                  </a:lnTo>
                  <a:lnTo>
                    <a:pt x="23596" y="118694"/>
                  </a:lnTo>
                  <a:lnTo>
                    <a:pt x="25844" y="118694"/>
                  </a:lnTo>
                  <a:lnTo>
                    <a:pt x="25666" y="124942"/>
                  </a:lnTo>
                  <a:lnTo>
                    <a:pt x="27432" y="124942"/>
                  </a:lnTo>
                  <a:lnTo>
                    <a:pt x="30924" y="124866"/>
                  </a:lnTo>
                  <a:lnTo>
                    <a:pt x="32664" y="124866"/>
                  </a:lnTo>
                  <a:lnTo>
                    <a:pt x="35966" y="125006"/>
                  </a:lnTo>
                  <a:lnTo>
                    <a:pt x="36918" y="124866"/>
                  </a:lnTo>
                  <a:lnTo>
                    <a:pt x="38811" y="124561"/>
                  </a:lnTo>
                  <a:lnTo>
                    <a:pt x="38874" y="124714"/>
                  </a:lnTo>
                  <a:lnTo>
                    <a:pt x="38989" y="124904"/>
                  </a:lnTo>
                  <a:lnTo>
                    <a:pt x="39065" y="124675"/>
                  </a:lnTo>
                  <a:lnTo>
                    <a:pt x="39103" y="124498"/>
                  </a:lnTo>
                  <a:lnTo>
                    <a:pt x="39103" y="124968"/>
                  </a:lnTo>
                  <a:lnTo>
                    <a:pt x="41313" y="127444"/>
                  </a:lnTo>
                  <a:lnTo>
                    <a:pt x="46278" y="125679"/>
                  </a:lnTo>
                  <a:close/>
                </a:path>
                <a:path w="48259" h="365125">
                  <a:moveTo>
                    <a:pt x="47980" y="359448"/>
                  </a:moveTo>
                  <a:lnTo>
                    <a:pt x="3200" y="352501"/>
                  </a:lnTo>
                  <a:lnTo>
                    <a:pt x="4165" y="355536"/>
                  </a:lnTo>
                  <a:lnTo>
                    <a:pt x="2171" y="357124"/>
                  </a:lnTo>
                  <a:lnTo>
                    <a:pt x="152" y="357124"/>
                  </a:lnTo>
                  <a:lnTo>
                    <a:pt x="0" y="358825"/>
                  </a:lnTo>
                  <a:lnTo>
                    <a:pt x="10350" y="359765"/>
                  </a:lnTo>
                  <a:lnTo>
                    <a:pt x="20662" y="360934"/>
                  </a:lnTo>
                  <a:lnTo>
                    <a:pt x="30962" y="362305"/>
                  </a:lnTo>
                  <a:lnTo>
                    <a:pt x="41198" y="363880"/>
                  </a:lnTo>
                  <a:lnTo>
                    <a:pt x="41567" y="363918"/>
                  </a:lnTo>
                  <a:lnTo>
                    <a:pt x="42379" y="364058"/>
                  </a:lnTo>
                  <a:lnTo>
                    <a:pt x="46139" y="364655"/>
                  </a:lnTo>
                  <a:lnTo>
                    <a:pt x="47980" y="359448"/>
                  </a:lnTo>
                  <a:close/>
                </a:path>
              </a:pathLst>
            </a:custGeom>
            <a:solidFill>
              <a:srgbClr val="10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8" name="object 108"/>
          <p:cNvSpPr/>
          <p:nvPr/>
        </p:nvSpPr>
        <p:spPr>
          <a:xfrm>
            <a:off x="7528307" y="1307616"/>
            <a:ext cx="19050" cy="94615"/>
          </a:xfrm>
          <a:custGeom>
            <a:avLst/>
            <a:gdLst/>
            <a:ahLst/>
            <a:cxnLst/>
            <a:rect l="l" t="t" r="r" b="b"/>
            <a:pathLst>
              <a:path w="19050" h="94615">
                <a:moveTo>
                  <a:pt x="16939" y="4363"/>
                </a:moveTo>
                <a:lnTo>
                  <a:pt x="13328" y="6387"/>
                </a:lnTo>
                <a:lnTo>
                  <a:pt x="12076" y="7125"/>
                </a:lnTo>
                <a:lnTo>
                  <a:pt x="10935" y="8011"/>
                </a:lnTo>
                <a:lnTo>
                  <a:pt x="12037" y="29038"/>
                </a:lnTo>
                <a:lnTo>
                  <a:pt x="10636" y="49988"/>
                </a:lnTo>
                <a:lnTo>
                  <a:pt x="6798" y="70634"/>
                </a:lnTo>
                <a:lnTo>
                  <a:pt x="358" y="91412"/>
                </a:lnTo>
                <a:lnTo>
                  <a:pt x="0" y="92446"/>
                </a:lnTo>
                <a:lnTo>
                  <a:pt x="736" y="93701"/>
                </a:lnTo>
                <a:lnTo>
                  <a:pt x="1988" y="94365"/>
                </a:lnTo>
                <a:lnTo>
                  <a:pt x="1840" y="92298"/>
                </a:lnTo>
                <a:lnTo>
                  <a:pt x="3461" y="90157"/>
                </a:lnTo>
                <a:lnTo>
                  <a:pt x="7773" y="90157"/>
                </a:lnTo>
                <a:lnTo>
                  <a:pt x="13838" y="69716"/>
                </a:lnTo>
                <a:lnTo>
                  <a:pt x="17535" y="47487"/>
                </a:lnTo>
                <a:lnTo>
                  <a:pt x="18512" y="24967"/>
                </a:lnTo>
                <a:lnTo>
                  <a:pt x="16939" y="4363"/>
                </a:lnTo>
                <a:close/>
              </a:path>
              <a:path w="19050" h="94615">
                <a:moveTo>
                  <a:pt x="7773" y="90157"/>
                </a:moveTo>
                <a:lnTo>
                  <a:pt x="3461" y="90157"/>
                </a:lnTo>
                <a:lnTo>
                  <a:pt x="6001" y="90969"/>
                </a:lnTo>
                <a:lnTo>
                  <a:pt x="6480" y="91153"/>
                </a:lnTo>
                <a:lnTo>
                  <a:pt x="6922" y="91264"/>
                </a:lnTo>
                <a:lnTo>
                  <a:pt x="7400" y="91412"/>
                </a:lnTo>
                <a:lnTo>
                  <a:pt x="7773" y="90157"/>
                </a:lnTo>
                <a:close/>
              </a:path>
              <a:path w="19050" h="94615">
                <a:moveTo>
                  <a:pt x="16856" y="3271"/>
                </a:moveTo>
                <a:lnTo>
                  <a:pt x="16939" y="4363"/>
                </a:lnTo>
                <a:lnTo>
                  <a:pt x="17084" y="4282"/>
                </a:lnTo>
                <a:lnTo>
                  <a:pt x="16856" y="3271"/>
                </a:lnTo>
                <a:close/>
              </a:path>
              <a:path w="19050" h="94615">
                <a:moveTo>
                  <a:pt x="14507" y="0"/>
                </a:moveTo>
                <a:lnTo>
                  <a:pt x="16384" y="1181"/>
                </a:lnTo>
                <a:lnTo>
                  <a:pt x="16856" y="3271"/>
                </a:lnTo>
                <a:lnTo>
                  <a:pt x="16789" y="2399"/>
                </a:lnTo>
                <a:lnTo>
                  <a:pt x="16568" y="886"/>
                </a:lnTo>
                <a:lnTo>
                  <a:pt x="15648" y="73"/>
                </a:lnTo>
                <a:lnTo>
                  <a:pt x="14507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545060" y="167363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57" y="0"/>
                </a:moveTo>
                <a:lnTo>
                  <a:pt x="73" y="73"/>
                </a:lnTo>
                <a:lnTo>
                  <a:pt x="441" y="110"/>
                </a:lnTo>
                <a:lnTo>
                  <a:pt x="294" y="73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528565" y="1571921"/>
            <a:ext cx="17145" cy="37465"/>
          </a:xfrm>
          <a:custGeom>
            <a:avLst/>
            <a:gdLst/>
            <a:ahLst/>
            <a:cxnLst/>
            <a:rect l="l" t="t" r="r" b="b"/>
            <a:pathLst>
              <a:path w="17145" h="37465">
                <a:moveTo>
                  <a:pt x="16849" y="30458"/>
                </a:moveTo>
                <a:lnTo>
                  <a:pt x="12334" y="30458"/>
                </a:lnTo>
                <a:lnTo>
                  <a:pt x="15133" y="31344"/>
                </a:lnTo>
                <a:lnTo>
                  <a:pt x="14801" y="34150"/>
                </a:lnTo>
                <a:lnTo>
                  <a:pt x="14727" y="35036"/>
                </a:lnTo>
                <a:lnTo>
                  <a:pt x="14657" y="35479"/>
                </a:lnTo>
                <a:lnTo>
                  <a:pt x="14543" y="36845"/>
                </a:lnTo>
                <a:lnTo>
                  <a:pt x="16053" y="35479"/>
                </a:lnTo>
                <a:lnTo>
                  <a:pt x="16937" y="33411"/>
                </a:lnTo>
                <a:lnTo>
                  <a:pt x="16849" y="30458"/>
                </a:lnTo>
                <a:close/>
              </a:path>
              <a:path w="17145" h="37465">
                <a:moveTo>
                  <a:pt x="14022" y="19391"/>
                </a:moveTo>
                <a:lnTo>
                  <a:pt x="15280" y="24034"/>
                </a:lnTo>
                <a:lnTo>
                  <a:pt x="11119" y="24772"/>
                </a:lnTo>
                <a:lnTo>
                  <a:pt x="10383" y="24920"/>
                </a:lnTo>
                <a:lnTo>
                  <a:pt x="9610" y="25031"/>
                </a:lnTo>
                <a:lnTo>
                  <a:pt x="8873" y="25178"/>
                </a:lnTo>
                <a:lnTo>
                  <a:pt x="8984" y="25622"/>
                </a:lnTo>
                <a:lnTo>
                  <a:pt x="9057" y="26028"/>
                </a:lnTo>
                <a:lnTo>
                  <a:pt x="9204" y="26471"/>
                </a:lnTo>
                <a:lnTo>
                  <a:pt x="9573" y="27800"/>
                </a:lnTo>
                <a:lnTo>
                  <a:pt x="10051" y="29203"/>
                </a:lnTo>
                <a:lnTo>
                  <a:pt x="10222" y="30458"/>
                </a:lnTo>
                <a:lnTo>
                  <a:pt x="10272" y="31344"/>
                </a:lnTo>
                <a:lnTo>
                  <a:pt x="12334" y="30458"/>
                </a:lnTo>
                <a:lnTo>
                  <a:pt x="16849" y="30458"/>
                </a:lnTo>
                <a:lnTo>
                  <a:pt x="16789" y="27578"/>
                </a:lnTo>
                <a:lnTo>
                  <a:pt x="15390" y="23776"/>
                </a:lnTo>
                <a:lnTo>
                  <a:pt x="14022" y="19391"/>
                </a:lnTo>
                <a:close/>
              </a:path>
              <a:path w="17145" h="37465">
                <a:moveTo>
                  <a:pt x="13549" y="17647"/>
                </a:moveTo>
                <a:lnTo>
                  <a:pt x="14022" y="19391"/>
                </a:lnTo>
                <a:lnTo>
                  <a:pt x="13549" y="17647"/>
                </a:lnTo>
                <a:close/>
              </a:path>
              <a:path w="17145" h="37465">
                <a:moveTo>
                  <a:pt x="5817" y="0"/>
                </a:moveTo>
                <a:lnTo>
                  <a:pt x="3866" y="959"/>
                </a:lnTo>
                <a:lnTo>
                  <a:pt x="0" y="2658"/>
                </a:lnTo>
                <a:lnTo>
                  <a:pt x="36" y="3027"/>
                </a:lnTo>
                <a:lnTo>
                  <a:pt x="184" y="3433"/>
                </a:lnTo>
                <a:lnTo>
                  <a:pt x="331" y="3765"/>
                </a:lnTo>
                <a:lnTo>
                  <a:pt x="2871" y="8602"/>
                </a:lnTo>
                <a:lnTo>
                  <a:pt x="5007" y="13586"/>
                </a:lnTo>
                <a:lnTo>
                  <a:pt x="6724" y="18607"/>
                </a:lnTo>
                <a:lnTo>
                  <a:pt x="6848" y="18865"/>
                </a:lnTo>
                <a:lnTo>
                  <a:pt x="7695" y="18718"/>
                </a:lnTo>
                <a:lnTo>
                  <a:pt x="8542" y="18607"/>
                </a:lnTo>
                <a:lnTo>
                  <a:pt x="9389" y="18422"/>
                </a:lnTo>
                <a:lnTo>
                  <a:pt x="13481" y="17660"/>
                </a:lnTo>
                <a:lnTo>
                  <a:pt x="12187" y="13512"/>
                </a:lnTo>
                <a:lnTo>
                  <a:pt x="9389" y="6830"/>
                </a:lnTo>
                <a:lnTo>
                  <a:pt x="6075" y="406"/>
                </a:lnTo>
                <a:lnTo>
                  <a:pt x="5891" y="147"/>
                </a:lnTo>
                <a:lnTo>
                  <a:pt x="5817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540777" y="1668957"/>
            <a:ext cx="5080" cy="8890"/>
          </a:xfrm>
          <a:custGeom>
            <a:avLst/>
            <a:gdLst/>
            <a:ahLst/>
            <a:cxnLst/>
            <a:rect l="l" t="t" r="r" b="b"/>
            <a:pathLst>
              <a:path w="5079" h="8889">
                <a:moveTo>
                  <a:pt x="4457" y="5308"/>
                </a:moveTo>
                <a:lnTo>
                  <a:pt x="4051" y="5308"/>
                </a:lnTo>
                <a:lnTo>
                  <a:pt x="3835" y="5232"/>
                </a:lnTo>
                <a:lnTo>
                  <a:pt x="3644" y="4826"/>
                </a:lnTo>
                <a:lnTo>
                  <a:pt x="3505" y="4419"/>
                </a:lnTo>
                <a:lnTo>
                  <a:pt x="3429" y="4013"/>
                </a:lnTo>
                <a:lnTo>
                  <a:pt x="3251" y="3721"/>
                </a:lnTo>
                <a:lnTo>
                  <a:pt x="3175" y="3429"/>
                </a:lnTo>
                <a:lnTo>
                  <a:pt x="3060" y="3060"/>
                </a:lnTo>
                <a:lnTo>
                  <a:pt x="2730" y="2057"/>
                </a:lnTo>
                <a:lnTo>
                  <a:pt x="2362" y="1028"/>
                </a:lnTo>
                <a:lnTo>
                  <a:pt x="2070" y="0"/>
                </a:lnTo>
                <a:lnTo>
                  <a:pt x="1917" y="139"/>
                </a:lnTo>
                <a:lnTo>
                  <a:pt x="1917" y="3175"/>
                </a:lnTo>
                <a:lnTo>
                  <a:pt x="2108" y="3314"/>
                </a:lnTo>
                <a:lnTo>
                  <a:pt x="2324" y="3429"/>
                </a:lnTo>
                <a:lnTo>
                  <a:pt x="2514" y="3543"/>
                </a:lnTo>
                <a:lnTo>
                  <a:pt x="1841" y="4089"/>
                </a:lnTo>
                <a:lnTo>
                  <a:pt x="1701" y="4203"/>
                </a:lnTo>
                <a:lnTo>
                  <a:pt x="1447" y="4419"/>
                </a:lnTo>
                <a:lnTo>
                  <a:pt x="0" y="5600"/>
                </a:lnTo>
                <a:lnTo>
                  <a:pt x="76" y="7188"/>
                </a:lnTo>
                <a:lnTo>
                  <a:pt x="927" y="8305"/>
                </a:lnTo>
                <a:lnTo>
                  <a:pt x="1079" y="8229"/>
                </a:lnTo>
                <a:lnTo>
                  <a:pt x="2070" y="7416"/>
                </a:lnTo>
                <a:lnTo>
                  <a:pt x="2984" y="6489"/>
                </a:lnTo>
                <a:lnTo>
                  <a:pt x="4013" y="5676"/>
                </a:lnTo>
                <a:lnTo>
                  <a:pt x="4127" y="5537"/>
                </a:lnTo>
                <a:lnTo>
                  <a:pt x="4318" y="5461"/>
                </a:lnTo>
                <a:lnTo>
                  <a:pt x="4457" y="5308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538396" y="1307395"/>
            <a:ext cx="7620" cy="8255"/>
          </a:xfrm>
          <a:custGeom>
            <a:avLst/>
            <a:gdLst/>
            <a:ahLst/>
            <a:cxnLst/>
            <a:rect l="l" t="t" r="r" b="b"/>
            <a:pathLst>
              <a:path w="7620" h="8255">
                <a:moveTo>
                  <a:pt x="2430" y="0"/>
                </a:moveTo>
                <a:lnTo>
                  <a:pt x="0" y="1698"/>
                </a:lnTo>
                <a:lnTo>
                  <a:pt x="331" y="4319"/>
                </a:lnTo>
                <a:lnTo>
                  <a:pt x="552" y="5611"/>
                </a:lnTo>
                <a:lnTo>
                  <a:pt x="846" y="8233"/>
                </a:lnTo>
                <a:lnTo>
                  <a:pt x="1988" y="7346"/>
                </a:lnTo>
                <a:lnTo>
                  <a:pt x="3240" y="6608"/>
                </a:lnTo>
                <a:lnTo>
                  <a:pt x="6995" y="4504"/>
                </a:lnTo>
                <a:lnTo>
                  <a:pt x="6296" y="1402"/>
                </a:lnTo>
                <a:lnTo>
                  <a:pt x="4418" y="221"/>
                </a:lnTo>
                <a:lnTo>
                  <a:pt x="2430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536444" y="1602380"/>
            <a:ext cx="7620" cy="8255"/>
          </a:xfrm>
          <a:custGeom>
            <a:avLst/>
            <a:gdLst/>
            <a:ahLst/>
            <a:cxnLst/>
            <a:rect l="l" t="t" r="r" b="b"/>
            <a:pathLst>
              <a:path w="7620" h="8255">
                <a:moveTo>
                  <a:pt x="7196" y="1366"/>
                </a:moveTo>
                <a:lnTo>
                  <a:pt x="2651" y="1366"/>
                </a:lnTo>
                <a:lnTo>
                  <a:pt x="2503" y="1402"/>
                </a:lnTo>
                <a:lnTo>
                  <a:pt x="2356" y="1439"/>
                </a:lnTo>
                <a:lnTo>
                  <a:pt x="1914" y="1439"/>
                </a:lnTo>
                <a:lnTo>
                  <a:pt x="1546" y="1513"/>
                </a:lnTo>
                <a:lnTo>
                  <a:pt x="1178" y="1735"/>
                </a:lnTo>
                <a:lnTo>
                  <a:pt x="699" y="2288"/>
                </a:lnTo>
                <a:lnTo>
                  <a:pt x="405" y="2879"/>
                </a:lnTo>
                <a:lnTo>
                  <a:pt x="331" y="3691"/>
                </a:lnTo>
                <a:lnTo>
                  <a:pt x="98" y="5500"/>
                </a:lnTo>
                <a:lnTo>
                  <a:pt x="0" y="6756"/>
                </a:lnTo>
                <a:lnTo>
                  <a:pt x="552" y="7531"/>
                </a:lnTo>
                <a:lnTo>
                  <a:pt x="1435" y="8048"/>
                </a:lnTo>
                <a:lnTo>
                  <a:pt x="2651" y="7974"/>
                </a:lnTo>
                <a:lnTo>
                  <a:pt x="4234" y="7937"/>
                </a:lnTo>
                <a:lnTo>
                  <a:pt x="5596" y="7310"/>
                </a:lnTo>
                <a:lnTo>
                  <a:pt x="6664" y="6387"/>
                </a:lnTo>
                <a:lnTo>
                  <a:pt x="6701" y="5500"/>
                </a:lnTo>
                <a:lnTo>
                  <a:pt x="6824" y="4725"/>
                </a:lnTo>
                <a:lnTo>
                  <a:pt x="7188" y="1439"/>
                </a:lnTo>
                <a:lnTo>
                  <a:pt x="2356" y="1439"/>
                </a:lnTo>
                <a:lnTo>
                  <a:pt x="7192" y="1402"/>
                </a:lnTo>
                <a:close/>
              </a:path>
              <a:path w="7620" h="8255">
                <a:moveTo>
                  <a:pt x="4455" y="0"/>
                </a:moveTo>
                <a:lnTo>
                  <a:pt x="2393" y="886"/>
                </a:lnTo>
                <a:lnTo>
                  <a:pt x="2356" y="1402"/>
                </a:lnTo>
                <a:lnTo>
                  <a:pt x="7196" y="1366"/>
                </a:lnTo>
                <a:lnTo>
                  <a:pt x="7253" y="886"/>
                </a:lnTo>
                <a:lnTo>
                  <a:pt x="4455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541489" y="1668613"/>
            <a:ext cx="1905" cy="4445"/>
          </a:xfrm>
          <a:custGeom>
            <a:avLst/>
            <a:gdLst/>
            <a:ahLst/>
            <a:cxnLst/>
            <a:rect l="l" t="t" r="r" b="b"/>
            <a:pathLst>
              <a:path w="1904" h="4444">
                <a:moveTo>
                  <a:pt x="1215" y="0"/>
                </a:moveTo>
                <a:lnTo>
                  <a:pt x="220" y="1144"/>
                </a:lnTo>
                <a:lnTo>
                  <a:pt x="0" y="3248"/>
                </a:lnTo>
                <a:lnTo>
                  <a:pt x="1141" y="4430"/>
                </a:lnTo>
                <a:lnTo>
                  <a:pt x="1804" y="3876"/>
                </a:lnTo>
                <a:lnTo>
                  <a:pt x="1534" y="3728"/>
                </a:lnTo>
                <a:lnTo>
                  <a:pt x="1215" y="3728"/>
                </a:lnTo>
                <a:lnTo>
                  <a:pt x="1141" y="553"/>
                </a:lnTo>
                <a:lnTo>
                  <a:pt x="1215" y="332"/>
                </a:lnTo>
                <a:lnTo>
                  <a:pt x="1362" y="332"/>
                </a:lnTo>
                <a:lnTo>
                  <a:pt x="1215" y="0"/>
                </a:lnTo>
                <a:close/>
              </a:path>
              <a:path w="1904" h="4444">
                <a:moveTo>
                  <a:pt x="1215" y="3507"/>
                </a:moveTo>
                <a:lnTo>
                  <a:pt x="1215" y="3728"/>
                </a:lnTo>
                <a:lnTo>
                  <a:pt x="1534" y="3728"/>
                </a:lnTo>
                <a:lnTo>
                  <a:pt x="1215" y="3507"/>
                </a:lnTo>
                <a:close/>
              </a:path>
              <a:path w="1904" h="4444">
                <a:moveTo>
                  <a:pt x="1215" y="479"/>
                </a:moveTo>
                <a:close/>
              </a:path>
              <a:path w="1904" h="4444">
                <a:moveTo>
                  <a:pt x="1362" y="332"/>
                </a:moveTo>
                <a:lnTo>
                  <a:pt x="1215" y="332"/>
                </a:lnTo>
                <a:lnTo>
                  <a:pt x="1215" y="479"/>
                </a:lnTo>
                <a:lnTo>
                  <a:pt x="1362" y="332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503454" y="1306915"/>
            <a:ext cx="39370" cy="85725"/>
          </a:xfrm>
          <a:custGeom>
            <a:avLst/>
            <a:gdLst/>
            <a:ahLst/>
            <a:cxnLst/>
            <a:rect l="l" t="t" r="r" b="b"/>
            <a:pathLst>
              <a:path w="39370" h="85725">
                <a:moveTo>
                  <a:pt x="37298" y="0"/>
                </a:moveTo>
                <a:lnTo>
                  <a:pt x="9794" y="33264"/>
                </a:lnTo>
                <a:lnTo>
                  <a:pt x="0" y="79782"/>
                </a:lnTo>
                <a:lnTo>
                  <a:pt x="4639" y="80225"/>
                </a:lnTo>
                <a:lnTo>
                  <a:pt x="5522" y="83769"/>
                </a:lnTo>
                <a:lnTo>
                  <a:pt x="4160" y="85505"/>
                </a:lnTo>
                <a:lnTo>
                  <a:pt x="5707" y="85394"/>
                </a:lnTo>
                <a:lnTo>
                  <a:pt x="7069" y="84397"/>
                </a:lnTo>
                <a:lnTo>
                  <a:pt x="6848" y="82330"/>
                </a:lnTo>
                <a:lnTo>
                  <a:pt x="6560" y="70827"/>
                </a:lnTo>
                <a:lnTo>
                  <a:pt x="18950" y="29111"/>
                </a:lnTo>
                <a:lnTo>
                  <a:pt x="35788" y="8712"/>
                </a:lnTo>
                <a:lnTo>
                  <a:pt x="34942" y="2178"/>
                </a:lnTo>
                <a:lnTo>
                  <a:pt x="37372" y="479"/>
                </a:lnTo>
                <a:lnTo>
                  <a:pt x="39360" y="701"/>
                </a:lnTo>
                <a:lnTo>
                  <a:pt x="38476" y="147"/>
                </a:lnTo>
                <a:lnTo>
                  <a:pt x="37298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6" name="object 116"/>
          <p:cNvGrpSpPr/>
          <p:nvPr/>
        </p:nvGrpSpPr>
        <p:grpSpPr>
          <a:xfrm>
            <a:off x="7493586" y="1589569"/>
            <a:ext cx="50800" cy="123189"/>
            <a:chOff x="7493586" y="1589569"/>
            <a:chExt cx="50800" cy="123189"/>
          </a:xfrm>
        </p:grpSpPr>
        <p:sp>
          <p:nvSpPr>
            <p:cNvPr id="117" name="object 117"/>
            <p:cNvSpPr/>
            <p:nvPr/>
          </p:nvSpPr>
          <p:spPr>
            <a:xfrm>
              <a:off x="7503668" y="1668106"/>
              <a:ext cx="39370" cy="37465"/>
            </a:xfrm>
            <a:custGeom>
              <a:avLst/>
              <a:gdLst/>
              <a:ahLst/>
              <a:cxnLst/>
              <a:rect l="l" t="t" r="r" b="b"/>
              <a:pathLst>
                <a:path w="39370" h="37464">
                  <a:moveTo>
                    <a:pt x="14160" y="21272"/>
                  </a:moveTo>
                  <a:lnTo>
                    <a:pt x="13258" y="21526"/>
                  </a:lnTo>
                  <a:lnTo>
                    <a:pt x="13373" y="21983"/>
                  </a:lnTo>
                  <a:lnTo>
                    <a:pt x="14160" y="21272"/>
                  </a:lnTo>
                  <a:close/>
                </a:path>
                <a:path w="39370" h="37464">
                  <a:moveTo>
                    <a:pt x="15316" y="29197"/>
                  </a:moveTo>
                  <a:lnTo>
                    <a:pt x="15024" y="28016"/>
                  </a:lnTo>
                  <a:lnTo>
                    <a:pt x="14655" y="26835"/>
                  </a:lnTo>
                  <a:lnTo>
                    <a:pt x="13373" y="21983"/>
                  </a:lnTo>
                  <a:lnTo>
                    <a:pt x="10439" y="24676"/>
                  </a:lnTo>
                  <a:lnTo>
                    <a:pt x="5410" y="29387"/>
                  </a:lnTo>
                  <a:lnTo>
                    <a:pt x="444" y="34150"/>
                  </a:lnTo>
                  <a:lnTo>
                    <a:pt x="0" y="34696"/>
                  </a:lnTo>
                  <a:lnTo>
                    <a:pt x="1104" y="33629"/>
                  </a:lnTo>
                  <a:lnTo>
                    <a:pt x="3060" y="31826"/>
                  </a:lnTo>
                  <a:lnTo>
                    <a:pt x="5041" y="31851"/>
                  </a:lnTo>
                  <a:lnTo>
                    <a:pt x="7505" y="34150"/>
                  </a:lnTo>
                  <a:lnTo>
                    <a:pt x="7620" y="36029"/>
                  </a:lnTo>
                  <a:lnTo>
                    <a:pt x="6807" y="37249"/>
                  </a:lnTo>
                  <a:lnTo>
                    <a:pt x="9575" y="34518"/>
                  </a:lnTo>
                  <a:lnTo>
                    <a:pt x="12484" y="31826"/>
                  </a:lnTo>
                  <a:lnTo>
                    <a:pt x="15316" y="29197"/>
                  </a:lnTo>
                  <a:close/>
                </a:path>
                <a:path w="39370" h="37464">
                  <a:moveTo>
                    <a:pt x="38963" y="584"/>
                  </a:moveTo>
                  <a:lnTo>
                    <a:pt x="38887" y="0"/>
                  </a:lnTo>
                  <a:lnTo>
                    <a:pt x="37960" y="584"/>
                  </a:lnTo>
                  <a:lnTo>
                    <a:pt x="37109" y="1397"/>
                  </a:lnTo>
                  <a:lnTo>
                    <a:pt x="34505" y="3543"/>
                  </a:lnTo>
                  <a:lnTo>
                    <a:pt x="14160" y="21272"/>
                  </a:lnTo>
                  <a:lnTo>
                    <a:pt x="19621" y="19748"/>
                  </a:lnTo>
                  <a:lnTo>
                    <a:pt x="20802" y="24218"/>
                  </a:lnTo>
                  <a:lnTo>
                    <a:pt x="21831" y="23215"/>
                  </a:lnTo>
                  <a:lnTo>
                    <a:pt x="22898" y="22326"/>
                  </a:lnTo>
                  <a:lnTo>
                    <a:pt x="24053" y="21272"/>
                  </a:lnTo>
                  <a:lnTo>
                    <a:pt x="25742" y="19748"/>
                  </a:lnTo>
                  <a:lnTo>
                    <a:pt x="27025" y="18605"/>
                  </a:lnTo>
                  <a:lnTo>
                    <a:pt x="30226" y="15798"/>
                  </a:lnTo>
                  <a:lnTo>
                    <a:pt x="34975" y="11772"/>
                  </a:lnTo>
                  <a:lnTo>
                    <a:pt x="38036" y="9156"/>
                  </a:lnTo>
                  <a:lnTo>
                    <a:pt x="37185" y="8039"/>
                  </a:lnTo>
                  <a:lnTo>
                    <a:pt x="37109" y="6451"/>
                  </a:lnTo>
                  <a:lnTo>
                    <a:pt x="38557" y="5270"/>
                  </a:lnTo>
                  <a:lnTo>
                    <a:pt x="38696" y="5130"/>
                  </a:lnTo>
                  <a:lnTo>
                    <a:pt x="38950" y="4940"/>
                  </a:lnTo>
                  <a:lnTo>
                    <a:pt x="37820" y="3759"/>
                  </a:lnTo>
                  <a:lnTo>
                    <a:pt x="38036" y="1663"/>
                  </a:lnTo>
                  <a:lnTo>
                    <a:pt x="38963" y="584"/>
                  </a:lnTo>
                  <a:close/>
                </a:path>
                <a:path w="39370" h="37464">
                  <a:moveTo>
                    <a:pt x="39027" y="4025"/>
                  </a:moveTo>
                  <a:close/>
                </a:path>
                <a:path w="39370" h="37464">
                  <a:moveTo>
                    <a:pt x="39027" y="952"/>
                  </a:moveTo>
                  <a:close/>
                </a:path>
              </a:pathLst>
            </a:custGeom>
            <a:solidFill>
              <a:srgbClr val="10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7493586" y="1597101"/>
              <a:ext cx="49530" cy="115570"/>
            </a:xfrm>
            <a:custGeom>
              <a:avLst/>
              <a:gdLst/>
              <a:ahLst/>
              <a:cxnLst/>
              <a:rect l="l" t="t" r="r" b="b"/>
              <a:pathLst>
                <a:path w="49529" h="115569">
                  <a:moveTo>
                    <a:pt x="43852" y="0"/>
                  </a:moveTo>
                  <a:lnTo>
                    <a:pt x="16274" y="5057"/>
                  </a:lnTo>
                  <a:lnTo>
                    <a:pt x="10723" y="42881"/>
                  </a:lnTo>
                  <a:lnTo>
                    <a:pt x="5117" y="80705"/>
                  </a:lnTo>
                  <a:lnTo>
                    <a:pt x="3852" y="89388"/>
                  </a:lnTo>
                  <a:lnTo>
                    <a:pt x="1265" y="106726"/>
                  </a:lnTo>
                  <a:lnTo>
                    <a:pt x="0" y="115409"/>
                  </a:lnTo>
                  <a:lnTo>
                    <a:pt x="3350" y="112197"/>
                  </a:lnTo>
                  <a:lnTo>
                    <a:pt x="6701" y="108948"/>
                  </a:lnTo>
                  <a:lnTo>
                    <a:pt x="10051" y="105736"/>
                  </a:lnTo>
                  <a:lnTo>
                    <a:pt x="10530" y="105146"/>
                  </a:lnTo>
                  <a:lnTo>
                    <a:pt x="41091" y="77456"/>
                  </a:lnTo>
                  <a:lnTo>
                    <a:pt x="47203" y="72398"/>
                  </a:lnTo>
                  <a:lnTo>
                    <a:pt x="48050" y="71586"/>
                  </a:lnTo>
                  <a:lnTo>
                    <a:pt x="48970" y="70995"/>
                  </a:lnTo>
                  <a:lnTo>
                    <a:pt x="45245" y="56539"/>
                  </a:lnTo>
                  <a:lnTo>
                    <a:pt x="42973" y="41820"/>
                  </a:lnTo>
                  <a:lnTo>
                    <a:pt x="42172" y="26948"/>
                  </a:lnTo>
                  <a:lnTo>
                    <a:pt x="42858" y="12035"/>
                  </a:lnTo>
                  <a:lnTo>
                    <a:pt x="41864" y="10522"/>
                  </a:lnTo>
                  <a:lnTo>
                    <a:pt x="42195" y="8011"/>
                  </a:lnTo>
                  <a:lnTo>
                    <a:pt x="44110" y="6977"/>
                  </a:lnTo>
                  <a:lnTo>
                    <a:pt x="44404" y="6645"/>
                  </a:lnTo>
                  <a:lnTo>
                    <a:pt x="44809" y="6387"/>
                  </a:lnTo>
                  <a:lnTo>
                    <a:pt x="45251" y="6165"/>
                  </a:lnTo>
                  <a:lnTo>
                    <a:pt x="45171" y="5057"/>
                  </a:lnTo>
                  <a:lnTo>
                    <a:pt x="45030" y="4024"/>
                  </a:lnTo>
                  <a:lnTo>
                    <a:pt x="44552" y="2621"/>
                  </a:lnTo>
                  <a:lnTo>
                    <a:pt x="44170" y="1252"/>
                  </a:lnTo>
                  <a:lnTo>
                    <a:pt x="44036" y="849"/>
                  </a:lnTo>
                  <a:lnTo>
                    <a:pt x="43962" y="443"/>
                  </a:lnTo>
                  <a:lnTo>
                    <a:pt x="43852" y="0"/>
                  </a:lnTo>
                  <a:close/>
                </a:path>
              </a:pathLst>
            </a:custGeom>
            <a:solidFill>
              <a:srgbClr val="8183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7535405" y="1589569"/>
              <a:ext cx="8890" cy="14604"/>
            </a:xfrm>
            <a:custGeom>
              <a:avLst/>
              <a:gdLst/>
              <a:ahLst/>
              <a:cxnLst/>
              <a:rect l="l" t="t" r="r" b="b"/>
              <a:pathLst>
                <a:path w="8890" h="14605">
                  <a:moveTo>
                    <a:pt x="3429" y="13703"/>
                  </a:moveTo>
                  <a:lnTo>
                    <a:pt x="2984" y="13919"/>
                  </a:lnTo>
                  <a:lnTo>
                    <a:pt x="2552" y="14224"/>
                  </a:lnTo>
                  <a:lnTo>
                    <a:pt x="2286" y="14516"/>
                  </a:lnTo>
                  <a:lnTo>
                    <a:pt x="2578" y="14325"/>
                  </a:lnTo>
                  <a:lnTo>
                    <a:pt x="2946" y="14262"/>
                  </a:lnTo>
                  <a:lnTo>
                    <a:pt x="3390" y="14224"/>
                  </a:lnTo>
                  <a:lnTo>
                    <a:pt x="3429" y="13703"/>
                  </a:lnTo>
                  <a:close/>
                </a:path>
                <a:path w="8890" h="14605">
                  <a:moveTo>
                    <a:pt x="3683" y="14185"/>
                  </a:moveTo>
                  <a:lnTo>
                    <a:pt x="3467" y="14185"/>
                  </a:lnTo>
                  <a:lnTo>
                    <a:pt x="3683" y="14185"/>
                  </a:lnTo>
                  <a:close/>
                </a:path>
                <a:path w="8890" h="14605">
                  <a:moveTo>
                    <a:pt x="8432" y="6388"/>
                  </a:moveTo>
                  <a:lnTo>
                    <a:pt x="6705" y="0"/>
                  </a:lnTo>
                  <a:lnTo>
                    <a:pt x="2540" y="787"/>
                  </a:lnTo>
                  <a:lnTo>
                    <a:pt x="1701" y="965"/>
                  </a:lnTo>
                  <a:lnTo>
                    <a:pt x="850" y="1079"/>
                  </a:lnTo>
                  <a:lnTo>
                    <a:pt x="0" y="1219"/>
                  </a:lnTo>
                  <a:lnTo>
                    <a:pt x="736" y="3289"/>
                  </a:lnTo>
                  <a:lnTo>
                    <a:pt x="1397" y="5397"/>
                  </a:lnTo>
                  <a:lnTo>
                    <a:pt x="2032" y="7531"/>
                  </a:lnTo>
                  <a:lnTo>
                    <a:pt x="2768" y="7391"/>
                  </a:lnTo>
                  <a:lnTo>
                    <a:pt x="3543" y="7277"/>
                  </a:lnTo>
                  <a:lnTo>
                    <a:pt x="4267" y="7137"/>
                  </a:lnTo>
                  <a:lnTo>
                    <a:pt x="8432" y="6388"/>
                  </a:lnTo>
                  <a:close/>
                </a:path>
              </a:pathLst>
            </a:custGeom>
            <a:solidFill>
              <a:srgbClr val="10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0" name="object 120"/>
          <p:cNvSpPr/>
          <p:nvPr/>
        </p:nvSpPr>
        <p:spPr>
          <a:xfrm>
            <a:off x="7538101" y="2431145"/>
            <a:ext cx="635" cy="1905"/>
          </a:xfrm>
          <a:custGeom>
            <a:avLst/>
            <a:gdLst/>
            <a:ahLst/>
            <a:cxnLst/>
            <a:rect l="l" t="t" r="r" b="b"/>
            <a:pathLst>
              <a:path w="634" h="1905">
                <a:moveTo>
                  <a:pt x="515" y="0"/>
                </a:moveTo>
                <a:lnTo>
                  <a:pt x="220" y="590"/>
                </a:lnTo>
                <a:lnTo>
                  <a:pt x="36" y="1218"/>
                </a:lnTo>
                <a:lnTo>
                  <a:pt x="0" y="1845"/>
                </a:lnTo>
                <a:lnTo>
                  <a:pt x="110" y="1218"/>
                </a:lnTo>
                <a:lnTo>
                  <a:pt x="294" y="590"/>
                </a:lnTo>
                <a:lnTo>
                  <a:pt x="515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508303" y="1590789"/>
            <a:ext cx="29845" cy="18415"/>
          </a:xfrm>
          <a:custGeom>
            <a:avLst/>
            <a:gdLst/>
            <a:ahLst/>
            <a:cxnLst/>
            <a:rect l="l" t="t" r="r" b="b"/>
            <a:pathLst>
              <a:path w="29845" h="18415">
                <a:moveTo>
                  <a:pt x="29133" y="6311"/>
                </a:moveTo>
                <a:lnTo>
                  <a:pt x="27838" y="2070"/>
                </a:lnTo>
                <a:lnTo>
                  <a:pt x="27101" y="0"/>
                </a:lnTo>
                <a:lnTo>
                  <a:pt x="20358" y="1193"/>
                </a:lnTo>
                <a:lnTo>
                  <a:pt x="0" y="4584"/>
                </a:lnTo>
                <a:lnTo>
                  <a:pt x="1295" y="5245"/>
                </a:lnTo>
                <a:lnTo>
                  <a:pt x="2247" y="6578"/>
                </a:lnTo>
                <a:lnTo>
                  <a:pt x="1663" y="10337"/>
                </a:lnTo>
                <a:lnTo>
                  <a:pt x="1549" y="11379"/>
                </a:lnTo>
                <a:lnTo>
                  <a:pt x="29133" y="6311"/>
                </a:lnTo>
                <a:close/>
              </a:path>
              <a:path w="29845" h="18415">
                <a:moveTo>
                  <a:pt x="29273" y="13373"/>
                </a:moveTo>
                <a:lnTo>
                  <a:pt x="27470" y="14325"/>
                </a:lnTo>
                <a:lnTo>
                  <a:pt x="27139" y="16840"/>
                </a:lnTo>
                <a:lnTo>
                  <a:pt x="28130" y="18351"/>
                </a:lnTo>
                <a:lnTo>
                  <a:pt x="28206" y="17322"/>
                </a:lnTo>
                <a:lnTo>
                  <a:pt x="28321" y="16319"/>
                </a:lnTo>
                <a:lnTo>
                  <a:pt x="28460" y="15290"/>
                </a:lnTo>
                <a:lnTo>
                  <a:pt x="28536" y="14478"/>
                </a:lnTo>
                <a:lnTo>
                  <a:pt x="28829" y="13881"/>
                </a:lnTo>
                <a:lnTo>
                  <a:pt x="29273" y="13373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529412" y="1727463"/>
            <a:ext cx="6985" cy="6350"/>
          </a:xfrm>
          <a:custGeom>
            <a:avLst/>
            <a:gdLst/>
            <a:ahLst/>
            <a:cxnLst/>
            <a:rect l="l" t="t" r="r" b="b"/>
            <a:pathLst>
              <a:path w="6984" h="6350">
                <a:moveTo>
                  <a:pt x="6738" y="0"/>
                </a:moveTo>
                <a:lnTo>
                  <a:pt x="110" y="0"/>
                </a:lnTo>
                <a:lnTo>
                  <a:pt x="36" y="4245"/>
                </a:lnTo>
                <a:lnTo>
                  <a:pt x="36" y="4577"/>
                </a:lnTo>
                <a:lnTo>
                  <a:pt x="773" y="5464"/>
                </a:lnTo>
                <a:lnTo>
                  <a:pt x="1840" y="5944"/>
                </a:lnTo>
                <a:lnTo>
                  <a:pt x="3240" y="6054"/>
                </a:lnTo>
                <a:lnTo>
                  <a:pt x="4344" y="6202"/>
                </a:lnTo>
                <a:lnTo>
                  <a:pt x="5449" y="6239"/>
                </a:lnTo>
                <a:lnTo>
                  <a:pt x="6553" y="6239"/>
                </a:lnTo>
                <a:lnTo>
                  <a:pt x="6627" y="4910"/>
                </a:lnTo>
                <a:lnTo>
                  <a:pt x="6627" y="4245"/>
                </a:lnTo>
                <a:lnTo>
                  <a:pt x="6738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530148" y="1397773"/>
            <a:ext cx="5715" cy="5080"/>
          </a:xfrm>
          <a:custGeom>
            <a:avLst/>
            <a:gdLst/>
            <a:ahLst/>
            <a:cxnLst/>
            <a:rect l="l" t="t" r="r" b="b"/>
            <a:pathLst>
              <a:path w="5715" h="5080">
                <a:moveTo>
                  <a:pt x="1620" y="0"/>
                </a:moveTo>
                <a:lnTo>
                  <a:pt x="0" y="2141"/>
                </a:lnTo>
                <a:lnTo>
                  <a:pt x="147" y="4208"/>
                </a:lnTo>
                <a:lnTo>
                  <a:pt x="1804" y="5057"/>
                </a:lnTo>
                <a:lnTo>
                  <a:pt x="4271" y="4651"/>
                </a:lnTo>
                <a:lnTo>
                  <a:pt x="5302" y="1993"/>
                </a:lnTo>
                <a:lnTo>
                  <a:pt x="5412" y="1624"/>
                </a:lnTo>
                <a:lnTo>
                  <a:pt x="5559" y="1255"/>
                </a:lnTo>
                <a:lnTo>
                  <a:pt x="5081" y="1107"/>
                </a:lnTo>
                <a:lnTo>
                  <a:pt x="4639" y="996"/>
                </a:lnTo>
                <a:lnTo>
                  <a:pt x="4160" y="812"/>
                </a:lnTo>
                <a:lnTo>
                  <a:pt x="1620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493965" y="1726844"/>
            <a:ext cx="42545" cy="234950"/>
          </a:xfrm>
          <a:custGeom>
            <a:avLst/>
            <a:gdLst/>
            <a:ahLst/>
            <a:cxnLst/>
            <a:rect l="l" t="t" r="r" b="b"/>
            <a:pathLst>
              <a:path w="42545" h="234950">
                <a:moveTo>
                  <a:pt x="40233" y="1701"/>
                </a:moveTo>
                <a:lnTo>
                  <a:pt x="39751" y="0"/>
                </a:lnTo>
                <a:lnTo>
                  <a:pt x="39458" y="0"/>
                </a:lnTo>
                <a:lnTo>
                  <a:pt x="39268" y="76"/>
                </a:lnTo>
                <a:lnTo>
                  <a:pt x="40233" y="1701"/>
                </a:lnTo>
                <a:close/>
              </a:path>
              <a:path w="42545" h="234950">
                <a:moveTo>
                  <a:pt x="41998" y="6870"/>
                </a:moveTo>
                <a:lnTo>
                  <a:pt x="38684" y="6680"/>
                </a:lnTo>
                <a:lnTo>
                  <a:pt x="37287" y="6565"/>
                </a:lnTo>
                <a:lnTo>
                  <a:pt x="35445" y="5308"/>
                </a:lnTo>
                <a:lnTo>
                  <a:pt x="34696" y="12509"/>
                </a:lnTo>
                <a:lnTo>
                  <a:pt x="33159" y="19608"/>
                </a:lnTo>
                <a:lnTo>
                  <a:pt x="13639" y="93065"/>
                </a:lnTo>
                <a:lnTo>
                  <a:pt x="3733" y="137464"/>
                </a:lnTo>
                <a:lnTo>
                  <a:pt x="1320" y="151765"/>
                </a:lnTo>
                <a:lnTo>
                  <a:pt x="0" y="166166"/>
                </a:lnTo>
                <a:lnTo>
                  <a:pt x="241" y="180682"/>
                </a:lnTo>
                <a:lnTo>
                  <a:pt x="2006" y="194233"/>
                </a:lnTo>
                <a:lnTo>
                  <a:pt x="4838" y="207581"/>
                </a:lnTo>
                <a:lnTo>
                  <a:pt x="12395" y="233845"/>
                </a:lnTo>
                <a:lnTo>
                  <a:pt x="19532" y="234429"/>
                </a:lnTo>
                <a:lnTo>
                  <a:pt x="11315" y="206362"/>
                </a:lnTo>
                <a:lnTo>
                  <a:pt x="8305" y="192074"/>
                </a:lnTo>
                <a:lnTo>
                  <a:pt x="6616" y="177622"/>
                </a:lnTo>
                <a:lnTo>
                  <a:pt x="6743" y="162674"/>
                </a:lnTo>
                <a:lnTo>
                  <a:pt x="8496" y="147878"/>
                </a:lnTo>
                <a:lnTo>
                  <a:pt x="11264" y="133197"/>
                </a:lnTo>
                <a:lnTo>
                  <a:pt x="14490" y="118656"/>
                </a:lnTo>
                <a:lnTo>
                  <a:pt x="28625" y="60540"/>
                </a:lnTo>
                <a:lnTo>
                  <a:pt x="41516" y="15214"/>
                </a:lnTo>
                <a:lnTo>
                  <a:pt x="41998" y="687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305344" y="2156180"/>
            <a:ext cx="229235" cy="12700"/>
          </a:xfrm>
          <a:custGeom>
            <a:avLst/>
            <a:gdLst/>
            <a:ahLst/>
            <a:cxnLst/>
            <a:rect l="l" t="t" r="r" b="b"/>
            <a:pathLst>
              <a:path w="229234" h="12700">
                <a:moveTo>
                  <a:pt x="7467" y="1727"/>
                </a:moveTo>
                <a:lnTo>
                  <a:pt x="6946" y="1244"/>
                </a:lnTo>
                <a:lnTo>
                  <a:pt x="5740" y="3251"/>
                </a:lnTo>
                <a:lnTo>
                  <a:pt x="6985" y="4419"/>
                </a:lnTo>
                <a:lnTo>
                  <a:pt x="7467" y="1727"/>
                </a:lnTo>
                <a:close/>
              </a:path>
              <a:path w="229234" h="12700">
                <a:moveTo>
                  <a:pt x="7670" y="38"/>
                </a:moveTo>
                <a:lnTo>
                  <a:pt x="6311" y="38"/>
                </a:lnTo>
                <a:lnTo>
                  <a:pt x="5613" y="0"/>
                </a:lnTo>
                <a:lnTo>
                  <a:pt x="6946" y="1244"/>
                </a:lnTo>
                <a:lnTo>
                  <a:pt x="7670" y="38"/>
                </a:lnTo>
                <a:close/>
              </a:path>
              <a:path w="229234" h="12700">
                <a:moveTo>
                  <a:pt x="8458" y="5829"/>
                </a:moveTo>
                <a:lnTo>
                  <a:pt x="6985" y="4419"/>
                </a:lnTo>
                <a:lnTo>
                  <a:pt x="6743" y="5753"/>
                </a:lnTo>
                <a:lnTo>
                  <a:pt x="3441" y="5829"/>
                </a:lnTo>
                <a:lnTo>
                  <a:pt x="8458" y="5829"/>
                </a:lnTo>
                <a:close/>
              </a:path>
              <a:path w="229234" h="12700">
                <a:moveTo>
                  <a:pt x="9398" y="6731"/>
                </a:moveTo>
                <a:lnTo>
                  <a:pt x="8496" y="5867"/>
                </a:lnTo>
                <a:lnTo>
                  <a:pt x="1104" y="5867"/>
                </a:lnTo>
                <a:lnTo>
                  <a:pt x="0" y="5867"/>
                </a:lnTo>
                <a:lnTo>
                  <a:pt x="444" y="6273"/>
                </a:lnTo>
                <a:lnTo>
                  <a:pt x="1104" y="6527"/>
                </a:lnTo>
                <a:lnTo>
                  <a:pt x="1955" y="6527"/>
                </a:lnTo>
                <a:lnTo>
                  <a:pt x="9398" y="6731"/>
                </a:lnTo>
                <a:close/>
              </a:path>
              <a:path w="229234" h="12700">
                <a:moveTo>
                  <a:pt x="10693" y="6769"/>
                </a:moveTo>
                <a:lnTo>
                  <a:pt x="9398" y="6731"/>
                </a:lnTo>
                <a:lnTo>
                  <a:pt x="10160" y="7454"/>
                </a:lnTo>
                <a:lnTo>
                  <a:pt x="10693" y="6769"/>
                </a:lnTo>
                <a:close/>
              </a:path>
              <a:path w="229234" h="12700">
                <a:moveTo>
                  <a:pt x="228815" y="9334"/>
                </a:moveTo>
                <a:lnTo>
                  <a:pt x="227926" y="5943"/>
                </a:lnTo>
                <a:lnTo>
                  <a:pt x="224866" y="5905"/>
                </a:lnTo>
                <a:lnTo>
                  <a:pt x="179400" y="4648"/>
                </a:lnTo>
                <a:lnTo>
                  <a:pt x="15786" y="254"/>
                </a:lnTo>
                <a:lnTo>
                  <a:pt x="14706" y="1727"/>
                </a:lnTo>
                <a:lnTo>
                  <a:pt x="10693" y="6769"/>
                </a:lnTo>
                <a:lnTo>
                  <a:pt x="224866" y="12547"/>
                </a:lnTo>
                <a:lnTo>
                  <a:pt x="226161" y="12547"/>
                </a:lnTo>
                <a:lnTo>
                  <a:pt x="227012" y="11988"/>
                </a:lnTo>
                <a:lnTo>
                  <a:pt x="227482" y="11252"/>
                </a:lnTo>
                <a:lnTo>
                  <a:pt x="228815" y="9334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7528123" y="1569153"/>
            <a:ext cx="6350" cy="5715"/>
          </a:xfrm>
          <a:custGeom>
            <a:avLst/>
            <a:gdLst/>
            <a:ahLst/>
            <a:cxnLst/>
            <a:rect l="l" t="t" r="r" b="b"/>
            <a:pathLst>
              <a:path w="6350" h="5715">
                <a:moveTo>
                  <a:pt x="4381" y="0"/>
                </a:moveTo>
                <a:lnTo>
                  <a:pt x="0" y="2288"/>
                </a:lnTo>
                <a:lnTo>
                  <a:pt x="441" y="5427"/>
                </a:lnTo>
                <a:lnTo>
                  <a:pt x="2393" y="4577"/>
                </a:lnTo>
                <a:lnTo>
                  <a:pt x="4307" y="3728"/>
                </a:lnTo>
                <a:lnTo>
                  <a:pt x="6259" y="2768"/>
                </a:lnTo>
                <a:lnTo>
                  <a:pt x="4381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7476244" y="2919983"/>
            <a:ext cx="55244" cy="187325"/>
          </a:xfrm>
          <a:custGeom>
            <a:avLst/>
            <a:gdLst/>
            <a:ahLst/>
            <a:cxnLst/>
            <a:rect l="l" t="t" r="r" b="b"/>
            <a:pathLst>
              <a:path w="55245" h="187325">
                <a:moveTo>
                  <a:pt x="1914" y="0"/>
                </a:moveTo>
                <a:lnTo>
                  <a:pt x="1325" y="9517"/>
                </a:lnTo>
                <a:lnTo>
                  <a:pt x="10851" y="15740"/>
                </a:lnTo>
                <a:lnTo>
                  <a:pt x="19265" y="23220"/>
                </a:lnTo>
                <a:lnTo>
                  <a:pt x="40575" y="64486"/>
                </a:lnTo>
                <a:lnTo>
                  <a:pt x="46282" y="112592"/>
                </a:lnTo>
                <a:lnTo>
                  <a:pt x="45317" y="119608"/>
                </a:lnTo>
                <a:lnTo>
                  <a:pt x="42402" y="125743"/>
                </a:lnTo>
                <a:lnTo>
                  <a:pt x="0" y="181536"/>
                </a:lnTo>
                <a:lnTo>
                  <a:pt x="4455" y="179272"/>
                </a:lnTo>
                <a:lnTo>
                  <a:pt x="8210" y="184057"/>
                </a:lnTo>
                <a:lnTo>
                  <a:pt x="6553" y="187288"/>
                </a:lnTo>
                <a:lnTo>
                  <a:pt x="49495" y="130722"/>
                </a:lnTo>
                <a:lnTo>
                  <a:pt x="52601" y="125248"/>
                </a:lnTo>
                <a:lnTo>
                  <a:pt x="54555" y="119350"/>
                </a:lnTo>
                <a:lnTo>
                  <a:pt x="55082" y="112592"/>
                </a:lnTo>
                <a:lnTo>
                  <a:pt x="53596" y="91747"/>
                </a:lnTo>
                <a:lnTo>
                  <a:pt x="44500" y="47327"/>
                </a:lnTo>
                <a:lnTo>
                  <a:pt x="23799" y="15191"/>
                </a:lnTo>
                <a:lnTo>
                  <a:pt x="13971" y="7020"/>
                </a:lnTo>
                <a:lnTo>
                  <a:pt x="1914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7323791" y="2135458"/>
            <a:ext cx="207010" cy="26670"/>
          </a:xfrm>
          <a:custGeom>
            <a:avLst/>
            <a:gdLst/>
            <a:ahLst/>
            <a:cxnLst/>
            <a:rect l="l" t="t" r="r" b="b"/>
            <a:pathLst>
              <a:path w="207009" h="26669">
                <a:moveTo>
                  <a:pt x="47663" y="0"/>
                </a:moveTo>
                <a:lnTo>
                  <a:pt x="9753" y="4910"/>
                </a:lnTo>
                <a:lnTo>
                  <a:pt x="0" y="17647"/>
                </a:lnTo>
                <a:lnTo>
                  <a:pt x="846" y="17795"/>
                </a:lnTo>
                <a:lnTo>
                  <a:pt x="1759" y="17499"/>
                </a:lnTo>
                <a:lnTo>
                  <a:pt x="8372" y="11444"/>
                </a:lnTo>
                <a:lnTo>
                  <a:pt x="16057" y="9635"/>
                </a:lnTo>
                <a:lnTo>
                  <a:pt x="23638" y="8417"/>
                </a:lnTo>
                <a:lnTo>
                  <a:pt x="37195" y="6977"/>
                </a:lnTo>
                <a:lnTo>
                  <a:pt x="50793" y="6645"/>
                </a:lnTo>
                <a:lnTo>
                  <a:pt x="64190" y="7221"/>
                </a:lnTo>
                <a:lnTo>
                  <a:pt x="77533" y="8569"/>
                </a:lnTo>
                <a:lnTo>
                  <a:pt x="90807" y="10534"/>
                </a:lnTo>
                <a:lnTo>
                  <a:pt x="103997" y="12958"/>
                </a:lnTo>
                <a:lnTo>
                  <a:pt x="160958" y="25363"/>
                </a:lnTo>
                <a:lnTo>
                  <a:pt x="206431" y="26618"/>
                </a:lnTo>
                <a:lnTo>
                  <a:pt x="206541" y="25326"/>
                </a:lnTo>
                <a:lnTo>
                  <a:pt x="166872" y="19988"/>
                </a:lnTo>
                <a:lnTo>
                  <a:pt x="127254" y="11361"/>
                </a:lnTo>
                <a:lnTo>
                  <a:pt x="87560" y="3386"/>
                </a:lnTo>
                <a:lnTo>
                  <a:pt x="47663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9" name="object 129"/>
          <p:cNvGrpSpPr/>
          <p:nvPr/>
        </p:nvGrpSpPr>
        <p:grpSpPr>
          <a:xfrm>
            <a:off x="7480584" y="1687848"/>
            <a:ext cx="48895" cy="273050"/>
            <a:chOff x="7480584" y="1687848"/>
            <a:chExt cx="48895" cy="273050"/>
          </a:xfrm>
        </p:grpSpPr>
        <p:sp>
          <p:nvSpPr>
            <p:cNvPr id="130" name="object 130"/>
            <p:cNvSpPr/>
            <p:nvPr/>
          </p:nvSpPr>
          <p:spPr>
            <a:xfrm>
              <a:off x="7480584" y="1697300"/>
              <a:ext cx="48895" cy="263525"/>
            </a:xfrm>
            <a:custGeom>
              <a:avLst/>
              <a:gdLst/>
              <a:ahLst/>
              <a:cxnLst/>
              <a:rect l="l" t="t" r="r" b="b"/>
              <a:pathLst>
                <a:path w="48895" h="263525">
                  <a:moveTo>
                    <a:pt x="38407" y="0"/>
                  </a:moveTo>
                  <a:lnTo>
                    <a:pt x="13701" y="23702"/>
                  </a:lnTo>
                  <a:lnTo>
                    <a:pt x="11750" y="23849"/>
                  </a:lnTo>
                  <a:lnTo>
                    <a:pt x="6240" y="65280"/>
                  </a:lnTo>
                  <a:lnTo>
                    <a:pt x="1863" y="110248"/>
                  </a:lnTo>
                  <a:lnTo>
                    <a:pt x="0" y="152675"/>
                  </a:lnTo>
                  <a:lnTo>
                    <a:pt x="197" y="184702"/>
                  </a:lnTo>
                  <a:lnTo>
                    <a:pt x="1762" y="216695"/>
                  </a:lnTo>
                  <a:lnTo>
                    <a:pt x="6116" y="260650"/>
                  </a:lnTo>
                  <a:lnTo>
                    <a:pt x="5822" y="262422"/>
                  </a:lnTo>
                  <a:lnTo>
                    <a:pt x="25778" y="263382"/>
                  </a:lnTo>
                  <a:lnTo>
                    <a:pt x="18225" y="237119"/>
                  </a:lnTo>
                  <a:lnTo>
                    <a:pt x="15397" y="223774"/>
                  </a:lnTo>
                  <a:lnTo>
                    <a:pt x="13628" y="210218"/>
                  </a:lnTo>
                  <a:lnTo>
                    <a:pt x="13387" y="195708"/>
                  </a:lnTo>
                  <a:lnTo>
                    <a:pt x="14714" y="181306"/>
                  </a:lnTo>
                  <a:lnTo>
                    <a:pt x="17117" y="167007"/>
                  </a:lnTo>
                  <a:lnTo>
                    <a:pt x="27025" y="122599"/>
                  </a:lnTo>
                  <a:lnTo>
                    <a:pt x="48087" y="42048"/>
                  </a:lnTo>
                  <a:lnTo>
                    <a:pt x="48827" y="34851"/>
                  </a:lnTo>
                  <a:lnTo>
                    <a:pt x="47760" y="33965"/>
                  </a:lnTo>
                  <a:lnTo>
                    <a:pt x="46655" y="30901"/>
                  </a:lnTo>
                  <a:lnTo>
                    <a:pt x="38407" y="0"/>
                  </a:lnTo>
                  <a:close/>
                </a:path>
              </a:pathLst>
            </a:custGeom>
            <a:solidFill>
              <a:srgbClr val="8183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7516930" y="1687848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20" h="9525">
                  <a:moveTo>
                    <a:pt x="6369" y="0"/>
                  </a:moveTo>
                  <a:lnTo>
                    <a:pt x="0" y="1772"/>
                  </a:lnTo>
                  <a:lnTo>
                    <a:pt x="1067" y="5870"/>
                  </a:lnTo>
                  <a:lnTo>
                    <a:pt x="1399" y="7088"/>
                  </a:lnTo>
                  <a:lnTo>
                    <a:pt x="1767" y="8269"/>
                  </a:lnTo>
                  <a:lnTo>
                    <a:pt x="2061" y="9451"/>
                  </a:lnTo>
                  <a:lnTo>
                    <a:pt x="5707" y="6091"/>
                  </a:lnTo>
                  <a:lnTo>
                    <a:pt x="7548" y="4467"/>
                  </a:lnTo>
                  <a:lnTo>
                    <a:pt x="7511" y="4245"/>
                  </a:lnTo>
                  <a:lnTo>
                    <a:pt x="6369" y="0"/>
                  </a:lnTo>
                  <a:close/>
                </a:path>
              </a:pathLst>
            </a:custGeom>
            <a:solidFill>
              <a:srgbClr val="10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2" name="object 132"/>
          <p:cNvSpPr/>
          <p:nvPr/>
        </p:nvSpPr>
        <p:spPr>
          <a:xfrm>
            <a:off x="7299250" y="2929501"/>
            <a:ext cx="223520" cy="280035"/>
          </a:xfrm>
          <a:custGeom>
            <a:avLst/>
            <a:gdLst/>
            <a:ahLst/>
            <a:cxnLst/>
            <a:rect l="l" t="t" r="r" b="b"/>
            <a:pathLst>
              <a:path w="223520" h="280035">
                <a:moveTo>
                  <a:pt x="121579" y="17466"/>
                </a:moveTo>
                <a:lnTo>
                  <a:pt x="91419" y="41681"/>
                </a:lnTo>
                <a:lnTo>
                  <a:pt x="88405" y="57439"/>
                </a:lnTo>
                <a:lnTo>
                  <a:pt x="82639" y="85206"/>
                </a:lnTo>
                <a:lnTo>
                  <a:pt x="64411" y="138842"/>
                </a:lnTo>
                <a:lnTo>
                  <a:pt x="45057" y="176920"/>
                </a:lnTo>
                <a:lnTo>
                  <a:pt x="20873" y="212662"/>
                </a:lnTo>
                <a:lnTo>
                  <a:pt x="12707" y="222925"/>
                </a:lnTo>
                <a:lnTo>
                  <a:pt x="4812" y="234423"/>
                </a:lnTo>
                <a:lnTo>
                  <a:pt x="0" y="246860"/>
                </a:lnTo>
                <a:lnTo>
                  <a:pt x="1079" y="259941"/>
                </a:lnTo>
                <a:lnTo>
                  <a:pt x="8234" y="270469"/>
                </a:lnTo>
                <a:lnTo>
                  <a:pt x="18979" y="276868"/>
                </a:lnTo>
                <a:lnTo>
                  <a:pt x="31537" y="279455"/>
                </a:lnTo>
                <a:lnTo>
                  <a:pt x="44129" y="278546"/>
                </a:lnTo>
                <a:lnTo>
                  <a:pt x="83783" y="259515"/>
                </a:lnTo>
                <a:lnTo>
                  <a:pt x="116830" y="231842"/>
                </a:lnTo>
                <a:lnTo>
                  <a:pt x="144755" y="199314"/>
                </a:lnTo>
                <a:lnTo>
                  <a:pt x="154243" y="188970"/>
                </a:lnTo>
                <a:lnTo>
                  <a:pt x="164761" y="179780"/>
                </a:lnTo>
                <a:lnTo>
                  <a:pt x="176883" y="172103"/>
                </a:lnTo>
                <a:lnTo>
                  <a:pt x="181770" y="165693"/>
                </a:lnTo>
                <a:lnTo>
                  <a:pt x="95548" y="165693"/>
                </a:lnTo>
                <a:lnTo>
                  <a:pt x="93081" y="164590"/>
                </a:lnTo>
                <a:lnTo>
                  <a:pt x="92124" y="164191"/>
                </a:lnTo>
                <a:lnTo>
                  <a:pt x="91314" y="163881"/>
                </a:lnTo>
                <a:lnTo>
                  <a:pt x="90540" y="163622"/>
                </a:lnTo>
                <a:lnTo>
                  <a:pt x="89767" y="163308"/>
                </a:lnTo>
                <a:lnTo>
                  <a:pt x="79936" y="160735"/>
                </a:lnTo>
                <a:lnTo>
                  <a:pt x="79126" y="160565"/>
                </a:lnTo>
                <a:lnTo>
                  <a:pt x="77211" y="160303"/>
                </a:lnTo>
                <a:lnTo>
                  <a:pt x="76806" y="160252"/>
                </a:lnTo>
                <a:lnTo>
                  <a:pt x="76328" y="160167"/>
                </a:lnTo>
                <a:lnTo>
                  <a:pt x="74450" y="159993"/>
                </a:lnTo>
                <a:lnTo>
                  <a:pt x="73124" y="158838"/>
                </a:lnTo>
                <a:lnTo>
                  <a:pt x="73001" y="156279"/>
                </a:lnTo>
                <a:lnTo>
                  <a:pt x="72977" y="155208"/>
                </a:lnTo>
                <a:lnTo>
                  <a:pt x="74597" y="153359"/>
                </a:lnTo>
                <a:lnTo>
                  <a:pt x="191175" y="153359"/>
                </a:lnTo>
                <a:lnTo>
                  <a:pt x="199498" y="142442"/>
                </a:lnTo>
                <a:lnTo>
                  <a:pt x="113221" y="142442"/>
                </a:lnTo>
                <a:lnTo>
                  <a:pt x="111564" y="141736"/>
                </a:lnTo>
                <a:lnTo>
                  <a:pt x="104944" y="139302"/>
                </a:lnTo>
                <a:lnTo>
                  <a:pt x="98148" y="137407"/>
                </a:lnTo>
                <a:lnTo>
                  <a:pt x="91221" y="136069"/>
                </a:lnTo>
                <a:lnTo>
                  <a:pt x="84207" y="135309"/>
                </a:lnTo>
                <a:lnTo>
                  <a:pt x="82440" y="135187"/>
                </a:lnTo>
                <a:lnTo>
                  <a:pt x="80893" y="133910"/>
                </a:lnTo>
                <a:lnTo>
                  <a:pt x="80893" y="130280"/>
                </a:lnTo>
                <a:lnTo>
                  <a:pt x="82440" y="128556"/>
                </a:lnTo>
                <a:lnTo>
                  <a:pt x="210086" y="128556"/>
                </a:lnTo>
                <a:lnTo>
                  <a:pt x="210905" y="127482"/>
                </a:lnTo>
                <a:lnTo>
                  <a:pt x="215328" y="121886"/>
                </a:lnTo>
                <a:lnTo>
                  <a:pt x="219396" y="116225"/>
                </a:lnTo>
                <a:lnTo>
                  <a:pt x="222311" y="110091"/>
                </a:lnTo>
                <a:lnTo>
                  <a:pt x="223276" y="103075"/>
                </a:lnTo>
                <a:lnTo>
                  <a:pt x="222945" y="95026"/>
                </a:lnTo>
                <a:lnTo>
                  <a:pt x="222792" y="93265"/>
                </a:lnTo>
                <a:lnTo>
                  <a:pt x="125409" y="93265"/>
                </a:lnTo>
                <a:lnTo>
                  <a:pt x="123715" y="92641"/>
                </a:lnTo>
                <a:lnTo>
                  <a:pt x="94848" y="86095"/>
                </a:lnTo>
                <a:lnTo>
                  <a:pt x="93339" y="84870"/>
                </a:lnTo>
                <a:lnTo>
                  <a:pt x="93339" y="81274"/>
                </a:lnTo>
                <a:lnTo>
                  <a:pt x="94885" y="79461"/>
                </a:lnTo>
                <a:lnTo>
                  <a:pt x="221484" y="79461"/>
                </a:lnTo>
                <a:lnTo>
                  <a:pt x="219896" y="66934"/>
                </a:lnTo>
                <a:lnTo>
                  <a:pt x="217569" y="54968"/>
                </a:lnTo>
                <a:lnTo>
                  <a:pt x="217206" y="53725"/>
                </a:lnTo>
                <a:lnTo>
                  <a:pt x="166242" y="53725"/>
                </a:lnTo>
                <a:lnTo>
                  <a:pt x="164180" y="48471"/>
                </a:lnTo>
                <a:lnTo>
                  <a:pt x="157389" y="36135"/>
                </a:lnTo>
                <a:lnTo>
                  <a:pt x="147657" y="26024"/>
                </a:lnTo>
                <a:lnTo>
                  <a:pt x="135537" y="19385"/>
                </a:lnTo>
                <a:lnTo>
                  <a:pt x="121579" y="17466"/>
                </a:lnTo>
                <a:close/>
              </a:path>
              <a:path w="223520" h="280035">
                <a:moveTo>
                  <a:pt x="191175" y="153359"/>
                </a:moveTo>
                <a:lnTo>
                  <a:pt x="74597" y="153359"/>
                </a:lnTo>
                <a:lnTo>
                  <a:pt x="76328" y="153532"/>
                </a:lnTo>
                <a:lnTo>
                  <a:pt x="83618" y="154378"/>
                </a:lnTo>
                <a:lnTo>
                  <a:pt x="90540" y="156279"/>
                </a:lnTo>
                <a:lnTo>
                  <a:pt x="97315" y="159233"/>
                </a:lnTo>
                <a:lnTo>
                  <a:pt x="98972" y="159993"/>
                </a:lnTo>
                <a:lnTo>
                  <a:pt x="99267" y="162341"/>
                </a:lnTo>
                <a:lnTo>
                  <a:pt x="98049" y="164590"/>
                </a:lnTo>
                <a:lnTo>
                  <a:pt x="97573" y="165520"/>
                </a:lnTo>
                <a:lnTo>
                  <a:pt x="95548" y="165693"/>
                </a:lnTo>
                <a:lnTo>
                  <a:pt x="181770" y="165693"/>
                </a:lnTo>
                <a:lnTo>
                  <a:pt x="191175" y="153359"/>
                </a:lnTo>
                <a:close/>
              </a:path>
              <a:path w="223520" h="280035">
                <a:moveTo>
                  <a:pt x="210086" y="128556"/>
                </a:moveTo>
                <a:lnTo>
                  <a:pt x="82440" y="128556"/>
                </a:lnTo>
                <a:lnTo>
                  <a:pt x="84207" y="128674"/>
                </a:lnTo>
                <a:lnTo>
                  <a:pt x="91678" y="129463"/>
                </a:lnTo>
                <a:lnTo>
                  <a:pt x="116130" y="137520"/>
                </a:lnTo>
                <a:lnTo>
                  <a:pt x="115651" y="139436"/>
                </a:lnTo>
                <a:lnTo>
                  <a:pt x="115210" y="141009"/>
                </a:lnTo>
                <a:lnTo>
                  <a:pt x="113221" y="142442"/>
                </a:lnTo>
                <a:lnTo>
                  <a:pt x="199498" y="142442"/>
                </a:lnTo>
                <a:lnTo>
                  <a:pt x="210086" y="128556"/>
                </a:lnTo>
                <a:close/>
              </a:path>
              <a:path w="223520" h="280035">
                <a:moveTo>
                  <a:pt x="221484" y="79461"/>
                </a:moveTo>
                <a:lnTo>
                  <a:pt x="94885" y="79461"/>
                </a:lnTo>
                <a:lnTo>
                  <a:pt x="96652" y="79634"/>
                </a:lnTo>
                <a:lnTo>
                  <a:pt x="104020" y="80519"/>
                </a:lnTo>
                <a:lnTo>
                  <a:pt x="128318" y="88443"/>
                </a:lnTo>
                <a:lnTo>
                  <a:pt x="127323" y="91932"/>
                </a:lnTo>
                <a:lnTo>
                  <a:pt x="125409" y="93265"/>
                </a:lnTo>
                <a:lnTo>
                  <a:pt x="222792" y="93265"/>
                </a:lnTo>
                <a:lnTo>
                  <a:pt x="222156" y="86095"/>
                </a:lnTo>
                <a:lnTo>
                  <a:pt x="221484" y="79461"/>
                </a:lnTo>
                <a:close/>
              </a:path>
              <a:path w="223520" h="280035">
                <a:moveTo>
                  <a:pt x="178319" y="0"/>
                </a:moveTo>
                <a:lnTo>
                  <a:pt x="174584" y="43299"/>
                </a:lnTo>
                <a:lnTo>
                  <a:pt x="172686" y="46175"/>
                </a:lnTo>
                <a:lnTo>
                  <a:pt x="174711" y="51424"/>
                </a:lnTo>
                <a:lnTo>
                  <a:pt x="166242" y="53725"/>
                </a:lnTo>
                <a:lnTo>
                  <a:pt x="217206" y="53725"/>
                </a:lnTo>
                <a:lnTo>
                  <a:pt x="214166" y="43299"/>
                </a:lnTo>
                <a:lnTo>
                  <a:pt x="209392" y="32144"/>
                </a:lnTo>
                <a:lnTo>
                  <a:pt x="203473" y="22368"/>
                </a:lnTo>
                <a:lnTo>
                  <a:pt x="196260" y="13703"/>
                </a:lnTo>
                <a:lnTo>
                  <a:pt x="187845" y="6223"/>
                </a:lnTo>
                <a:lnTo>
                  <a:pt x="178319" y="0"/>
                </a:lnTo>
                <a:close/>
              </a:path>
            </a:pathLst>
          </a:custGeom>
          <a:solidFill>
            <a:srgbClr val="F7E2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7452969" y="1422476"/>
            <a:ext cx="70485" cy="113664"/>
          </a:xfrm>
          <a:custGeom>
            <a:avLst/>
            <a:gdLst/>
            <a:ahLst/>
            <a:cxnLst/>
            <a:rect l="l" t="t" r="r" b="b"/>
            <a:pathLst>
              <a:path w="70484" h="113665">
                <a:moveTo>
                  <a:pt x="66421" y="100457"/>
                </a:moveTo>
                <a:lnTo>
                  <a:pt x="66382" y="93853"/>
                </a:lnTo>
                <a:lnTo>
                  <a:pt x="62230" y="93294"/>
                </a:lnTo>
                <a:lnTo>
                  <a:pt x="47002" y="92697"/>
                </a:lnTo>
                <a:lnTo>
                  <a:pt x="31940" y="94589"/>
                </a:lnTo>
                <a:lnTo>
                  <a:pt x="17386" y="98894"/>
                </a:lnTo>
                <a:lnTo>
                  <a:pt x="3683" y="105524"/>
                </a:lnTo>
                <a:lnTo>
                  <a:pt x="0" y="107619"/>
                </a:lnTo>
                <a:lnTo>
                  <a:pt x="3352" y="113385"/>
                </a:lnTo>
                <a:lnTo>
                  <a:pt x="6997" y="111201"/>
                </a:lnTo>
                <a:lnTo>
                  <a:pt x="19964" y="104990"/>
                </a:lnTo>
                <a:lnTo>
                  <a:pt x="33667" y="101015"/>
                </a:lnTo>
                <a:lnTo>
                  <a:pt x="47840" y="99314"/>
                </a:lnTo>
                <a:lnTo>
                  <a:pt x="62230" y="99949"/>
                </a:lnTo>
                <a:lnTo>
                  <a:pt x="66421" y="100457"/>
                </a:lnTo>
                <a:close/>
              </a:path>
              <a:path w="70484" h="113665">
                <a:moveTo>
                  <a:pt x="68707" y="38874"/>
                </a:moveTo>
                <a:lnTo>
                  <a:pt x="67144" y="36106"/>
                </a:lnTo>
                <a:lnTo>
                  <a:pt x="66306" y="34747"/>
                </a:lnTo>
                <a:lnTo>
                  <a:pt x="63436" y="33896"/>
                </a:lnTo>
                <a:lnTo>
                  <a:pt x="61493" y="35153"/>
                </a:lnTo>
                <a:lnTo>
                  <a:pt x="60388" y="35814"/>
                </a:lnTo>
                <a:lnTo>
                  <a:pt x="59791" y="36106"/>
                </a:lnTo>
                <a:lnTo>
                  <a:pt x="59613" y="36220"/>
                </a:lnTo>
                <a:lnTo>
                  <a:pt x="59207" y="36296"/>
                </a:lnTo>
                <a:lnTo>
                  <a:pt x="54559" y="37439"/>
                </a:lnTo>
                <a:lnTo>
                  <a:pt x="53822" y="37592"/>
                </a:lnTo>
                <a:lnTo>
                  <a:pt x="53682" y="37592"/>
                </a:lnTo>
                <a:lnTo>
                  <a:pt x="52984" y="37693"/>
                </a:lnTo>
                <a:lnTo>
                  <a:pt x="48488" y="38214"/>
                </a:lnTo>
                <a:lnTo>
                  <a:pt x="31229" y="47663"/>
                </a:lnTo>
                <a:lnTo>
                  <a:pt x="29857" y="49072"/>
                </a:lnTo>
                <a:lnTo>
                  <a:pt x="29819" y="51904"/>
                </a:lnTo>
                <a:lnTo>
                  <a:pt x="31521" y="53568"/>
                </a:lnTo>
                <a:lnTo>
                  <a:pt x="33134" y="55270"/>
                </a:lnTo>
                <a:lnTo>
                  <a:pt x="36080" y="55308"/>
                </a:lnTo>
                <a:lnTo>
                  <a:pt x="41414" y="49771"/>
                </a:lnTo>
                <a:lnTo>
                  <a:pt x="44221" y="48336"/>
                </a:lnTo>
                <a:lnTo>
                  <a:pt x="44881" y="48069"/>
                </a:lnTo>
                <a:lnTo>
                  <a:pt x="46062" y="47663"/>
                </a:lnTo>
                <a:lnTo>
                  <a:pt x="46647" y="47548"/>
                </a:lnTo>
                <a:lnTo>
                  <a:pt x="47307" y="47371"/>
                </a:lnTo>
                <a:lnTo>
                  <a:pt x="47942" y="47218"/>
                </a:lnTo>
                <a:lnTo>
                  <a:pt x="48602" y="47142"/>
                </a:lnTo>
                <a:lnTo>
                  <a:pt x="48895" y="47040"/>
                </a:lnTo>
                <a:lnTo>
                  <a:pt x="49555" y="46964"/>
                </a:lnTo>
                <a:lnTo>
                  <a:pt x="49961" y="46850"/>
                </a:lnTo>
                <a:lnTo>
                  <a:pt x="50215" y="46850"/>
                </a:lnTo>
                <a:lnTo>
                  <a:pt x="52285" y="46558"/>
                </a:lnTo>
                <a:lnTo>
                  <a:pt x="55600" y="46266"/>
                </a:lnTo>
                <a:lnTo>
                  <a:pt x="58178" y="45783"/>
                </a:lnTo>
                <a:lnTo>
                  <a:pt x="60858" y="45224"/>
                </a:lnTo>
                <a:lnTo>
                  <a:pt x="63550" y="44310"/>
                </a:lnTo>
                <a:lnTo>
                  <a:pt x="65900" y="42824"/>
                </a:lnTo>
                <a:lnTo>
                  <a:pt x="67932" y="41503"/>
                </a:lnTo>
                <a:lnTo>
                  <a:pt x="68707" y="38874"/>
                </a:lnTo>
                <a:close/>
              </a:path>
              <a:path w="70484" h="113665">
                <a:moveTo>
                  <a:pt x="70256" y="5803"/>
                </a:moveTo>
                <a:lnTo>
                  <a:pt x="69113" y="3848"/>
                </a:lnTo>
                <a:lnTo>
                  <a:pt x="67818" y="1625"/>
                </a:lnTo>
                <a:lnTo>
                  <a:pt x="65201" y="1219"/>
                </a:lnTo>
                <a:lnTo>
                  <a:pt x="57988" y="4686"/>
                </a:lnTo>
                <a:lnTo>
                  <a:pt x="52387" y="6134"/>
                </a:lnTo>
                <a:lnTo>
                  <a:pt x="35750" y="7200"/>
                </a:lnTo>
                <a:lnTo>
                  <a:pt x="28270" y="0"/>
                </a:lnTo>
                <a:lnTo>
                  <a:pt x="22047" y="6248"/>
                </a:lnTo>
                <a:lnTo>
                  <a:pt x="31330" y="15176"/>
                </a:lnTo>
                <a:lnTo>
                  <a:pt x="39281" y="15697"/>
                </a:lnTo>
                <a:lnTo>
                  <a:pt x="53606" y="14986"/>
                </a:lnTo>
                <a:lnTo>
                  <a:pt x="60756" y="13068"/>
                </a:lnTo>
                <a:lnTo>
                  <a:pt x="69659" y="8902"/>
                </a:lnTo>
                <a:lnTo>
                  <a:pt x="70256" y="5803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7506362" y="1960682"/>
            <a:ext cx="8255" cy="5715"/>
          </a:xfrm>
          <a:custGeom>
            <a:avLst/>
            <a:gdLst/>
            <a:ahLst/>
            <a:cxnLst/>
            <a:rect l="l" t="t" r="r" b="b"/>
            <a:pathLst>
              <a:path w="8254" h="5714">
                <a:moveTo>
                  <a:pt x="0" y="0"/>
                </a:moveTo>
                <a:lnTo>
                  <a:pt x="331" y="996"/>
                </a:lnTo>
                <a:lnTo>
                  <a:pt x="920" y="2916"/>
                </a:lnTo>
                <a:lnTo>
                  <a:pt x="1472" y="4577"/>
                </a:lnTo>
                <a:lnTo>
                  <a:pt x="2761" y="5205"/>
                </a:lnTo>
                <a:lnTo>
                  <a:pt x="6112" y="5205"/>
                </a:lnTo>
                <a:lnTo>
                  <a:pt x="8100" y="3618"/>
                </a:lnTo>
                <a:lnTo>
                  <a:pt x="7327" y="1144"/>
                </a:lnTo>
                <a:lnTo>
                  <a:pt x="7290" y="996"/>
                </a:lnTo>
                <a:lnTo>
                  <a:pt x="7143" y="590"/>
                </a:lnTo>
                <a:lnTo>
                  <a:pt x="4786" y="369"/>
                </a:lnTo>
                <a:lnTo>
                  <a:pt x="0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512511" y="145865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147" y="0"/>
                </a:moveTo>
                <a:lnTo>
                  <a:pt x="0" y="36"/>
                </a:lnTo>
                <a:lnTo>
                  <a:pt x="147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7492327" y="1699932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18961" y="4203"/>
                </a:moveTo>
                <a:lnTo>
                  <a:pt x="18846" y="2324"/>
                </a:lnTo>
                <a:lnTo>
                  <a:pt x="16383" y="25"/>
                </a:lnTo>
                <a:lnTo>
                  <a:pt x="14401" y="0"/>
                </a:lnTo>
                <a:lnTo>
                  <a:pt x="13030" y="1244"/>
                </a:lnTo>
                <a:lnTo>
                  <a:pt x="11341" y="2870"/>
                </a:lnTo>
                <a:lnTo>
                  <a:pt x="1257" y="12585"/>
                </a:lnTo>
                <a:lnTo>
                  <a:pt x="0" y="21221"/>
                </a:lnTo>
                <a:lnTo>
                  <a:pt x="990" y="21374"/>
                </a:lnTo>
                <a:lnTo>
                  <a:pt x="1955" y="21069"/>
                </a:lnTo>
                <a:lnTo>
                  <a:pt x="2768" y="20332"/>
                </a:lnTo>
                <a:lnTo>
                  <a:pt x="17894" y="5791"/>
                </a:lnTo>
                <a:lnTo>
                  <a:pt x="18148" y="5422"/>
                </a:lnTo>
                <a:lnTo>
                  <a:pt x="18961" y="4203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7418142" y="1959685"/>
            <a:ext cx="92710" cy="21590"/>
          </a:xfrm>
          <a:custGeom>
            <a:avLst/>
            <a:gdLst/>
            <a:ahLst/>
            <a:cxnLst/>
            <a:rect l="l" t="t" r="r" b="b"/>
            <a:pathLst>
              <a:path w="92709" h="21589">
                <a:moveTo>
                  <a:pt x="68264" y="36"/>
                </a:moveTo>
                <a:lnTo>
                  <a:pt x="67270" y="1882"/>
                </a:lnTo>
                <a:lnTo>
                  <a:pt x="64103" y="1845"/>
                </a:lnTo>
                <a:lnTo>
                  <a:pt x="62667" y="0"/>
                </a:lnTo>
                <a:lnTo>
                  <a:pt x="57660" y="73"/>
                </a:lnTo>
                <a:lnTo>
                  <a:pt x="13476" y="13254"/>
                </a:lnTo>
                <a:lnTo>
                  <a:pt x="0" y="20231"/>
                </a:lnTo>
                <a:lnTo>
                  <a:pt x="73" y="21302"/>
                </a:lnTo>
                <a:lnTo>
                  <a:pt x="12334" y="21302"/>
                </a:lnTo>
                <a:lnTo>
                  <a:pt x="25785" y="15248"/>
                </a:lnTo>
                <a:lnTo>
                  <a:pt x="39581" y="10498"/>
                </a:lnTo>
                <a:lnTo>
                  <a:pt x="53819" y="7487"/>
                </a:lnTo>
                <a:lnTo>
                  <a:pt x="68595" y="6645"/>
                </a:lnTo>
                <a:lnTo>
                  <a:pt x="76475" y="6830"/>
                </a:lnTo>
                <a:lnTo>
                  <a:pt x="84317" y="7236"/>
                </a:lnTo>
                <a:lnTo>
                  <a:pt x="92160" y="7900"/>
                </a:lnTo>
                <a:lnTo>
                  <a:pt x="92307" y="6202"/>
                </a:lnTo>
                <a:lnTo>
                  <a:pt x="90982" y="6202"/>
                </a:lnTo>
                <a:lnTo>
                  <a:pt x="89693" y="5574"/>
                </a:lnTo>
                <a:lnTo>
                  <a:pt x="88220" y="996"/>
                </a:lnTo>
                <a:lnTo>
                  <a:pt x="68264" y="36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479398" y="1595373"/>
            <a:ext cx="31750" cy="181610"/>
          </a:xfrm>
          <a:custGeom>
            <a:avLst/>
            <a:gdLst/>
            <a:ahLst/>
            <a:cxnLst/>
            <a:rect l="l" t="t" r="r" b="b"/>
            <a:pathLst>
              <a:path w="31750" h="181610">
                <a:moveTo>
                  <a:pt x="31153" y="1993"/>
                </a:moveTo>
                <a:lnTo>
                  <a:pt x="30200" y="660"/>
                </a:lnTo>
                <a:lnTo>
                  <a:pt x="28905" y="0"/>
                </a:lnTo>
                <a:lnTo>
                  <a:pt x="27622" y="292"/>
                </a:lnTo>
                <a:lnTo>
                  <a:pt x="25044" y="660"/>
                </a:lnTo>
                <a:lnTo>
                  <a:pt x="24828" y="990"/>
                </a:lnTo>
                <a:lnTo>
                  <a:pt x="24638" y="1435"/>
                </a:lnTo>
                <a:lnTo>
                  <a:pt x="24561" y="1955"/>
                </a:lnTo>
                <a:lnTo>
                  <a:pt x="24231" y="3987"/>
                </a:lnTo>
                <a:lnTo>
                  <a:pt x="23939" y="6019"/>
                </a:lnTo>
                <a:lnTo>
                  <a:pt x="23609" y="8051"/>
                </a:lnTo>
                <a:lnTo>
                  <a:pt x="3911" y="143027"/>
                </a:lnTo>
                <a:lnTo>
                  <a:pt x="0" y="174586"/>
                </a:lnTo>
                <a:lnTo>
                  <a:pt x="4864" y="178396"/>
                </a:lnTo>
                <a:lnTo>
                  <a:pt x="5232" y="179717"/>
                </a:lnTo>
                <a:lnTo>
                  <a:pt x="5054" y="180975"/>
                </a:lnTo>
                <a:lnTo>
                  <a:pt x="5854" y="181051"/>
                </a:lnTo>
                <a:lnTo>
                  <a:pt x="7416" y="167208"/>
                </a:lnTo>
                <a:lnTo>
                  <a:pt x="12928" y="125780"/>
                </a:lnTo>
                <a:lnTo>
                  <a:pt x="11569" y="125412"/>
                </a:lnTo>
                <a:lnTo>
                  <a:pt x="9690" y="123710"/>
                </a:lnTo>
                <a:lnTo>
                  <a:pt x="9728" y="121386"/>
                </a:lnTo>
                <a:lnTo>
                  <a:pt x="14185" y="117144"/>
                </a:lnTo>
                <a:lnTo>
                  <a:pt x="30454" y="6794"/>
                </a:lnTo>
                <a:lnTo>
                  <a:pt x="30568" y="5753"/>
                </a:lnTo>
                <a:lnTo>
                  <a:pt x="30746" y="4724"/>
                </a:lnTo>
                <a:lnTo>
                  <a:pt x="31153" y="1993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438974" y="1337754"/>
            <a:ext cx="70485" cy="55880"/>
          </a:xfrm>
          <a:custGeom>
            <a:avLst/>
            <a:gdLst/>
            <a:ahLst/>
            <a:cxnLst/>
            <a:rect l="l" t="t" r="r" b="b"/>
            <a:pathLst>
              <a:path w="70484" h="55880">
                <a:moveTo>
                  <a:pt x="70002" y="52933"/>
                </a:moveTo>
                <a:lnTo>
                  <a:pt x="69113" y="49390"/>
                </a:lnTo>
                <a:lnTo>
                  <a:pt x="66090" y="49060"/>
                </a:lnTo>
                <a:lnTo>
                  <a:pt x="64477" y="48945"/>
                </a:lnTo>
                <a:lnTo>
                  <a:pt x="11049" y="44259"/>
                </a:lnTo>
                <a:lnTo>
                  <a:pt x="8763" y="44513"/>
                </a:lnTo>
                <a:lnTo>
                  <a:pt x="7035" y="41935"/>
                </a:lnTo>
                <a:lnTo>
                  <a:pt x="7213" y="38201"/>
                </a:lnTo>
                <a:lnTo>
                  <a:pt x="6705" y="32410"/>
                </a:lnTo>
                <a:lnTo>
                  <a:pt x="6629" y="28270"/>
                </a:lnTo>
                <a:lnTo>
                  <a:pt x="7150" y="15938"/>
                </a:lnTo>
                <a:lnTo>
                  <a:pt x="8547" y="7899"/>
                </a:lnTo>
                <a:lnTo>
                  <a:pt x="10896" y="25"/>
                </a:lnTo>
                <a:lnTo>
                  <a:pt x="10756" y="0"/>
                </a:lnTo>
                <a:lnTo>
                  <a:pt x="0" y="30340"/>
                </a:lnTo>
                <a:lnTo>
                  <a:pt x="228" y="35179"/>
                </a:lnTo>
                <a:lnTo>
                  <a:pt x="1257" y="43446"/>
                </a:lnTo>
                <a:lnTo>
                  <a:pt x="1104" y="48361"/>
                </a:lnTo>
                <a:lnTo>
                  <a:pt x="8623" y="51612"/>
                </a:lnTo>
                <a:lnTo>
                  <a:pt x="14033" y="51168"/>
                </a:lnTo>
                <a:lnTo>
                  <a:pt x="67271" y="55778"/>
                </a:lnTo>
                <a:lnTo>
                  <a:pt x="68084" y="55410"/>
                </a:lnTo>
                <a:lnTo>
                  <a:pt x="68630" y="54673"/>
                </a:lnTo>
                <a:lnTo>
                  <a:pt x="70002" y="52933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7309320" y="1594675"/>
            <a:ext cx="199390" cy="311785"/>
          </a:xfrm>
          <a:custGeom>
            <a:avLst/>
            <a:gdLst/>
            <a:ahLst/>
            <a:cxnLst/>
            <a:rect l="l" t="t" r="r" b="b"/>
            <a:pathLst>
              <a:path w="199390" h="311785">
                <a:moveTo>
                  <a:pt x="194906" y="1689"/>
                </a:moveTo>
                <a:lnTo>
                  <a:pt x="141185" y="12954"/>
                </a:lnTo>
                <a:lnTo>
                  <a:pt x="106146" y="28575"/>
                </a:lnTo>
                <a:lnTo>
                  <a:pt x="77000" y="53530"/>
                </a:lnTo>
                <a:lnTo>
                  <a:pt x="53340" y="87845"/>
                </a:lnTo>
                <a:lnTo>
                  <a:pt x="36499" y="126276"/>
                </a:lnTo>
                <a:lnTo>
                  <a:pt x="24307" y="166827"/>
                </a:lnTo>
                <a:lnTo>
                  <a:pt x="14643" y="207479"/>
                </a:lnTo>
                <a:lnTo>
                  <a:pt x="4953" y="257848"/>
                </a:lnTo>
                <a:lnTo>
                  <a:pt x="0" y="309930"/>
                </a:lnTo>
                <a:lnTo>
                  <a:pt x="1016" y="311264"/>
                </a:lnTo>
                <a:lnTo>
                  <a:pt x="1016" y="301548"/>
                </a:lnTo>
                <a:lnTo>
                  <a:pt x="5334" y="300888"/>
                </a:lnTo>
                <a:lnTo>
                  <a:pt x="6972" y="302958"/>
                </a:lnTo>
                <a:lnTo>
                  <a:pt x="8547" y="282206"/>
                </a:lnTo>
                <a:lnTo>
                  <a:pt x="11074" y="261569"/>
                </a:lnTo>
                <a:lnTo>
                  <a:pt x="23190" y="199567"/>
                </a:lnTo>
                <a:lnTo>
                  <a:pt x="33985" y="157632"/>
                </a:lnTo>
                <a:lnTo>
                  <a:pt x="54737" y="100431"/>
                </a:lnTo>
                <a:lnTo>
                  <a:pt x="74866" y="67081"/>
                </a:lnTo>
                <a:lnTo>
                  <a:pt x="101727" y="39789"/>
                </a:lnTo>
                <a:lnTo>
                  <a:pt x="136398" y="21412"/>
                </a:lnTo>
                <a:lnTo>
                  <a:pt x="170230" y="13106"/>
                </a:lnTo>
                <a:lnTo>
                  <a:pt x="172478" y="8445"/>
                </a:lnTo>
                <a:lnTo>
                  <a:pt x="175971" y="9486"/>
                </a:lnTo>
                <a:lnTo>
                  <a:pt x="176936" y="11811"/>
                </a:lnTo>
                <a:lnTo>
                  <a:pt x="193687" y="8750"/>
                </a:lnTo>
                <a:lnTo>
                  <a:pt x="194906" y="1689"/>
                </a:lnTo>
                <a:close/>
              </a:path>
              <a:path w="199390" h="311785">
                <a:moveTo>
                  <a:pt x="198983" y="698"/>
                </a:moveTo>
                <a:lnTo>
                  <a:pt x="197662" y="0"/>
                </a:lnTo>
                <a:lnTo>
                  <a:pt x="195935" y="63"/>
                </a:lnTo>
                <a:lnTo>
                  <a:pt x="195122" y="1358"/>
                </a:lnTo>
                <a:lnTo>
                  <a:pt x="196380" y="1181"/>
                </a:lnTo>
                <a:lnTo>
                  <a:pt x="197700" y="990"/>
                </a:lnTo>
                <a:lnTo>
                  <a:pt x="198983" y="698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7364044" y="2873349"/>
            <a:ext cx="140970" cy="36195"/>
          </a:xfrm>
          <a:custGeom>
            <a:avLst/>
            <a:gdLst/>
            <a:ahLst/>
            <a:cxnLst/>
            <a:rect l="l" t="t" r="r" b="b"/>
            <a:pathLst>
              <a:path w="140970" h="36194">
                <a:moveTo>
                  <a:pt x="140398" y="4686"/>
                </a:moveTo>
                <a:lnTo>
                  <a:pt x="140182" y="3937"/>
                </a:lnTo>
                <a:lnTo>
                  <a:pt x="139776" y="3352"/>
                </a:lnTo>
                <a:lnTo>
                  <a:pt x="137820" y="0"/>
                </a:lnTo>
                <a:lnTo>
                  <a:pt x="131521" y="749"/>
                </a:lnTo>
                <a:lnTo>
                  <a:pt x="131559" y="6413"/>
                </a:lnTo>
                <a:lnTo>
                  <a:pt x="131267" y="7112"/>
                </a:lnTo>
                <a:lnTo>
                  <a:pt x="130784" y="7772"/>
                </a:lnTo>
                <a:lnTo>
                  <a:pt x="129019" y="10033"/>
                </a:lnTo>
                <a:lnTo>
                  <a:pt x="124752" y="11176"/>
                </a:lnTo>
                <a:lnTo>
                  <a:pt x="121907" y="12319"/>
                </a:lnTo>
                <a:lnTo>
                  <a:pt x="117970" y="13843"/>
                </a:lnTo>
                <a:lnTo>
                  <a:pt x="112318" y="16967"/>
                </a:lnTo>
                <a:lnTo>
                  <a:pt x="109537" y="18491"/>
                </a:lnTo>
                <a:lnTo>
                  <a:pt x="101663" y="22186"/>
                </a:lnTo>
                <a:lnTo>
                  <a:pt x="93472" y="24879"/>
                </a:lnTo>
                <a:lnTo>
                  <a:pt x="85001" y="26581"/>
                </a:lnTo>
                <a:lnTo>
                  <a:pt x="76288" y="27330"/>
                </a:lnTo>
                <a:lnTo>
                  <a:pt x="58889" y="26289"/>
                </a:lnTo>
                <a:lnTo>
                  <a:pt x="41922" y="22580"/>
                </a:lnTo>
                <a:lnTo>
                  <a:pt x="25387" y="16967"/>
                </a:lnTo>
                <a:lnTo>
                  <a:pt x="13804" y="12115"/>
                </a:lnTo>
                <a:lnTo>
                  <a:pt x="9283" y="10210"/>
                </a:lnTo>
                <a:lnTo>
                  <a:pt x="7620" y="12077"/>
                </a:lnTo>
                <a:lnTo>
                  <a:pt x="4381" y="12115"/>
                </a:lnTo>
                <a:lnTo>
                  <a:pt x="2616" y="10325"/>
                </a:lnTo>
                <a:lnTo>
                  <a:pt x="520" y="12192"/>
                </a:lnTo>
                <a:lnTo>
                  <a:pt x="47561" y="33121"/>
                </a:lnTo>
                <a:lnTo>
                  <a:pt x="65582" y="35915"/>
                </a:lnTo>
                <a:lnTo>
                  <a:pt x="83947" y="35585"/>
                </a:lnTo>
                <a:lnTo>
                  <a:pt x="119557" y="23025"/>
                </a:lnTo>
                <a:lnTo>
                  <a:pt x="126123" y="20129"/>
                </a:lnTo>
                <a:lnTo>
                  <a:pt x="132930" y="16967"/>
                </a:lnTo>
                <a:lnTo>
                  <a:pt x="138036" y="12649"/>
                </a:lnTo>
                <a:lnTo>
                  <a:pt x="138239" y="12471"/>
                </a:lnTo>
                <a:lnTo>
                  <a:pt x="138277" y="12331"/>
                </a:lnTo>
                <a:lnTo>
                  <a:pt x="139141" y="12280"/>
                </a:lnTo>
                <a:lnTo>
                  <a:pt x="139407" y="8750"/>
                </a:lnTo>
                <a:lnTo>
                  <a:pt x="139458" y="7950"/>
                </a:lnTo>
                <a:lnTo>
                  <a:pt x="139420" y="8712"/>
                </a:lnTo>
                <a:lnTo>
                  <a:pt x="140398" y="5562"/>
                </a:lnTo>
                <a:lnTo>
                  <a:pt x="140398" y="4686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2" name="object 142"/>
          <p:cNvGrpSpPr/>
          <p:nvPr/>
        </p:nvGrpSpPr>
        <p:grpSpPr>
          <a:xfrm>
            <a:off x="7443989" y="1603414"/>
            <a:ext cx="59055" cy="167005"/>
            <a:chOff x="7443989" y="1603414"/>
            <a:chExt cx="59055" cy="167005"/>
          </a:xfrm>
        </p:grpSpPr>
        <p:sp>
          <p:nvSpPr>
            <p:cNvPr id="143" name="object 143"/>
            <p:cNvSpPr/>
            <p:nvPr/>
          </p:nvSpPr>
          <p:spPr>
            <a:xfrm>
              <a:off x="7443989" y="1603414"/>
              <a:ext cx="59055" cy="167005"/>
            </a:xfrm>
            <a:custGeom>
              <a:avLst/>
              <a:gdLst/>
              <a:ahLst/>
              <a:cxnLst/>
              <a:rect l="l" t="t" r="r" b="b"/>
              <a:pathLst>
                <a:path w="59054" h="167005">
                  <a:moveTo>
                    <a:pt x="59022" y="0"/>
                  </a:moveTo>
                  <a:lnTo>
                    <a:pt x="45656" y="2436"/>
                  </a:lnTo>
                  <a:lnTo>
                    <a:pt x="42269" y="3064"/>
                  </a:lnTo>
                  <a:lnTo>
                    <a:pt x="42637" y="3876"/>
                  </a:lnTo>
                  <a:lnTo>
                    <a:pt x="42637" y="4836"/>
                  </a:lnTo>
                  <a:lnTo>
                    <a:pt x="23481" y="48798"/>
                  </a:lnTo>
                  <a:lnTo>
                    <a:pt x="8984" y="93368"/>
                  </a:lnTo>
                  <a:lnTo>
                    <a:pt x="0" y="132281"/>
                  </a:lnTo>
                  <a:lnTo>
                    <a:pt x="12420" y="145895"/>
                  </a:lnTo>
                  <a:lnTo>
                    <a:pt x="19799" y="153118"/>
                  </a:lnTo>
                  <a:lnTo>
                    <a:pt x="27468" y="160002"/>
                  </a:lnTo>
                  <a:lnTo>
                    <a:pt x="35420" y="166543"/>
                  </a:lnTo>
                  <a:lnTo>
                    <a:pt x="44053" y="101208"/>
                  </a:lnTo>
                  <a:lnTo>
                    <a:pt x="59022" y="0"/>
                  </a:lnTo>
                  <a:close/>
                </a:path>
              </a:pathLst>
            </a:custGeom>
            <a:solidFill>
              <a:srgbClr val="F7E2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7489094" y="1712510"/>
              <a:ext cx="5080" cy="8890"/>
            </a:xfrm>
            <a:custGeom>
              <a:avLst/>
              <a:gdLst/>
              <a:ahLst/>
              <a:cxnLst/>
              <a:rect l="l" t="t" r="r" b="b"/>
              <a:pathLst>
                <a:path w="5079" h="8889">
                  <a:moveTo>
                    <a:pt x="4492" y="0"/>
                  </a:moveTo>
                  <a:lnTo>
                    <a:pt x="3424" y="1033"/>
                  </a:lnTo>
                  <a:lnTo>
                    <a:pt x="2356" y="2030"/>
                  </a:lnTo>
                  <a:lnTo>
                    <a:pt x="1325" y="3064"/>
                  </a:lnTo>
                  <a:lnTo>
                    <a:pt x="36" y="4245"/>
                  </a:lnTo>
                  <a:lnTo>
                    <a:pt x="0" y="6571"/>
                  </a:lnTo>
                  <a:lnTo>
                    <a:pt x="1325" y="7753"/>
                  </a:lnTo>
                  <a:lnTo>
                    <a:pt x="1877" y="8269"/>
                  </a:lnTo>
                  <a:lnTo>
                    <a:pt x="2540" y="8565"/>
                  </a:lnTo>
                  <a:lnTo>
                    <a:pt x="3240" y="8639"/>
                  </a:lnTo>
                  <a:lnTo>
                    <a:pt x="3645" y="5759"/>
                  </a:lnTo>
                  <a:lnTo>
                    <a:pt x="4087" y="2879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5" name="object 145"/>
          <p:cNvSpPr/>
          <p:nvPr/>
        </p:nvSpPr>
        <p:spPr>
          <a:xfrm>
            <a:off x="7479116" y="1945914"/>
            <a:ext cx="8255" cy="13970"/>
          </a:xfrm>
          <a:custGeom>
            <a:avLst/>
            <a:gdLst/>
            <a:ahLst/>
            <a:cxnLst/>
            <a:rect l="l" t="t" r="r" b="b"/>
            <a:pathLst>
              <a:path w="8254" h="13969">
                <a:moveTo>
                  <a:pt x="6148" y="0"/>
                </a:moveTo>
                <a:lnTo>
                  <a:pt x="3718" y="553"/>
                </a:lnTo>
                <a:lnTo>
                  <a:pt x="3718" y="2510"/>
                </a:lnTo>
                <a:lnTo>
                  <a:pt x="1804" y="4061"/>
                </a:lnTo>
                <a:lnTo>
                  <a:pt x="0" y="3950"/>
                </a:lnTo>
                <a:lnTo>
                  <a:pt x="294" y="6645"/>
                </a:lnTo>
                <a:lnTo>
                  <a:pt x="625" y="9340"/>
                </a:lnTo>
                <a:lnTo>
                  <a:pt x="994" y="12035"/>
                </a:lnTo>
                <a:lnTo>
                  <a:pt x="1067" y="12737"/>
                </a:lnTo>
                <a:lnTo>
                  <a:pt x="1325" y="13327"/>
                </a:lnTo>
                <a:lnTo>
                  <a:pt x="1693" y="13770"/>
                </a:lnTo>
                <a:lnTo>
                  <a:pt x="3534" y="13733"/>
                </a:lnTo>
                <a:lnTo>
                  <a:pt x="7290" y="13807"/>
                </a:lnTo>
                <a:lnTo>
                  <a:pt x="7548" y="13327"/>
                </a:lnTo>
                <a:lnTo>
                  <a:pt x="7695" y="12737"/>
                </a:lnTo>
                <a:lnTo>
                  <a:pt x="7584" y="12035"/>
                </a:lnTo>
                <a:lnTo>
                  <a:pt x="7069" y="8011"/>
                </a:lnTo>
                <a:lnTo>
                  <a:pt x="6590" y="4024"/>
                </a:lnTo>
                <a:lnTo>
                  <a:pt x="6148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437104" y="1606478"/>
            <a:ext cx="49530" cy="171450"/>
          </a:xfrm>
          <a:custGeom>
            <a:avLst/>
            <a:gdLst/>
            <a:ahLst/>
            <a:cxnLst/>
            <a:rect l="l" t="t" r="r" b="b"/>
            <a:pathLst>
              <a:path w="49529" h="171450">
                <a:moveTo>
                  <a:pt x="49154" y="0"/>
                </a:moveTo>
                <a:lnTo>
                  <a:pt x="22487" y="47944"/>
                </a:lnTo>
                <a:lnTo>
                  <a:pt x="7437" y="96396"/>
                </a:lnTo>
                <a:lnTo>
                  <a:pt x="1804" y="121169"/>
                </a:lnTo>
                <a:lnTo>
                  <a:pt x="0" y="128110"/>
                </a:lnTo>
                <a:lnTo>
                  <a:pt x="2025" y="134090"/>
                </a:lnTo>
                <a:lnTo>
                  <a:pt x="4418" y="136379"/>
                </a:lnTo>
                <a:lnTo>
                  <a:pt x="16237" y="149301"/>
                </a:lnTo>
                <a:lnTo>
                  <a:pt x="21539" y="154285"/>
                </a:lnTo>
                <a:lnTo>
                  <a:pt x="24043" y="151221"/>
                </a:lnTo>
                <a:lnTo>
                  <a:pt x="29308" y="154507"/>
                </a:lnTo>
                <a:lnTo>
                  <a:pt x="26473" y="158826"/>
                </a:lnTo>
                <a:lnTo>
                  <a:pt x="31296" y="163146"/>
                </a:lnTo>
                <a:lnTo>
                  <a:pt x="41496" y="171231"/>
                </a:lnTo>
                <a:lnTo>
                  <a:pt x="42306" y="163478"/>
                </a:lnTo>
                <a:lnTo>
                  <a:pt x="34354" y="156937"/>
                </a:lnTo>
                <a:lnTo>
                  <a:pt x="26685" y="150053"/>
                </a:lnTo>
                <a:lnTo>
                  <a:pt x="19306" y="142831"/>
                </a:lnTo>
                <a:lnTo>
                  <a:pt x="6885" y="129217"/>
                </a:lnTo>
                <a:lnTo>
                  <a:pt x="13844" y="97836"/>
                </a:lnTo>
                <a:lnTo>
                  <a:pt x="22590" y="67832"/>
                </a:lnTo>
                <a:lnTo>
                  <a:pt x="30367" y="45733"/>
                </a:lnTo>
                <a:lnTo>
                  <a:pt x="39179" y="24036"/>
                </a:lnTo>
                <a:lnTo>
                  <a:pt x="49522" y="1772"/>
                </a:lnTo>
                <a:lnTo>
                  <a:pt x="49522" y="812"/>
                </a:lnTo>
                <a:lnTo>
                  <a:pt x="49154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473975" y="1769960"/>
            <a:ext cx="12700" cy="191770"/>
          </a:xfrm>
          <a:custGeom>
            <a:avLst/>
            <a:gdLst/>
            <a:ahLst/>
            <a:cxnLst/>
            <a:rect l="l" t="t" r="r" b="b"/>
            <a:pathLst>
              <a:path w="12700" h="191769">
                <a:moveTo>
                  <a:pt x="11277" y="6464"/>
                </a:moveTo>
                <a:lnTo>
                  <a:pt x="10477" y="6388"/>
                </a:lnTo>
                <a:lnTo>
                  <a:pt x="10655" y="5130"/>
                </a:lnTo>
                <a:lnTo>
                  <a:pt x="10287" y="3810"/>
                </a:lnTo>
                <a:lnTo>
                  <a:pt x="9105" y="2882"/>
                </a:lnTo>
                <a:lnTo>
                  <a:pt x="7861" y="1955"/>
                </a:lnTo>
                <a:lnTo>
                  <a:pt x="6642" y="1041"/>
                </a:lnTo>
                <a:lnTo>
                  <a:pt x="5422" y="0"/>
                </a:lnTo>
                <a:lnTo>
                  <a:pt x="5168" y="2628"/>
                </a:lnTo>
                <a:lnTo>
                  <a:pt x="4876" y="5168"/>
                </a:lnTo>
                <a:lnTo>
                  <a:pt x="4622" y="7759"/>
                </a:lnTo>
                <a:lnTo>
                  <a:pt x="5029" y="8051"/>
                </a:lnTo>
                <a:lnTo>
                  <a:pt x="5410" y="8356"/>
                </a:lnTo>
                <a:lnTo>
                  <a:pt x="4622" y="7759"/>
                </a:lnTo>
                <a:lnTo>
                  <a:pt x="2362" y="32842"/>
                </a:lnTo>
                <a:lnTo>
                  <a:pt x="800" y="57962"/>
                </a:lnTo>
                <a:lnTo>
                  <a:pt x="0" y="83146"/>
                </a:lnTo>
                <a:lnTo>
                  <a:pt x="88" y="108394"/>
                </a:lnTo>
                <a:lnTo>
                  <a:pt x="1257" y="136880"/>
                </a:lnTo>
                <a:lnTo>
                  <a:pt x="3556" y="165290"/>
                </a:lnTo>
                <a:lnTo>
                  <a:pt x="8445" y="174891"/>
                </a:lnTo>
                <a:lnTo>
                  <a:pt x="8851" y="176517"/>
                </a:lnTo>
                <a:lnTo>
                  <a:pt x="11277" y="175958"/>
                </a:lnTo>
                <a:lnTo>
                  <a:pt x="8369" y="144043"/>
                </a:lnTo>
                <a:lnTo>
                  <a:pt x="6794" y="112052"/>
                </a:lnTo>
                <a:lnTo>
                  <a:pt x="6604" y="80022"/>
                </a:lnTo>
                <a:lnTo>
                  <a:pt x="7785" y="47993"/>
                </a:lnTo>
                <a:lnTo>
                  <a:pt x="8470" y="37592"/>
                </a:lnTo>
                <a:lnTo>
                  <a:pt x="11277" y="6464"/>
                </a:lnTo>
                <a:close/>
              </a:path>
              <a:path w="12700" h="191769">
                <a:moveTo>
                  <a:pt x="12420" y="189763"/>
                </a:moveTo>
                <a:lnTo>
                  <a:pt x="8674" y="189699"/>
                </a:lnTo>
                <a:lnTo>
                  <a:pt x="6832" y="189725"/>
                </a:lnTo>
                <a:lnTo>
                  <a:pt x="8267" y="191579"/>
                </a:lnTo>
                <a:lnTo>
                  <a:pt x="11430" y="191617"/>
                </a:lnTo>
                <a:lnTo>
                  <a:pt x="12420" y="189763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479558" y="1603118"/>
            <a:ext cx="6985" cy="5080"/>
          </a:xfrm>
          <a:custGeom>
            <a:avLst/>
            <a:gdLst/>
            <a:ahLst/>
            <a:cxnLst/>
            <a:rect l="l" t="t" r="r" b="b"/>
            <a:pathLst>
              <a:path w="6984" h="5080">
                <a:moveTo>
                  <a:pt x="2246" y="0"/>
                </a:moveTo>
                <a:lnTo>
                  <a:pt x="589" y="3396"/>
                </a:lnTo>
                <a:lnTo>
                  <a:pt x="257" y="4024"/>
                </a:lnTo>
                <a:lnTo>
                  <a:pt x="0" y="4651"/>
                </a:lnTo>
                <a:lnTo>
                  <a:pt x="2246" y="4171"/>
                </a:lnTo>
                <a:lnTo>
                  <a:pt x="4455" y="3802"/>
                </a:lnTo>
                <a:lnTo>
                  <a:pt x="6701" y="3359"/>
                </a:lnTo>
                <a:lnTo>
                  <a:pt x="5743" y="1033"/>
                </a:lnTo>
                <a:lnTo>
                  <a:pt x="2246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471715" y="3099257"/>
            <a:ext cx="13335" cy="11430"/>
          </a:xfrm>
          <a:custGeom>
            <a:avLst/>
            <a:gdLst/>
            <a:ahLst/>
            <a:cxnLst/>
            <a:rect l="l" t="t" r="r" b="b"/>
            <a:pathLst>
              <a:path w="13334" h="11430">
                <a:moveTo>
                  <a:pt x="12738" y="4787"/>
                </a:moveTo>
                <a:lnTo>
                  <a:pt x="8978" y="0"/>
                </a:lnTo>
                <a:lnTo>
                  <a:pt x="4775" y="2146"/>
                </a:lnTo>
                <a:lnTo>
                  <a:pt x="4521" y="2273"/>
                </a:lnTo>
                <a:lnTo>
                  <a:pt x="3784" y="3149"/>
                </a:lnTo>
                <a:lnTo>
                  <a:pt x="3162" y="4000"/>
                </a:lnTo>
                <a:lnTo>
                  <a:pt x="0" y="8153"/>
                </a:lnTo>
                <a:lnTo>
                  <a:pt x="3530" y="11417"/>
                </a:lnTo>
                <a:lnTo>
                  <a:pt x="6921" y="11061"/>
                </a:lnTo>
                <a:lnTo>
                  <a:pt x="7658" y="10629"/>
                </a:lnTo>
                <a:lnTo>
                  <a:pt x="8458" y="10198"/>
                </a:lnTo>
                <a:lnTo>
                  <a:pt x="9639" y="9613"/>
                </a:lnTo>
                <a:lnTo>
                  <a:pt x="10007" y="9347"/>
                </a:lnTo>
                <a:lnTo>
                  <a:pt x="10261" y="9093"/>
                </a:lnTo>
                <a:lnTo>
                  <a:pt x="10604" y="8775"/>
                </a:lnTo>
                <a:lnTo>
                  <a:pt x="10934" y="8420"/>
                </a:lnTo>
                <a:lnTo>
                  <a:pt x="11074" y="8026"/>
                </a:lnTo>
                <a:lnTo>
                  <a:pt x="12738" y="4787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7477532" y="1935245"/>
            <a:ext cx="5715" cy="15240"/>
          </a:xfrm>
          <a:custGeom>
            <a:avLst/>
            <a:gdLst/>
            <a:ahLst/>
            <a:cxnLst/>
            <a:rect l="l" t="t" r="r" b="b"/>
            <a:pathLst>
              <a:path w="5715" h="15239">
                <a:moveTo>
                  <a:pt x="0" y="0"/>
                </a:moveTo>
                <a:lnTo>
                  <a:pt x="957" y="9746"/>
                </a:lnTo>
                <a:lnTo>
                  <a:pt x="1583" y="14620"/>
                </a:lnTo>
                <a:lnTo>
                  <a:pt x="3387" y="14730"/>
                </a:lnTo>
                <a:lnTo>
                  <a:pt x="5302" y="13180"/>
                </a:lnTo>
                <a:lnTo>
                  <a:pt x="5302" y="10706"/>
                </a:lnTo>
                <a:lnTo>
                  <a:pt x="5154" y="10152"/>
                </a:lnTo>
                <a:lnTo>
                  <a:pt x="4897" y="9599"/>
                </a:lnTo>
                <a:lnTo>
                  <a:pt x="3203" y="6423"/>
                </a:lnTo>
                <a:lnTo>
                  <a:pt x="1583" y="3248"/>
                </a:lnTo>
                <a:lnTo>
                  <a:pt x="0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478638" y="3108342"/>
            <a:ext cx="3810" cy="2540"/>
          </a:xfrm>
          <a:custGeom>
            <a:avLst/>
            <a:gdLst/>
            <a:ahLst/>
            <a:cxnLst/>
            <a:rect l="l" t="t" r="r" b="b"/>
            <a:pathLst>
              <a:path w="3809" h="2539">
                <a:moveTo>
                  <a:pt x="3350" y="0"/>
                </a:moveTo>
                <a:lnTo>
                  <a:pt x="3092" y="258"/>
                </a:lnTo>
                <a:lnTo>
                  <a:pt x="2724" y="516"/>
                </a:lnTo>
                <a:lnTo>
                  <a:pt x="2356" y="690"/>
                </a:lnTo>
                <a:lnTo>
                  <a:pt x="1546" y="1103"/>
                </a:lnTo>
                <a:lnTo>
                  <a:pt x="736" y="1535"/>
                </a:lnTo>
                <a:lnTo>
                  <a:pt x="0" y="1967"/>
                </a:lnTo>
                <a:lnTo>
                  <a:pt x="1141" y="1897"/>
                </a:lnTo>
                <a:lnTo>
                  <a:pt x="2356" y="1310"/>
                </a:lnTo>
                <a:lnTo>
                  <a:pt x="3203" y="173"/>
                </a:lnTo>
                <a:lnTo>
                  <a:pt x="3313" y="33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170671" y="1607770"/>
            <a:ext cx="310515" cy="373380"/>
          </a:xfrm>
          <a:custGeom>
            <a:avLst/>
            <a:gdLst/>
            <a:ahLst/>
            <a:cxnLst/>
            <a:rect l="l" t="t" r="r" b="b"/>
            <a:pathLst>
              <a:path w="310515" h="373380">
                <a:moveTo>
                  <a:pt x="308886" y="0"/>
                </a:moveTo>
                <a:lnTo>
                  <a:pt x="240377" y="26684"/>
                </a:lnTo>
                <a:lnTo>
                  <a:pt x="213517" y="53985"/>
                </a:lnTo>
                <a:lnTo>
                  <a:pt x="193389" y="87336"/>
                </a:lnTo>
                <a:lnTo>
                  <a:pt x="178911" y="123864"/>
                </a:lnTo>
                <a:lnTo>
                  <a:pt x="166982" y="165430"/>
                </a:lnTo>
                <a:lnTo>
                  <a:pt x="157132" y="207523"/>
                </a:lnTo>
                <a:lnTo>
                  <a:pt x="149726" y="248467"/>
                </a:lnTo>
                <a:lnTo>
                  <a:pt x="145626" y="289853"/>
                </a:lnTo>
                <a:lnTo>
                  <a:pt x="146024" y="290333"/>
                </a:lnTo>
                <a:lnTo>
                  <a:pt x="146281" y="313481"/>
                </a:lnTo>
                <a:lnTo>
                  <a:pt x="200304" y="326736"/>
                </a:lnTo>
                <a:lnTo>
                  <a:pt x="198536" y="333160"/>
                </a:lnTo>
                <a:lnTo>
                  <a:pt x="144043" y="319758"/>
                </a:lnTo>
                <a:lnTo>
                  <a:pt x="141215" y="319795"/>
                </a:lnTo>
                <a:lnTo>
                  <a:pt x="140372" y="318798"/>
                </a:lnTo>
                <a:lnTo>
                  <a:pt x="45155" y="289816"/>
                </a:lnTo>
                <a:lnTo>
                  <a:pt x="43742" y="291330"/>
                </a:lnTo>
                <a:lnTo>
                  <a:pt x="39110" y="290887"/>
                </a:lnTo>
                <a:lnTo>
                  <a:pt x="39073" y="291994"/>
                </a:lnTo>
                <a:lnTo>
                  <a:pt x="37523" y="293730"/>
                </a:lnTo>
                <a:lnTo>
                  <a:pt x="34750" y="293914"/>
                </a:lnTo>
                <a:lnTo>
                  <a:pt x="32887" y="301852"/>
                </a:lnTo>
                <a:lnTo>
                  <a:pt x="24860" y="325665"/>
                </a:lnTo>
                <a:lnTo>
                  <a:pt x="11974" y="348246"/>
                </a:lnTo>
                <a:lnTo>
                  <a:pt x="0" y="363175"/>
                </a:lnTo>
                <a:lnTo>
                  <a:pt x="6086" y="365336"/>
                </a:lnTo>
                <a:lnTo>
                  <a:pt x="23671" y="373217"/>
                </a:lnTo>
                <a:lnTo>
                  <a:pt x="240916" y="373217"/>
                </a:lnTo>
                <a:lnTo>
                  <a:pt x="226888" y="200471"/>
                </a:lnTo>
                <a:lnTo>
                  <a:pt x="225231" y="201505"/>
                </a:lnTo>
                <a:lnTo>
                  <a:pt x="222617" y="201136"/>
                </a:lnTo>
                <a:lnTo>
                  <a:pt x="218715" y="188477"/>
                </a:lnTo>
                <a:lnTo>
                  <a:pt x="210350" y="168867"/>
                </a:lnTo>
                <a:lnTo>
                  <a:pt x="203028" y="155799"/>
                </a:lnTo>
                <a:lnTo>
                  <a:pt x="208772" y="152476"/>
                </a:lnTo>
                <a:lnTo>
                  <a:pt x="219266" y="172173"/>
                </a:lnTo>
                <a:lnTo>
                  <a:pt x="225820" y="188990"/>
                </a:lnTo>
                <a:lnTo>
                  <a:pt x="217167" y="118437"/>
                </a:lnTo>
                <a:lnTo>
                  <a:pt x="223537" y="116701"/>
                </a:lnTo>
                <a:lnTo>
                  <a:pt x="228519" y="152512"/>
                </a:lnTo>
                <a:lnTo>
                  <a:pt x="231983" y="184227"/>
                </a:lnTo>
                <a:lnTo>
                  <a:pt x="247470" y="372146"/>
                </a:lnTo>
                <a:lnTo>
                  <a:pt x="260946" y="365169"/>
                </a:lnTo>
                <a:lnTo>
                  <a:pt x="288275" y="354931"/>
                </a:lnTo>
                <a:lnTo>
                  <a:pt x="300159" y="352358"/>
                </a:lnTo>
                <a:lnTo>
                  <a:pt x="310138" y="351915"/>
                </a:lnTo>
                <a:lnTo>
                  <a:pt x="309438" y="350179"/>
                </a:lnTo>
                <a:lnTo>
                  <a:pt x="308444" y="342094"/>
                </a:lnTo>
                <a:lnTo>
                  <a:pt x="306603" y="341503"/>
                </a:lnTo>
                <a:lnTo>
                  <a:pt x="294352" y="316952"/>
                </a:lnTo>
                <a:lnTo>
                  <a:pt x="273901" y="268620"/>
                </a:lnTo>
                <a:lnTo>
                  <a:pt x="255423" y="211215"/>
                </a:lnTo>
                <a:lnTo>
                  <a:pt x="254797" y="205271"/>
                </a:lnTo>
                <a:lnTo>
                  <a:pt x="258516" y="198404"/>
                </a:lnTo>
                <a:lnTo>
                  <a:pt x="287972" y="152993"/>
                </a:lnTo>
                <a:lnTo>
                  <a:pt x="268457" y="132798"/>
                </a:lnTo>
                <a:lnTo>
                  <a:pt x="266432" y="126817"/>
                </a:lnTo>
                <a:lnTo>
                  <a:pt x="280760" y="70675"/>
                </a:lnTo>
                <a:lnTo>
                  <a:pt x="288920" y="46652"/>
                </a:lnTo>
                <a:lnTo>
                  <a:pt x="298309" y="23078"/>
                </a:lnTo>
                <a:lnTo>
                  <a:pt x="308886" y="0"/>
                </a:lnTo>
                <a:close/>
              </a:path>
            </a:pathLst>
          </a:custGeom>
          <a:solidFill>
            <a:srgbClr val="F7E2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290257" y="2900908"/>
            <a:ext cx="189230" cy="317500"/>
          </a:xfrm>
          <a:custGeom>
            <a:avLst/>
            <a:gdLst/>
            <a:ahLst/>
            <a:cxnLst/>
            <a:rect l="l" t="t" r="r" b="b"/>
            <a:pathLst>
              <a:path w="189229" h="317500">
                <a:moveTo>
                  <a:pt x="188379" y="209410"/>
                </a:moveTo>
                <a:lnTo>
                  <a:pt x="184988" y="209765"/>
                </a:lnTo>
                <a:lnTo>
                  <a:pt x="181457" y="206502"/>
                </a:lnTo>
                <a:lnTo>
                  <a:pt x="184035" y="203136"/>
                </a:lnTo>
                <a:lnTo>
                  <a:pt x="185864" y="200698"/>
                </a:lnTo>
                <a:lnTo>
                  <a:pt x="173748" y="208381"/>
                </a:lnTo>
                <a:lnTo>
                  <a:pt x="163233" y="217563"/>
                </a:lnTo>
                <a:lnTo>
                  <a:pt x="153746" y="227914"/>
                </a:lnTo>
                <a:lnTo>
                  <a:pt x="135559" y="250024"/>
                </a:lnTo>
                <a:lnTo>
                  <a:pt x="125818" y="260438"/>
                </a:lnTo>
                <a:lnTo>
                  <a:pt x="92773" y="288112"/>
                </a:lnTo>
                <a:lnTo>
                  <a:pt x="53111" y="307149"/>
                </a:lnTo>
                <a:lnTo>
                  <a:pt x="40525" y="308051"/>
                </a:lnTo>
                <a:lnTo>
                  <a:pt x="27965" y="305473"/>
                </a:lnTo>
                <a:lnTo>
                  <a:pt x="17221" y="299072"/>
                </a:lnTo>
                <a:lnTo>
                  <a:pt x="10071" y="288544"/>
                </a:lnTo>
                <a:lnTo>
                  <a:pt x="8991" y="275463"/>
                </a:lnTo>
                <a:lnTo>
                  <a:pt x="13804" y="263017"/>
                </a:lnTo>
                <a:lnTo>
                  <a:pt x="21691" y="251523"/>
                </a:lnTo>
                <a:lnTo>
                  <a:pt x="38417" y="229679"/>
                </a:lnTo>
                <a:lnTo>
                  <a:pt x="46482" y="217766"/>
                </a:lnTo>
                <a:lnTo>
                  <a:pt x="73393" y="167436"/>
                </a:lnTo>
                <a:lnTo>
                  <a:pt x="91630" y="113804"/>
                </a:lnTo>
                <a:lnTo>
                  <a:pt x="100406" y="70281"/>
                </a:lnTo>
                <a:lnTo>
                  <a:pt x="103251" y="62852"/>
                </a:lnTo>
                <a:lnTo>
                  <a:pt x="107810" y="56273"/>
                </a:lnTo>
                <a:lnTo>
                  <a:pt x="113626" y="50088"/>
                </a:lnTo>
                <a:lnTo>
                  <a:pt x="122174" y="46545"/>
                </a:lnTo>
                <a:lnTo>
                  <a:pt x="130568" y="46062"/>
                </a:lnTo>
                <a:lnTo>
                  <a:pt x="144526" y="47980"/>
                </a:lnTo>
                <a:lnTo>
                  <a:pt x="156641" y="54622"/>
                </a:lnTo>
                <a:lnTo>
                  <a:pt x="166382" y="64731"/>
                </a:lnTo>
                <a:lnTo>
                  <a:pt x="173164" y="77076"/>
                </a:lnTo>
                <a:lnTo>
                  <a:pt x="175234" y="82321"/>
                </a:lnTo>
                <a:lnTo>
                  <a:pt x="183692" y="80022"/>
                </a:lnTo>
                <a:lnTo>
                  <a:pt x="181673" y="74777"/>
                </a:lnTo>
                <a:lnTo>
                  <a:pt x="178943" y="76669"/>
                </a:lnTo>
                <a:lnTo>
                  <a:pt x="174345" y="75565"/>
                </a:lnTo>
                <a:lnTo>
                  <a:pt x="145923" y="39077"/>
                </a:lnTo>
                <a:lnTo>
                  <a:pt x="133781" y="37172"/>
                </a:lnTo>
                <a:lnTo>
                  <a:pt x="121488" y="38595"/>
                </a:lnTo>
                <a:lnTo>
                  <a:pt x="91211" y="70434"/>
                </a:lnTo>
                <a:lnTo>
                  <a:pt x="85394" y="101701"/>
                </a:lnTo>
                <a:lnTo>
                  <a:pt x="79387" y="125234"/>
                </a:lnTo>
                <a:lnTo>
                  <a:pt x="62268" y="170764"/>
                </a:lnTo>
                <a:lnTo>
                  <a:pt x="39141" y="212915"/>
                </a:lnTo>
                <a:lnTo>
                  <a:pt x="13957" y="246837"/>
                </a:lnTo>
                <a:lnTo>
                  <a:pt x="7531" y="256235"/>
                </a:lnTo>
                <a:lnTo>
                  <a:pt x="2603" y="266217"/>
                </a:lnTo>
                <a:lnTo>
                  <a:pt x="0" y="276987"/>
                </a:lnTo>
                <a:lnTo>
                  <a:pt x="1231" y="289509"/>
                </a:lnTo>
                <a:lnTo>
                  <a:pt x="6832" y="300253"/>
                </a:lnTo>
                <a:lnTo>
                  <a:pt x="15735" y="308762"/>
                </a:lnTo>
                <a:lnTo>
                  <a:pt x="26860" y="314540"/>
                </a:lnTo>
                <a:lnTo>
                  <a:pt x="41465" y="317157"/>
                </a:lnTo>
                <a:lnTo>
                  <a:pt x="56121" y="315506"/>
                </a:lnTo>
                <a:lnTo>
                  <a:pt x="98590" y="294678"/>
                </a:lnTo>
                <a:lnTo>
                  <a:pt x="138709" y="259791"/>
                </a:lnTo>
                <a:lnTo>
                  <a:pt x="167601" y="225221"/>
                </a:lnTo>
                <a:lnTo>
                  <a:pt x="173990" y="219290"/>
                </a:lnTo>
                <a:lnTo>
                  <a:pt x="180898" y="214007"/>
                </a:lnTo>
                <a:lnTo>
                  <a:pt x="188379" y="209410"/>
                </a:lnTo>
                <a:close/>
              </a:path>
              <a:path w="189229" h="317500">
                <a:moveTo>
                  <a:pt x="188810" y="1181"/>
                </a:moveTo>
                <a:lnTo>
                  <a:pt x="179539" y="10947"/>
                </a:lnTo>
                <a:lnTo>
                  <a:pt x="178917" y="22567"/>
                </a:lnTo>
                <a:lnTo>
                  <a:pt x="182372" y="22809"/>
                </a:lnTo>
                <a:lnTo>
                  <a:pt x="182003" y="24434"/>
                </a:lnTo>
                <a:lnTo>
                  <a:pt x="182562" y="26123"/>
                </a:lnTo>
                <a:lnTo>
                  <a:pt x="184505" y="27101"/>
                </a:lnTo>
                <a:lnTo>
                  <a:pt x="186385" y="28067"/>
                </a:lnTo>
                <a:lnTo>
                  <a:pt x="187312" y="28600"/>
                </a:lnTo>
                <a:lnTo>
                  <a:pt x="187744" y="22225"/>
                </a:lnTo>
                <a:lnTo>
                  <a:pt x="187896" y="19075"/>
                </a:lnTo>
                <a:lnTo>
                  <a:pt x="188188" y="14401"/>
                </a:lnTo>
                <a:lnTo>
                  <a:pt x="188810" y="1181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425469" y="1760875"/>
            <a:ext cx="53975" cy="189230"/>
          </a:xfrm>
          <a:custGeom>
            <a:avLst/>
            <a:gdLst/>
            <a:ahLst/>
            <a:cxnLst/>
            <a:rect l="l" t="t" r="r" b="b"/>
            <a:pathLst>
              <a:path w="53975" h="189230">
                <a:moveTo>
                  <a:pt x="33137" y="0"/>
                </a:moveTo>
                <a:lnTo>
                  <a:pt x="7001" y="39648"/>
                </a:lnTo>
                <a:lnTo>
                  <a:pt x="0" y="52167"/>
                </a:lnTo>
                <a:lnTo>
                  <a:pt x="625" y="58111"/>
                </a:lnTo>
                <a:lnTo>
                  <a:pt x="19103" y="115515"/>
                </a:lnTo>
                <a:lnTo>
                  <a:pt x="39555" y="163847"/>
                </a:lnTo>
                <a:lnTo>
                  <a:pt x="53646" y="188990"/>
                </a:lnTo>
                <a:lnTo>
                  <a:pt x="52063" y="174370"/>
                </a:lnTo>
                <a:lnTo>
                  <a:pt x="42496" y="154463"/>
                </a:lnTo>
                <a:lnTo>
                  <a:pt x="33630" y="134238"/>
                </a:lnTo>
                <a:lnTo>
                  <a:pt x="25475" y="113709"/>
                </a:lnTo>
                <a:lnTo>
                  <a:pt x="18041" y="92889"/>
                </a:lnTo>
                <a:lnTo>
                  <a:pt x="8137" y="61802"/>
                </a:lnTo>
                <a:lnTo>
                  <a:pt x="6848" y="53274"/>
                </a:lnTo>
                <a:lnTo>
                  <a:pt x="8799" y="49508"/>
                </a:lnTo>
                <a:lnTo>
                  <a:pt x="38108" y="4430"/>
                </a:lnTo>
                <a:lnTo>
                  <a:pt x="33137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465934" y="2923472"/>
            <a:ext cx="12065" cy="52705"/>
          </a:xfrm>
          <a:custGeom>
            <a:avLst/>
            <a:gdLst/>
            <a:ahLst/>
            <a:cxnLst/>
            <a:rect l="l" t="t" r="r" b="b"/>
            <a:pathLst>
              <a:path w="12065" h="52705">
                <a:moveTo>
                  <a:pt x="3240" y="0"/>
                </a:moveTo>
                <a:lnTo>
                  <a:pt x="1813" y="20174"/>
                </a:lnTo>
                <a:lnTo>
                  <a:pt x="0" y="40338"/>
                </a:lnTo>
                <a:lnTo>
                  <a:pt x="2393" y="44103"/>
                </a:lnTo>
                <a:lnTo>
                  <a:pt x="4418" y="48039"/>
                </a:lnTo>
                <a:lnTo>
                  <a:pt x="6001" y="52203"/>
                </a:lnTo>
                <a:lnTo>
                  <a:pt x="7032" y="51532"/>
                </a:lnTo>
                <a:lnTo>
                  <a:pt x="7769" y="50424"/>
                </a:lnTo>
                <a:lnTo>
                  <a:pt x="10015" y="27458"/>
                </a:lnTo>
                <a:lnTo>
                  <a:pt x="10883" y="16744"/>
                </a:lnTo>
                <a:lnTo>
                  <a:pt x="11635" y="6028"/>
                </a:lnTo>
                <a:lnTo>
                  <a:pt x="8836" y="4526"/>
                </a:lnTo>
                <a:lnTo>
                  <a:pt x="6885" y="3559"/>
                </a:lnTo>
                <a:lnTo>
                  <a:pt x="6333" y="1868"/>
                </a:lnTo>
                <a:lnTo>
                  <a:pt x="6701" y="243"/>
                </a:lnTo>
                <a:lnTo>
                  <a:pt x="3240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432318" y="1765305"/>
            <a:ext cx="46355" cy="170180"/>
          </a:xfrm>
          <a:custGeom>
            <a:avLst/>
            <a:gdLst/>
            <a:ahLst/>
            <a:cxnLst/>
            <a:rect l="l" t="t" r="r" b="b"/>
            <a:pathLst>
              <a:path w="46354" h="170180">
                <a:moveTo>
                  <a:pt x="31260" y="0"/>
                </a:moveTo>
                <a:lnTo>
                  <a:pt x="1951" y="45078"/>
                </a:lnTo>
                <a:lnTo>
                  <a:pt x="0" y="48844"/>
                </a:lnTo>
                <a:lnTo>
                  <a:pt x="1288" y="57372"/>
                </a:lnTo>
                <a:lnTo>
                  <a:pt x="2798" y="61286"/>
                </a:lnTo>
                <a:lnTo>
                  <a:pt x="8615" y="80705"/>
                </a:lnTo>
                <a:lnTo>
                  <a:pt x="18626" y="109278"/>
                </a:lnTo>
                <a:lnTo>
                  <a:pt x="26781" y="129808"/>
                </a:lnTo>
                <a:lnTo>
                  <a:pt x="35648" y="150033"/>
                </a:lnTo>
                <a:lnTo>
                  <a:pt x="45214" y="169939"/>
                </a:lnTo>
                <a:lnTo>
                  <a:pt x="42918" y="141534"/>
                </a:lnTo>
                <a:lnTo>
                  <a:pt x="41753" y="113046"/>
                </a:lnTo>
                <a:lnTo>
                  <a:pt x="41669" y="87799"/>
                </a:lnTo>
                <a:lnTo>
                  <a:pt x="42458" y="62615"/>
                </a:lnTo>
                <a:lnTo>
                  <a:pt x="44026" y="37485"/>
                </a:lnTo>
                <a:lnTo>
                  <a:pt x="46282" y="12404"/>
                </a:lnTo>
                <a:lnTo>
                  <a:pt x="41127" y="8454"/>
                </a:lnTo>
                <a:lnTo>
                  <a:pt x="31260" y="0"/>
                </a:lnTo>
                <a:close/>
              </a:path>
            </a:pathLst>
          </a:custGeom>
          <a:solidFill>
            <a:srgbClr val="F7E26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7" name="object 157"/>
          <p:cNvGrpSpPr/>
          <p:nvPr/>
        </p:nvGrpSpPr>
        <p:grpSpPr>
          <a:xfrm>
            <a:off x="7375615" y="2894660"/>
            <a:ext cx="97155" cy="83185"/>
            <a:chOff x="7375615" y="2894660"/>
            <a:chExt cx="97155" cy="83185"/>
          </a:xfrm>
        </p:grpSpPr>
        <p:sp>
          <p:nvSpPr>
            <p:cNvPr id="158" name="object 158"/>
            <p:cNvSpPr/>
            <p:nvPr/>
          </p:nvSpPr>
          <p:spPr>
            <a:xfrm>
              <a:off x="7375615" y="2894660"/>
              <a:ext cx="97155" cy="73660"/>
            </a:xfrm>
            <a:custGeom>
              <a:avLst/>
              <a:gdLst/>
              <a:ahLst/>
              <a:cxnLst/>
              <a:rect l="l" t="t" r="r" b="b"/>
              <a:pathLst>
                <a:path w="97154" h="73660">
                  <a:moveTo>
                    <a:pt x="1178" y="0"/>
                  </a:moveTo>
                  <a:lnTo>
                    <a:pt x="0" y="2868"/>
                  </a:lnTo>
                  <a:lnTo>
                    <a:pt x="1583" y="3385"/>
                  </a:lnTo>
                  <a:lnTo>
                    <a:pt x="2908" y="4733"/>
                  </a:lnTo>
                  <a:lnTo>
                    <a:pt x="6075" y="71549"/>
                  </a:lnTo>
                  <a:lnTo>
                    <a:pt x="6001" y="72742"/>
                  </a:lnTo>
                  <a:lnTo>
                    <a:pt x="6958" y="73033"/>
                  </a:lnTo>
                  <a:lnTo>
                    <a:pt x="36134" y="44835"/>
                  </a:lnTo>
                  <a:lnTo>
                    <a:pt x="48432" y="43411"/>
                  </a:lnTo>
                  <a:lnTo>
                    <a:pt x="60568" y="45325"/>
                  </a:lnTo>
                  <a:lnTo>
                    <a:pt x="69582" y="49156"/>
                  </a:lnTo>
                  <a:lnTo>
                    <a:pt x="77584" y="54582"/>
                  </a:lnTo>
                  <a:lnTo>
                    <a:pt x="84516" y="61336"/>
                  </a:lnTo>
                  <a:lnTo>
                    <a:pt x="90319" y="69149"/>
                  </a:lnTo>
                  <a:lnTo>
                    <a:pt x="92897" y="38901"/>
                  </a:lnTo>
                  <a:lnTo>
                    <a:pt x="94553" y="9554"/>
                  </a:lnTo>
                  <a:lnTo>
                    <a:pt x="95437" y="8343"/>
                  </a:lnTo>
                  <a:lnTo>
                    <a:pt x="96652" y="7686"/>
                  </a:lnTo>
                  <a:lnTo>
                    <a:pt x="96541" y="7376"/>
                  </a:lnTo>
                  <a:lnTo>
                    <a:pt x="88920" y="10743"/>
                  </a:lnTo>
                  <a:lnTo>
                    <a:pt x="81187" y="13265"/>
                  </a:lnTo>
                  <a:lnTo>
                    <a:pt x="72388" y="14269"/>
                  </a:lnTo>
                  <a:lnTo>
                    <a:pt x="54017" y="14599"/>
                  </a:lnTo>
                  <a:lnTo>
                    <a:pt x="35996" y="11798"/>
                  </a:lnTo>
                  <a:lnTo>
                    <a:pt x="18367" y="6665"/>
                  </a:lnTo>
                  <a:lnTo>
                    <a:pt x="1178" y="0"/>
                  </a:lnTo>
                  <a:close/>
                </a:path>
              </a:pathLst>
            </a:custGeom>
            <a:solidFill>
              <a:srgbClr val="8183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7464609" y="2963810"/>
              <a:ext cx="7620" cy="13970"/>
            </a:xfrm>
            <a:custGeom>
              <a:avLst/>
              <a:gdLst/>
              <a:ahLst/>
              <a:cxnLst/>
              <a:rect l="l" t="t" r="r" b="b"/>
              <a:pathLst>
                <a:path w="7620" h="13969">
                  <a:moveTo>
                    <a:pt x="1325" y="0"/>
                  </a:moveTo>
                  <a:lnTo>
                    <a:pt x="1067" y="2831"/>
                  </a:lnTo>
                  <a:lnTo>
                    <a:pt x="773" y="5715"/>
                  </a:lnTo>
                  <a:lnTo>
                    <a:pt x="441" y="8550"/>
                  </a:lnTo>
                  <a:lnTo>
                    <a:pt x="0" y="12659"/>
                  </a:lnTo>
                  <a:lnTo>
                    <a:pt x="4602" y="13767"/>
                  </a:lnTo>
                  <a:lnTo>
                    <a:pt x="7327" y="11865"/>
                  </a:lnTo>
                  <a:lnTo>
                    <a:pt x="5743" y="7701"/>
                  </a:lnTo>
                  <a:lnTo>
                    <a:pt x="3718" y="3765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10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0" name="object 160"/>
          <p:cNvSpPr/>
          <p:nvPr/>
        </p:nvSpPr>
        <p:spPr>
          <a:xfrm>
            <a:off x="7458644" y="1757700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19">
                <a:moveTo>
                  <a:pt x="2503" y="0"/>
                </a:moveTo>
                <a:lnTo>
                  <a:pt x="0" y="3064"/>
                </a:lnTo>
                <a:lnTo>
                  <a:pt x="3276" y="6128"/>
                </a:lnTo>
                <a:lnTo>
                  <a:pt x="4933" y="7605"/>
                </a:lnTo>
                <a:lnTo>
                  <a:pt x="5117" y="7310"/>
                </a:lnTo>
                <a:lnTo>
                  <a:pt x="5338" y="7051"/>
                </a:lnTo>
                <a:lnTo>
                  <a:pt x="5522" y="6719"/>
                </a:lnTo>
                <a:lnTo>
                  <a:pt x="7769" y="3285"/>
                </a:lnTo>
                <a:lnTo>
                  <a:pt x="2503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7447671" y="1479217"/>
            <a:ext cx="13970" cy="24765"/>
          </a:xfrm>
          <a:custGeom>
            <a:avLst/>
            <a:gdLst/>
            <a:ahLst/>
            <a:cxnLst/>
            <a:rect l="l" t="t" r="r" b="b"/>
            <a:pathLst>
              <a:path w="13970" h="24765">
                <a:moveTo>
                  <a:pt x="6222" y="0"/>
                </a:moveTo>
                <a:lnTo>
                  <a:pt x="1067" y="4910"/>
                </a:lnTo>
                <a:lnTo>
                  <a:pt x="0" y="9525"/>
                </a:lnTo>
                <a:lnTo>
                  <a:pt x="2061" y="17758"/>
                </a:lnTo>
                <a:lnTo>
                  <a:pt x="5154" y="21154"/>
                </a:lnTo>
                <a:lnTo>
                  <a:pt x="11303" y="24551"/>
                </a:lnTo>
                <a:lnTo>
                  <a:pt x="13549" y="20748"/>
                </a:lnTo>
                <a:lnTo>
                  <a:pt x="11045" y="19345"/>
                </a:lnTo>
                <a:lnTo>
                  <a:pt x="8394" y="17905"/>
                </a:lnTo>
                <a:lnTo>
                  <a:pt x="6185" y="15653"/>
                </a:lnTo>
                <a:lnTo>
                  <a:pt x="4602" y="10078"/>
                </a:lnTo>
                <a:lnTo>
                  <a:pt x="5191" y="7051"/>
                </a:lnTo>
                <a:lnTo>
                  <a:pt x="7290" y="5094"/>
                </a:lnTo>
                <a:lnTo>
                  <a:pt x="9352" y="3064"/>
                </a:lnTo>
                <a:lnTo>
                  <a:pt x="6222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7393547" y="2033228"/>
            <a:ext cx="62230" cy="53975"/>
          </a:xfrm>
          <a:custGeom>
            <a:avLst/>
            <a:gdLst/>
            <a:ahLst/>
            <a:cxnLst/>
            <a:rect l="l" t="t" r="r" b="b"/>
            <a:pathLst>
              <a:path w="62229" h="53975">
                <a:moveTo>
                  <a:pt x="58470" y="0"/>
                </a:moveTo>
                <a:lnTo>
                  <a:pt x="23539" y="21350"/>
                </a:lnTo>
                <a:lnTo>
                  <a:pt x="9573" y="30569"/>
                </a:lnTo>
                <a:lnTo>
                  <a:pt x="4860" y="33264"/>
                </a:lnTo>
                <a:lnTo>
                  <a:pt x="2209" y="37214"/>
                </a:lnTo>
                <a:lnTo>
                  <a:pt x="4160" y="38359"/>
                </a:lnTo>
                <a:lnTo>
                  <a:pt x="4897" y="41534"/>
                </a:lnTo>
                <a:lnTo>
                  <a:pt x="1620" y="43417"/>
                </a:lnTo>
                <a:lnTo>
                  <a:pt x="0" y="43970"/>
                </a:lnTo>
                <a:lnTo>
                  <a:pt x="110" y="48548"/>
                </a:lnTo>
                <a:lnTo>
                  <a:pt x="3166" y="53053"/>
                </a:lnTo>
                <a:lnTo>
                  <a:pt x="7769" y="53643"/>
                </a:lnTo>
                <a:lnTo>
                  <a:pt x="5743" y="51982"/>
                </a:lnTo>
                <a:lnTo>
                  <a:pt x="6443" y="47736"/>
                </a:lnTo>
                <a:lnTo>
                  <a:pt x="10972" y="47552"/>
                </a:lnTo>
                <a:lnTo>
                  <a:pt x="10456" y="47219"/>
                </a:lnTo>
                <a:lnTo>
                  <a:pt x="9867" y="46998"/>
                </a:lnTo>
                <a:lnTo>
                  <a:pt x="7474" y="47145"/>
                </a:lnTo>
                <a:lnTo>
                  <a:pt x="6664" y="45484"/>
                </a:lnTo>
                <a:lnTo>
                  <a:pt x="6553" y="41718"/>
                </a:lnTo>
                <a:lnTo>
                  <a:pt x="8431" y="39835"/>
                </a:lnTo>
                <a:lnTo>
                  <a:pt x="14617" y="34519"/>
                </a:lnTo>
                <a:lnTo>
                  <a:pt x="20103" y="31492"/>
                </a:lnTo>
                <a:lnTo>
                  <a:pt x="33346" y="22971"/>
                </a:lnTo>
                <a:lnTo>
                  <a:pt x="49790" y="12807"/>
                </a:lnTo>
                <a:lnTo>
                  <a:pt x="61747" y="5759"/>
                </a:lnTo>
                <a:lnTo>
                  <a:pt x="58470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7426274" y="1331620"/>
            <a:ext cx="25400" cy="57785"/>
          </a:xfrm>
          <a:custGeom>
            <a:avLst/>
            <a:gdLst/>
            <a:ahLst/>
            <a:cxnLst/>
            <a:rect l="l" t="t" r="r" b="b"/>
            <a:pathLst>
              <a:path w="25400" h="57784">
                <a:moveTo>
                  <a:pt x="24968" y="1473"/>
                </a:moveTo>
                <a:lnTo>
                  <a:pt x="19850" y="0"/>
                </a:lnTo>
                <a:lnTo>
                  <a:pt x="17780" y="2806"/>
                </a:lnTo>
                <a:lnTo>
                  <a:pt x="17602" y="3022"/>
                </a:lnTo>
                <a:lnTo>
                  <a:pt x="0" y="50063"/>
                </a:lnTo>
                <a:lnTo>
                  <a:pt x="4457" y="49872"/>
                </a:lnTo>
                <a:lnTo>
                  <a:pt x="4787" y="55562"/>
                </a:lnTo>
                <a:lnTo>
                  <a:pt x="1358" y="56527"/>
                </a:lnTo>
                <a:lnTo>
                  <a:pt x="3314" y="57518"/>
                </a:lnTo>
                <a:lnTo>
                  <a:pt x="6261" y="56565"/>
                </a:lnTo>
                <a:lnTo>
                  <a:pt x="6400" y="53759"/>
                </a:lnTo>
                <a:lnTo>
                  <a:pt x="7073" y="45859"/>
                </a:lnTo>
                <a:lnTo>
                  <a:pt x="23456" y="6134"/>
                </a:lnTo>
                <a:lnTo>
                  <a:pt x="23596" y="6159"/>
                </a:lnTo>
                <a:lnTo>
                  <a:pt x="23634" y="5905"/>
                </a:lnTo>
                <a:lnTo>
                  <a:pt x="23749" y="5613"/>
                </a:lnTo>
                <a:lnTo>
                  <a:pt x="24968" y="1473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7373884" y="2013883"/>
            <a:ext cx="72390" cy="65405"/>
          </a:xfrm>
          <a:custGeom>
            <a:avLst/>
            <a:gdLst/>
            <a:ahLst/>
            <a:cxnLst/>
            <a:rect l="l" t="t" r="r" b="b"/>
            <a:pathLst>
              <a:path w="72390" h="65405">
                <a:moveTo>
                  <a:pt x="69037" y="0"/>
                </a:moveTo>
                <a:lnTo>
                  <a:pt x="23675" y="27583"/>
                </a:lnTo>
                <a:lnTo>
                  <a:pt x="4455" y="42494"/>
                </a:lnTo>
                <a:lnTo>
                  <a:pt x="6995" y="43970"/>
                </a:lnTo>
                <a:lnTo>
                  <a:pt x="6406" y="48696"/>
                </a:lnTo>
                <a:lnTo>
                  <a:pt x="2061" y="48696"/>
                </a:lnTo>
                <a:lnTo>
                  <a:pt x="773" y="48475"/>
                </a:lnTo>
                <a:lnTo>
                  <a:pt x="0" y="50874"/>
                </a:lnTo>
                <a:lnTo>
                  <a:pt x="331" y="53237"/>
                </a:lnTo>
                <a:lnTo>
                  <a:pt x="1583" y="55600"/>
                </a:lnTo>
                <a:lnTo>
                  <a:pt x="2761" y="56080"/>
                </a:lnTo>
                <a:lnTo>
                  <a:pt x="3681" y="57188"/>
                </a:lnTo>
                <a:lnTo>
                  <a:pt x="3718" y="58443"/>
                </a:lnTo>
                <a:lnTo>
                  <a:pt x="7732" y="62947"/>
                </a:lnTo>
                <a:lnTo>
                  <a:pt x="14028" y="65199"/>
                </a:lnTo>
                <a:lnTo>
                  <a:pt x="19661" y="63316"/>
                </a:lnTo>
                <a:lnTo>
                  <a:pt x="20103" y="59661"/>
                </a:lnTo>
                <a:lnTo>
                  <a:pt x="20803" y="58037"/>
                </a:lnTo>
                <a:lnTo>
                  <a:pt x="21871" y="56560"/>
                </a:lnTo>
                <a:lnTo>
                  <a:pt x="21024" y="56043"/>
                </a:lnTo>
                <a:lnTo>
                  <a:pt x="19845" y="55895"/>
                </a:lnTo>
                <a:lnTo>
                  <a:pt x="16163" y="57963"/>
                </a:lnTo>
                <a:lnTo>
                  <a:pt x="13328" y="57446"/>
                </a:lnTo>
                <a:lnTo>
                  <a:pt x="9757" y="55231"/>
                </a:lnTo>
                <a:lnTo>
                  <a:pt x="8689" y="54308"/>
                </a:lnTo>
                <a:lnTo>
                  <a:pt x="6517" y="51244"/>
                </a:lnTo>
                <a:lnTo>
                  <a:pt x="6995" y="50136"/>
                </a:lnTo>
                <a:lnTo>
                  <a:pt x="12445" y="42604"/>
                </a:lnTo>
                <a:lnTo>
                  <a:pt x="46586" y="21325"/>
                </a:lnTo>
                <a:lnTo>
                  <a:pt x="72314" y="5759"/>
                </a:lnTo>
                <a:lnTo>
                  <a:pt x="69037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7409931" y="2410064"/>
            <a:ext cx="33020" cy="45085"/>
          </a:xfrm>
          <a:custGeom>
            <a:avLst/>
            <a:gdLst/>
            <a:ahLst/>
            <a:cxnLst/>
            <a:rect l="l" t="t" r="r" b="b"/>
            <a:pathLst>
              <a:path w="33020" h="45085">
                <a:moveTo>
                  <a:pt x="4123" y="0"/>
                </a:moveTo>
                <a:lnTo>
                  <a:pt x="662" y="959"/>
                </a:lnTo>
                <a:lnTo>
                  <a:pt x="0" y="2768"/>
                </a:lnTo>
                <a:lnTo>
                  <a:pt x="257" y="4504"/>
                </a:lnTo>
                <a:lnTo>
                  <a:pt x="25479" y="42789"/>
                </a:lnTo>
                <a:lnTo>
                  <a:pt x="29161" y="45004"/>
                </a:lnTo>
                <a:lnTo>
                  <a:pt x="32438" y="39282"/>
                </a:lnTo>
                <a:lnTo>
                  <a:pt x="28830" y="37030"/>
                </a:lnTo>
                <a:lnTo>
                  <a:pt x="20530" y="30487"/>
                </a:lnTo>
                <a:lnTo>
                  <a:pt x="13936" y="22350"/>
                </a:lnTo>
                <a:lnTo>
                  <a:pt x="9247" y="12986"/>
                </a:lnTo>
                <a:lnTo>
                  <a:pt x="6664" y="2768"/>
                </a:lnTo>
                <a:lnTo>
                  <a:pt x="6406" y="959"/>
                </a:lnTo>
                <a:lnTo>
                  <a:pt x="4123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7402910" y="1417193"/>
            <a:ext cx="34290" cy="15875"/>
          </a:xfrm>
          <a:custGeom>
            <a:avLst/>
            <a:gdLst/>
            <a:ahLst/>
            <a:cxnLst/>
            <a:rect l="l" t="t" r="r" b="b"/>
            <a:pathLst>
              <a:path w="34290" h="15875">
                <a:moveTo>
                  <a:pt x="4885" y="0"/>
                </a:moveTo>
                <a:lnTo>
                  <a:pt x="2823" y="1366"/>
                </a:lnTo>
                <a:lnTo>
                  <a:pt x="909" y="2584"/>
                </a:lnTo>
                <a:lnTo>
                  <a:pt x="125" y="4688"/>
                </a:lnTo>
                <a:lnTo>
                  <a:pt x="22423" y="15758"/>
                </a:lnTo>
                <a:lnTo>
                  <a:pt x="30217" y="14620"/>
                </a:lnTo>
                <a:lnTo>
                  <a:pt x="32464" y="14140"/>
                </a:lnTo>
                <a:lnTo>
                  <a:pt x="34010" y="11371"/>
                </a:lnTo>
                <a:lnTo>
                  <a:pt x="33274" y="9156"/>
                </a:lnTo>
                <a:lnTo>
                  <a:pt x="32584" y="6977"/>
                </a:lnTo>
                <a:lnTo>
                  <a:pt x="19098" y="6977"/>
                </a:lnTo>
                <a:lnTo>
                  <a:pt x="17993" y="6903"/>
                </a:lnTo>
                <a:lnTo>
                  <a:pt x="17551" y="6903"/>
                </a:lnTo>
                <a:lnTo>
                  <a:pt x="17073" y="6867"/>
                </a:lnTo>
                <a:lnTo>
                  <a:pt x="16913" y="6830"/>
                </a:lnTo>
                <a:lnTo>
                  <a:pt x="16557" y="6830"/>
                </a:lnTo>
                <a:lnTo>
                  <a:pt x="16373" y="6756"/>
                </a:lnTo>
                <a:lnTo>
                  <a:pt x="12581" y="5722"/>
                </a:lnTo>
                <a:lnTo>
                  <a:pt x="12397" y="5648"/>
                </a:lnTo>
                <a:lnTo>
                  <a:pt x="11918" y="5390"/>
                </a:lnTo>
                <a:lnTo>
                  <a:pt x="11366" y="5205"/>
                </a:lnTo>
                <a:lnTo>
                  <a:pt x="10997" y="4910"/>
                </a:lnTo>
                <a:lnTo>
                  <a:pt x="10629" y="4688"/>
                </a:lnTo>
                <a:lnTo>
                  <a:pt x="10445" y="4541"/>
                </a:lnTo>
                <a:lnTo>
                  <a:pt x="10224" y="4430"/>
                </a:lnTo>
                <a:lnTo>
                  <a:pt x="9782" y="3987"/>
                </a:lnTo>
                <a:lnTo>
                  <a:pt x="9230" y="3433"/>
                </a:lnTo>
                <a:lnTo>
                  <a:pt x="9083" y="3285"/>
                </a:lnTo>
                <a:lnTo>
                  <a:pt x="8936" y="3101"/>
                </a:lnTo>
                <a:lnTo>
                  <a:pt x="8862" y="2916"/>
                </a:lnTo>
                <a:lnTo>
                  <a:pt x="7536" y="1033"/>
                </a:lnTo>
                <a:lnTo>
                  <a:pt x="4885" y="0"/>
                </a:lnTo>
                <a:close/>
              </a:path>
              <a:path w="34290" h="15875">
                <a:moveTo>
                  <a:pt x="30291" y="5537"/>
                </a:moveTo>
                <a:lnTo>
                  <a:pt x="27861" y="6128"/>
                </a:lnTo>
                <a:lnTo>
                  <a:pt x="27272" y="6239"/>
                </a:lnTo>
                <a:lnTo>
                  <a:pt x="26683" y="6387"/>
                </a:lnTo>
                <a:lnTo>
                  <a:pt x="26057" y="6460"/>
                </a:lnTo>
                <a:lnTo>
                  <a:pt x="24989" y="6682"/>
                </a:lnTo>
                <a:lnTo>
                  <a:pt x="23737" y="6830"/>
                </a:lnTo>
                <a:lnTo>
                  <a:pt x="22485" y="6903"/>
                </a:lnTo>
                <a:lnTo>
                  <a:pt x="20166" y="6977"/>
                </a:lnTo>
                <a:lnTo>
                  <a:pt x="32584" y="6977"/>
                </a:lnTo>
                <a:lnTo>
                  <a:pt x="32537" y="6830"/>
                </a:lnTo>
                <a:lnTo>
                  <a:pt x="30291" y="5537"/>
                </a:lnTo>
                <a:close/>
              </a:path>
              <a:path w="34290" h="15875">
                <a:moveTo>
                  <a:pt x="16594" y="6756"/>
                </a:moveTo>
                <a:lnTo>
                  <a:pt x="16913" y="6830"/>
                </a:lnTo>
                <a:lnTo>
                  <a:pt x="16594" y="6756"/>
                </a:lnTo>
                <a:close/>
              </a:path>
              <a:path w="34290" h="15875">
                <a:moveTo>
                  <a:pt x="12323" y="5611"/>
                </a:moveTo>
                <a:lnTo>
                  <a:pt x="12544" y="5648"/>
                </a:lnTo>
                <a:lnTo>
                  <a:pt x="12323" y="5611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7409747" y="2310013"/>
            <a:ext cx="27305" cy="17780"/>
          </a:xfrm>
          <a:custGeom>
            <a:avLst/>
            <a:gdLst/>
            <a:ahLst/>
            <a:cxnLst/>
            <a:rect l="l" t="t" r="r" b="b"/>
            <a:pathLst>
              <a:path w="27304" h="17780">
                <a:moveTo>
                  <a:pt x="23233" y="8712"/>
                </a:moveTo>
                <a:lnTo>
                  <a:pt x="7069" y="8712"/>
                </a:lnTo>
                <a:lnTo>
                  <a:pt x="12518" y="13512"/>
                </a:lnTo>
                <a:lnTo>
                  <a:pt x="10493" y="17352"/>
                </a:lnTo>
                <a:lnTo>
                  <a:pt x="10714" y="17093"/>
                </a:lnTo>
                <a:lnTo>
                  <a:pt x="11230" y="16650"/>
                </a:lnTo>
                <a:lnTo>
                  <a:pt x="12003" y="16096"/>
                </a:lnTo>
                <a:lnTo>
                  <a:pt x="12334" y="15764"/>
                </a:lnTo>
                <a:lnTo>
                  <a:pt x="12518" y="15653"/>
                </a:lnTo>
                <a:lnTo>
                  <a:pt x="12813" y="15358"/>
                </a:lnTo>
                <a:lnTo>
                  <a:pt x="12960" y="15284"/>
                </a:lnTo>
                <a:lnTo>
                  <a:pt x="13181" y="15136"/>
                </a:lnTo>
                <a:lnTo>
                  <a:pt x="13328" y="15063"/>
                </a:lnTo>
                <a:lnTo>
                  <a:pt x="17931" y="11666"/>
                </a:lnTo>
                <a:lnTo>
                  <a:pt x="21097" y="9783"/>
                </a:lnTo>
                <a:lnTo>
                  <a:pt x="23233" y="8712"/>
                </a:lnTo>
                <a:close/>
              </a:path>
              <a:path w="27304" h="17780">
                <a:moveTo>
                  <a:pt x="23638" y="0"/>
                </a:moveTo>
                <a:lnTo>
                  <a:pt x="0" y="15653"/>
                </a:lnTo>
                <a:lnTo>
                  <a:pt x="2209" y="13438"/>
                </a:lnTo>
                <a:lnTo>
                  <a:pt x="7069" y="8712"/>
                </a:lnTo>
                <a:lnTo>
                  <a:pt x="23233" y="8712"/>
                </a:lnTo>
                <a:lnTo>
                  <a:pt x="24337" y="8159"/>
                </a:lnTo>
                <a:lnTo>
                  <a:pt x="26436" y="7162"/>
                </a:lnTo>
                <a:lnTo>
                  <a:pt x="27173" y="4061"/>
                </a:lnTo>
                <a:lnTo>
                  <a:pt x="25000" y="701"/>
                </a:lnTo>
                <a:lnTo>
                  <a:pt x="23638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7401204" y="1455115"/>
            <a:ext cx="34925" cy="19050"/>
          </a:xfrm>
          <a:custGeom>
            <a:avLst/>
            <a:gdLst/>
            <a:ahLst/>
            <a:cxnLst/>
            <a:rect l="l" t="t" r="r" b="b"/>
            <a:pathLst>
              <a:path w="34925" h="19050">
                <a:moveTo>
                  <a:pt x="22860" y="13131"/>
                </a:moveTo>
                <a:close/>
              </a:path>
              <a:path w="34925" h="19050">
                <a:moveTo>
                  <a:pt x="34607" y="14109"/>
                </a:moveTo>
                <a:lnTo>
                  <a:pt x="34569" y="13804"/>
                </a:lnTo>
                <a:lnTo>
                  <a:pt x="34467" y="12992"/>
                </a:lnTo>
                <a:lnTo>
                  <a:pt x="34328" y="11887"/>
                </a:lnTo>
                <a:lnTo>
                  <a:pt x="34277" y="11404"/>
                </a:lnTo>
                <a:lnTo>
                  <a:pt x="33286" y="10744"/>
                </a:lnTo>
                <a:lnTo>
                  <a:pt x="32804" y="10414"/>
                </a:lnTo>
                <a:lnTo>
                  <a:pt x="32804" y="10744"/>
                </a:lnTo>
                <a:lnTo>
                  <a:pt x="32283" y="10083"/>
                </a:lnTo>
                <a:lnTo>
                  <a:pt x="32435" y="10261"/>
                </a:lnTo>
                <a:lnTo>
                  <a:pt x="32613" y="10490"/>
                </a:lnTo>
                <a:lnTo>
                  <a:pt x="32804" y="10744"/>
                </a:lnTo>
                <a:lnTo>
                  <a:pt x="32804" y="10414"/>
                </a:lnTo>
                <a:lnTo>
                  <a:pt x="32473" y="10185"/>
                </a:lnTo>
                <a:lnTo>
                  <a:pt x="32346" y="9969"/>
                </a:lnTo>
                <a:lnTo>
                  <a:pt x="32207" y="9855"/>
                </a:lnTo>
                <a:lnTo>
                  <a:pt x="31775" y="9156"/>
                </a:lnTo>
                <a:lnTo>
                  <a:pt x="18846" y="3327"/>
                </a:lnTo>
                <a:lnTo>
                  <a:pt x="17005" y="3136"/>
                </a:lnTo>
                <a:lnTo>
                  <a:pt x="14719" y="3327"/>
                </a:lnTo>
                <a:lnTo>
                  <a:pt x="12369" y="3175"/>
                </a:lnTo>
                <a:lnTo>
                  <a:pt x="12065" y="3175"/>
                </a:lnTo>
                <a:lnTo>
                  <a:pt x="11734" y="3136"/>
                </a:lnTo>
                <a:lnTo>
                  <a:pt x="11366" y="3136"/>
                </a:lnTo>
                <a:lnTo>
                  <a:pt x="11188" y="3098"/>
                </a:lnTo>
                <a:lnTo>
                  <a:pt x="10998" y="3098"/>
                </a:lnTo>
                <a:lnTo>
                  <a:pt x="10528" y="2959"/>
                </a:lnTo>
                <a:lnTo>
                  <a:pt x="10045" y="2882"/>
                </a:lnTo>
                <a:lnTo>
                  <a:pt x="8940" y="2514"/>
                </a:lnTo>
                <a:lnTo>
                  <a:pt x="8724" y="2400"/>
                </a:lnTo>
                <a:lnTo>
                  <a:pt x="8572" y="2286"/>
                </a:lnTo>
                <a:lnTo>
                  <a:pt x="8420" y="2146"/>
                </a:lnTo>
                <a:lnTo>
                  <a:pt x="7950" y="1778"/>
                </a:lnTo>
                <a:lnTo>
                  <a:pt x="6324" y="152"/>
                </a:lnTo>
                <a:lnTo>
                  <a:pt x="3340" y="0"/>
                </a:lnTo>
                <a:lnTo>
                  <a:pt x="101" y="3543"/>
                </a:lnTo>
                <a:lnTo>
                  <a:pt x="0" y="6235"/>
                </a:lnTo>
                <a:lnTo>
                  <a:pt x="6032" y="12369"/>
                </a:lnTo>
                <a:lnTo>
                  <a:pt x="11925" y="11887"/>
                </a:lnTo>
                <a:lnTo>
                  <a:pt x="17551" y="12077"/>
                </a:lnTo>
                <a:lnTo>
                  <a:pt x="19215" y="12179"/>
                </a:lnTo>
                <a:lnTo>
                  <a:pt x="19545" y="12255"/>
                </a:lnTo>
                <a:lnTo>
                  <a:pt x="19913" y="12293"/>
                </a:lnTo>
                <a:lnTo>
                  <a:pt x="20840" y="12522"/>
                </a:lnTo>
                <a:lnTo>
                  <a:pt x="21424" y="12623"/>
                </a:lnTo>
                <a:lnTo>
                  <a:pt x="22644" y="13030"/>
                </a:lnTo>
                <a:lnTo>
                  <a:pt x="22783" y="13030"/>
                </a:lnTo>
                <a:lnTo>
                  <a:pt x="22936" y="13144"/>
                </a:lnTo>
                <a:lnTo>
                  <a:pt x="24142" y="13919"/>
                </a:lnTo>
                <a:lnTo>
                  <a:pt x="24777" y="14541"/>
                </a:lnTo>
                <a:lnTo>
                  <a:pt x="25069" y="15024"/>
                </a:lnTo>
                <a:lnTo>
                  <a:pt x="25247" y="15252"/>
                </a:lnTo>
                <a:lnTo>
                  <a:pt x="25882" y="16205"/>
                </a:lnTo>
                <a:lnTo>
                  <a:pt x="26581" y="17018"/>
                </a:lnTo>
                <a:lnTo>
                  <a:pt x="29629" y="18567"/>
                </a:lnTo>
                <a:lnTo>
                  <a:pt x="32435" y="18161"/>
                </a:lnTo>
                <a:lnTo>
                  <a:pt x="33642" y="15951"/>
                </a:lnTo>
                <a:lnTo>
                  <a:pt x="34417" y="14478"/>
                </a:lnTo>
                <a:lnTo>
                  <a:pt x="34607" y="14109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7220915" y="2309791"/>
            <a:ext cx="211454" cy="583565"/>
          </a:xfrm>
          <a:custGeom>
            <a:avLst/>
            <a:gdLst/>
            <a:ahLst/>
            <a:cxnLst/>
            <a:rect l="l" t="t" r="r" b="b"/>
            <a:pathLst>
              <a:path w="211454" h="583564">
                <a:moveTo>
                  <a:pt x="210961" y="0"/>
                </a:moveTo>
                <a:lnTo>
                  <a:pt x="51935" y="0"/>
                </a:lnTo>
                <a:lnTo>
                  <a:pt x="52469" y="553"/>
                </a:lnTo>
                <a:lnTo>
                  <a:pt x="53916" y="2916"/>
                </a:lnTo>
                <a:lnTo>
                  <a:pt x="53125" y="5907"/>
                </a:lnTo>
                <a:lnTo>
                  <a:pt x="47974" y="8639"/>
                </a:lnTo>
                <a:lnTo>
                  <a:pt x="45010" y="10522"/>
                </a:lnTo>
                <a:lnTo>
                  <a:pt x="40875" y="13697"/>
                </a:lnTo>
                <a:lnTo>
                  <a:pt x="39582" y="14804"/>
                </a:lnTo>
                <a:lnTo>
                  <a:pt x="38360" y="15912"/>
                </a:lnTo>
                <a:lnTo>
                  <a:pt x="37738" y="16429"/>
                </a:lnTo>
                <a:lnTo>
                  <a:pt x="14225" y="58590"/>
                </a:lnTo>
                <a:lnTo>
                  <a:pt x="5596" y="101506"/>
                </a:lnTo>
                <a:lnTo>
                  <a:pt x="0" y="172108"/>
                </a:lnTo>
                <a:lnTo>
                  <a:pt x="226" y="228442"/>
                </a:lnTo>
                <a:lnTo>
                  <a:pt x="2868" y="284784"/>
                </a:lnTo>
                <a:lnTo>
                  <a:pt x="9849" y="397817"/>
                </a:lnTo>
                <a:lnTo>
                  <a:pt x="13561" y="454673"/>
                </a:lnTo>
                <a:lnTo>
                  <a:pt x="17454" y="511518"/>
                </a:lnTo>
                <a:lnTo>
                  <a:pt x="21511" y="568354"/>
                </a:lnTo>
                <a:lnTo>
                  <a:pt x="80508" y="583326"/>
                </a:lnTo>
                <a:lnTo>
                  <a:pt x="110843" y="579251"/>
                </a:lnTo>
                <a:lnTo>
                  <a:pt x="139309" y="567439"/>
                </a:lnTo>
                <a:lnTo>
                  <a:pt x="141371" y="566246"/>
                </a:lnTo>
                <a:lnTo>
                  <a:pt x="144615" y="566246"/>
                </a:lnTo>
                <a:lnTo>
                  <a:pt x="144942" y="397817"/>
                </a:lnTo>
                <a:lnTo>
                  <a:pt x="145236" y="228443"/>
                </a:lnTo>
                <a:lnTo>
                  <a:pt x="145323" y="156572"/>
                </a:lnTo>
                <a:lnTo>
                  <a:pt x="146615" y="138447"/>
                </a:lnTo>
                <a:lnTo>
                  <a:pt x="66045" y="138447"/>
                </a:lnTo>
                <a:lnTo>
                  <a:pt x="26799" y="110905"/>
                </a:lnTo>
                <a:lnTo>
                  <a:pt x="25561" y="106770"/>
                </a:lnTo>
                <a:lnTo>
                  <a:pt x="31917" y="105072"/>
                </a:lnTo>
                <a:lnTo>
                  <a:pt x="149109" y="105072"/>
                </a:lnTo>
                <a:lnTo>
                  <a:pt x="161631" y="57527"/>
                </a:lnTo>
                <a:lnTo>
                  <a:pt x="188832" y="15875"/>
                </a:lnTo>
                <a:lnTo>
                  <a:pt x="189053" y="15284"/>
                </a:lnTo>
                <a:lnTo>
                  <a:pt x="189421" y="14730"/>
                </a:lnTo>
                <a:lnTo>
                  <a:pt x="210224" y="221"/>
                </a:lnTo>
                <a:lnTo>
                  <a:pt x="210961" y="221"/>
                </a:lnTo>
                <a:lnTo>
                  <a:pt x="210961" y="0"/>
                </a:lnTo>
                <a:close/>
              </a:path>
              <a:path w="211454" h="583564">
                <a:moveTo>
                  <a:pt x="144615" y="566246"/>
                </a:moveTo>
                <a:lnTo>
                  <a:pt x="141371" y="566246"/>
                </a:lnTo>
                <a:lnTo>
                  <a:pt x="143360" y="566870"/>
                </a:lnTo>
                <a:lnTo>
                  <a:pt x="144611" y="568232"/>
                </a:lnTo>
                <a:lnTo>
                  <a:pt x="144615" y="566246"/>
                </a:lnTo>
                <a:close/>
              </a:path>
              <a:path w="211454" h="583564">
                <a:moveTo>
                  <a:pt x="147105" y="131580"/>
                </a:moveTo>
                <a:lnTo>
                  <a:pt x="70334" y="131580"/>
                </a:lnTo>
                <a:lnTo>
                  <a:pt x="70283" y="138225"/>
                </a:lnTo>
                <a:lnTo>
                  <a:pt x="66045" y="138447"/>
                </a:lnTo>
                <a:lnTo>
                  <a:pt x="146615" y="138447"/>
                </a:lnTo>
                <a:lnTo>
                  <a:pt x="147105" y="131580"/>
                </a:lnTo>
                <a:close/>
              </a:path>
              <a:path w="211454" h="583564">
                <a:moveTo>
                  <a:pt x="149109" y="105072"/>
                </a:moveTo>
                <a:lnTo>
                  <a:pt x="31917" y="105072"/>
                </a:lnTo>
                <a:lnTo>
                  <a:pt x="33190" y="109133"/>
                </a:lnTo>
                <a:lnTo>
                  <a:pt x="38084" y="118671"/>
                </a:lnTo>
                <a:lnTo>
                  <a:pt x="45800" y="126019"/>
                </a:lnTo>
                <a:lnTo>
                  <a:pt x="55424" y="130591"/>
                </a:lnTo>
                <a:lnTo>
                  <a:pt x="66045" y="131802"/>
                </a:lnTo>
                <a:lnTo>
                  <a:pt x="70334" y="131580"/>
                </a:lnTo>
                <a:lnTo>
                  <a:pt x="147105" y="131580"/>
                </a:lnTo>
                <a:lnTo>
                  <a:pt x="148951" y="105672"/>
                </a:lnTo>
                <a:lnTo>
                  <a:pt x="149109" y="105072"/>
                </a:lnTo>
                <a:close/>
              </a:path>
            </a:pathLst>
          </a:custGeom>
          <a:solidFill>
            <a:srgbClr val="EF47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7366254" y="1980996"/>
            <a:ext cx="67310" cy="81915"/>
          </a:xfrm>
          <a:custGeom>
            <a:avLst/>
            <a:gdLst/>
            <a:ahLst/>
            <a:cxnLst/>
            <a:rect l="l" t="t" r="r" b="b"/>
            <a:pathLst>
              <a:path w="67309" h="81914">
                <a:moveTo>
                  <a:pt x="64211" y="0"/>
                </a:moveTo>
                <a:lnTo>
                  <a:pt x="51955" y="0"/>
                </a:lnTo>
                <a:lnTo>
                  <a:pt x="52108" y="1473"/>
                </a:lnTo>
                <a:lnTo>
                  <a:pt x="52171" y="2946"/>
                </a:lnTo>
                <a:lnTo>
                  <a:pt x="52285" y="4432"/>
                </a:lnTo>
                <a:lnTo>
                  <a:pt x="52400" y="5422"/>
                </a:lnTo>
                <a:lnTo>
                  <a:pt x="52031" y="6235"/>
                </a:lnTo>
                <a:lnTo>
                  <a:pt x="51473" y="6756"/>
                </a:lnTo>
                <a:lnTo>
                  <a:pt x="57404" y="3429"/>
                </a:lnTo>
                <a:lnTo>
                  <a:pt x="60426" y="1917"/>
                </a:lnTo>
                <a:lnTo>
                  <a:pt x="62928" y="622"/>
                </a:lnTo>
                <a:lnTo>
                  <a:pt x="64211" y="0"/>
                </a:lnTo>
                <a:close/>
              </a:path>
              <a:path w="67309" h="81914">
                <a:moveTo>
                  <a:pt x="66751" y="22225"/>
                </a:moveTo>
                <a:lnTo>
                  <a:pt x="63474" y="16497"/>
                </a:lnTo>
                <a:lnTo>
                  <a:pt x="59982" y="18935"/>
                </a:lnTo>
                <a:lnTo>
                  <a:pt x="34607" y="36474"/>
                </a:lnTo>
                <a:lnTo>
                  <a:pt x="34505" y="37579"/>
                </a:lnTo>
                <a:lnTo>
                  <a:pt x="33769" y="38620"/>
                </a:lnTo>
                <a:lnTo>
                  <a:pt x="29349" y="40170"/>
                </a:lnTo>
                <a:lnTo>
                  <a:pt x="20472" y="46291"/>
                </a:lnTo>
                <a:lnTo>
                  <a:pt x="10528" y="53975"/>
                </a:lnTo>
                <a:lnTo>
                  <a:pt x="5016" y="59258"/>
                </a:lnTo>
                <a:lnTo>
                  <a:pt x="0" y="71996"/>
                </a:lnTo>
                <a:lnTo>
                  <a:pt x="1803" y="79997"/>
                </a:lnTo>
                <a:lnTo>
                  <a:pt x="8394" y="81368"/>
                </a:lnTo>
                <a:lnTo>
                  <a:pt x="9055" y="79629"/>
                </a:lnTo>
                <a:lnTo>
                  <a:pt x="10388" y="77558"/>
                </a:lnTo>
                <a:lnTo>
                  <a:pt x="12077" y="75387"/>
                </a:lnTo>
                <a:lnTo>
                  <a:pt x="11125" y="74942"/>
                </a:lnTo>
                <a:lnTo>
                  <a:pt x="7213" y="74942"/>
                </a:lnTo>
                <a:lnTo>
                  <a:pt x="7620" y="70739"/>
                </a:lnTo>
                <a:lnTo>
                  <a:pt x="9359" y="65976"/>
                </a:lnTo>
                <a:lnTo>
                  <a:pt x="11201" y="63461"/>
                </a:lnTo>
                <a:lnTo>
                  <a:pt x="17081" y="56819"/>
                </a:lnTo>
                <a:lnTo>
                  <a:pt x="66751" y="22225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383488" y="1380654"/>
            <a:ext cx="47625" cy="9525"/>
          </a:xfrm>
          <a:custGeom>
            <a:avLst/>
            <a:gdLst/>
            <a:ahLst/>
            <a:cxnLst/>
            <a:rect l="l" t="t" r="r" b="b"/>
            <a:pathLst>
              <a:path w="47625" h="9525">
                <a:moveTo>
                  <a:pt x="47574" y="6527"/>
                </a:moveTo>
                <a:lnTo>
                  <a:pt x="47244" y="838"/>
                </a:lnTo>
                <a:lnTo>
                  <a:pt x="43307" y="990"/>
                </a:lnTo>
                <a:lnTo>
                  <a:pt x="42964" y="990"/>
                </a:lnTo>
                <a:lnTo>
                  <a:pt x="42786" y="1028"/>
                </a:lnTo>
                <a:lnTo>
                  <a:pt x="14947" y="2286"/>
                </a:lnTo>
                <a:lnTo>
                  <a:pt x="10934" y="2730"/>
                </a:lnTo>
                <a:lnTo>
                  <a:pt x="4787" y="1282"/>
                </a:lnTo>
                <a:lnTo>
                  <a:pt x="2463" y="469"/>
                </a:lnTo>
                <a:lnTo>
                  <a:pt x="114" y="0"/>
                </a:lnTo>
                <a:lnTo>
                  <a:pt x="114" y="1612"/>
                </a:lnTo>
                <a:lnTo>
                  <a:pt x="698" y="2616"/>
                </a:lnTo>
                <a:lnTo>
                  <a:pt x="812" y="3873"/>
                </a:lnTo>
                <a:lnTo>
                  <a:pt x="190" y="5054"/>
                </a:lnTo>
                <a:lnTo>
                  <a:pt x="0" y="5791"/>
                </a:lnTo>
                <a:lnTo>
                  <a:pt x="0" y="6718"/>
                </a:lnTo>
                <a:lnTo>
                  <a:pt x="2286" y="7226"/>
                </a:lnTo>
                <a:lnTo>
                  <a:pt x="4419" y="8115"/>
                </a:lnTo>
                <a:lnTo>
                  <a:pt x="10718" y="9220"/>
                </a:lnTo>
                <a:lnTo>
                  <a:pt x="14732" y="8928"/>
                </a:lnTo>
                <a:lnTo>
                  <a:pt x="43637" y="7632"/>
                </a:lnTo>
                <a:lnTo>
                  <a:pt x="44145" y="7493"/>
                </a:lnTo>
                <a:lnTo>
                  <a:pt x="47574" y="6527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7392589" y="3008962"/>
            <a:ext cx="35560" cy="13970"/>
          </a:xfrm>
          <a:custGeom>
            <a:avLst/>
            <a:gdLst/>
            <a:ahLst/>
            <a:cxnLst/>
            <a:rect l="l" t="t" r="r" b="b"/>
            <a:pathLst>
              <a:path w="35559" h="13969">
                <a:moveTo>
                  <a:pt x="1546" y="0"/>
                </a:moveTo>
                <a:lnTo>
                  <a:pt x="0" y="1812"/>
                </a:lnTo>
                <a:lnTo>
                  <a:pt x="0" y="5408"/>
                </a:lnTo>
                <a:lnTo>
                  <a:pt x="1509" y="6634"/>
                </a:lnTo>
                <a:lnTo>
                  <a:pt x="3313" y="6807"/>
                </a:lnTo>
                <a:lnTo>
                  <a:pt x="10219" y="7674"/>
                </a:lnTo>
                <a:lnTo>
                  <a:pt x="17052" y="9041"/>
                </a:lnTo>
                <a:lnTo>
                  <a:pt x="23781" y="10884"/>
                </a:lnTo>
                <a:lnTo>
                  <a:pt x="32070" y="13804"/>
                </a:lnTo>
                <a:lnTo>
                  <a:pt x="33984" y="12471"/>
                </a:lnTo>
                <a:lnTo>
                  <a:pt x="10681" y="1058"/>
                </a:lnTo>
                <a:lnTo>
                  <a:pt x="1546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7423849" y="1468107"/>
            <a:ext cx="2540" cy="1905"/>
          </a:xfrm>
          <a:custGeom>
            <a:avLst/>
            <a:gdLst/>
            <a:ahLst/>
            <a:cxnLst/>
            <a:rect l="l" t="t" r="r" b="b"/>
            <a:pathLst>
              <a:path w="2540" h="1905">
                <a:moveTo>
                  <a:pt x="25" y="38"/>
                </a:moveTo>
                <a:close/>
              </a:path>
              <a:path w="2540" h="1905">
                <a:moveTo>
                  <a:pt x="177" y="76"/>
                </a:moveTo>
                <a:close/>
              </a:path>
              <a:path w="2540" h="1905">
                <a:moveTo>
                  <a:pt x="292" y="152"/>
                </a:moveTo>
                <a:close/>
              </a:path>
              <a:path w="2540" h="1905">
                <a:moveTo>
                  <a:pt x="1612" y="965"/>
                </a:moveTo>
                <a:lnTo>
                  <a:pt x="1473" y="812"/>
                </a:lnTo>
                <a:lnTo>
                  <a:pt x="1536" y="965"/>
                </a:lnTo>
                <a:close/>
              </a:path>
              <a:path w="2540" h="1905">
                <a:moveTo>
                  <a:pt x="2171" y="1511"/>
                </a:move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7365517" y="2318727"/>
            <a:ext cx="57150" cy="565150"/>
          </a:xfrm>
          <a:custGeom>
            <a:avLst/>
            <a:gdLst/>
            <a:ahLst/>
            <a:cxnLst/>
            <a:rect l="l" t="t" r="r" b="b"/>
            <a:pathLst>
              <a:path w="57150" h="565150">
                <a:moveTo>
                  <a:pt x="56743" y="4800"/>
                </a:moveTo>
                <a:lnTo>
                  <a:pt x="51295" y="0"/>
                </a:lnTo>
                <a:lnTo>
                  <a:pt x="47574" y="3619"/>
                </a:lnTo>
                <a:lnTo>
                  <a:pt x="46431" y="4724"/>
                </a:lnTo>
                <a:lnTo>
                  <a:pt x="17018" y="48602"/>
                </a:lnTo>
                <a:lnTo>
                  <a:pt x="4343" y="96748"/>
                </a:lnTo>
                <a:lnTo>
                  <a:pt x="711" y="147637"/>
                </a:lnTo>
                <a:lnTo>
                  <a:pt x="622" y="220713"/>
                </a:lnTo>
                <a:lnTo>
                  <a:pt x="0" y="559308"/>
                </a:lnTo>
                <a:lnTo>
                  <a:pt x="1219" y="560717"/>
                </a:lnTo>
                <a:lnTo>
                  <a:pt x="1739" y="562851"/>
                </a:lnTo>
                <a:lnTo>
                  <a:pt x="901" y="564349"/>
                </a:lnTo>
                <a:lnTo>
                  <a:pt x="774" y="564603"/>
                </a:lnTo>
                <a:lnTo>
                  <a:pt x="1003" y="564832"/>
                </a:lnTo>
                <a:lnTo>
                  <a:pt x="1143" y="564946"/>
                </a:lnTo>
                <a:lnTo>
                  <a:pt x="2438" y="563816"/>
                </a:lnTo>
                <a:lnTo>
                  <a:pt x="4279" y="563245"/>
                </a:lnTo>
                <a:lnTo>
                  <a:pt x="6743" y="564349"/>
                </a:lnTo>
                <a:lnTo>
                  <a:pt x="7251" y="564603"/>
                </a:lnTo>
                <a:lnTo>
                  <a:pt x="7810" y="564832"/>
                </a:lnTo>
                <a:lnTo>
                  <a:pt x="8432" y="564121"/>
                </a:lnTo>
                <a:lnTo>
                  <a:pt x="8788" y="563245"/>
                </a:lnTo>
                <a:lnTo>
                  <a:pt x="8813" y="559308"/>
                </a:lnTo>
                <a:lnTo>
                  <a:pt x="9245" y="334086"/>
                </a:lnTo>
                <a:lnTo>
                  <a:pt x="9169" y="164960"/>
                </a:lnTo>
                <a:lnTo>
                  <a:pt x="9740" y="137096"/>
                </a:lnTo>
                <a:lnTo>
                  <a:pt x="15951" y="82067"/>
                </a:lnTo>
                <a:lnTo>
                  <a:pt x="36283" y="31165"/>
                </a:lnTo>
                <a:lnTo>
                  <a:pt x="50977" y="13296"/>
                </a:lnTo>
                <a:lnTo>
                  <a:pt x="53797" y="9867"/>
                </a:lnTo>
                <a:lnTo>
                  <a:pt x="54203" y="9461"/>
                </a:lnTo>
                <a:lnTo>
                  <a:pt x="54495" y="9055"/>
                </a:lnTo>
                <a:lnTo>
                  <a:pt x="54711" y="8648"/>
                </a:lnTo>
                <a:lnTo>
                  <a:pt x="56743" y="480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7419357" y="142394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147" y="0"/>
                </a:moveTo>
                <a:lnTo>
                  <a:pt x="0" y="0"/>
                </a:lnTo>
                <a:lnTo>
                  <a:pt x="257" y="73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7387832" y="1724481"/>
            <a:ext cx="31115" cy="265430"/>
          </a:xfrm>
          <a:custGeom>
            <a:avLst/>
            <a:gdLst/>
            <a:ahLst/>
            <a:cxnLst/>
            <a:rect l="l" t="t" r="r" b="b"/>
            <a:pathLst>
              <a:path w="31115" h="265430">
                <a:moveTo>
                  <a:pt x="30822" y="261937"/>
                </a:moveTo>
                <a:lnTo>
                  <a:pt x="30708" y="260946"/>
                </a:lnTo>
                <a:lnTo>
                  <a:pt x="30594" y="259461"/>
                </a:lnTo>
                <a:lnTo>
                  <a:pt x="30530" y="257987"/>
                </a:lnTo>
                <a:lnTo>
                  <a:pt x="30378" y="256514"/>
                </a:lnTo>
                <a:lnTo>
                  <a:pt x="30340" y="256146"/>
                </a:lnTo>
                <a:lnTo>
                  <a:pt x="30340" y="255816"/>
                </a:lnTo>
                <a:lnTo>
                  <a:pt x="30302" y="255447"/>
                </a:lnTo>
                <a:lnTo>
                  <a:pt x="29679" y="255816"/>
                </a:lnTo>
                <a:lnTo>
                  <a:pt x="29286" y="256019"/>
                </a:lnTo>
                <a:lnTo>
                  <a:pt x="30302" y="255447"/>
                </a:lnTo>
                <a:lnTo>
                  <a:pt x="20332" y="131102"/>
                </a:lnTo>
                <a:lnTo>
                  <a:pt x="14820" y="67525"/>
                </a:lnTo>
                <a:lnTo>
                  <a:pt x="11353" y="35801"/>
                </a:lnTo>
                <a:lnTo>
                  <a:pt x="6375" y="0"/>
                </a:lnTo>
                <a:lnTo>
                  <a:pt x="0" y="1727"/>
                </a:lnTo>
                <a:lnTo>
                  <a:pt x="3009" y="22491"/>
                </a:lnTo>
                <a:lnTo>
                  <a:pt x="8648" y="72288"/>
                </a:lnTo>
                <a:lnTo>
                  <a:pt x="11595" y="81851"/>
                </a:lnTo>
                <a:lnTo>
                  <a:pt x="10833" y="83134"/>
                </a:lnTo>
                <a:lnTo>
                  <a:pt x="9728" y="83769"/>
                </a:lnTo>
                <a:lnTo>
                  <a:pt x="23749" y="256514"/>
                </a:lnTo>
                <a:lnTo>
                  <a:pt x="23787" y="257365"/>
                </a:lnTo>
                <a:lnTo>
                  <a:pt x="23901" y="258216"/>
                </a:lnTo>
                <a:lnTo>
                  <a:pt x="23977" y="259029"/>
                </a:lnTo>
                <a:lnTo>
                  <a:pt x="20396" y="261048"/>
                </a:lnTo>
                <a:lnTo>
                  <a:pt x="13436" y="265341"/>
                </a:lnTo>
                <a:lnTo>
                  <a:pt x="26212" y="265341"/>
                </a:lnTo>
                <a:lnTo>
                  <a:pt x="27025" y="264858"/>
                </a:lnTo>
                <a:lnTo>
                  <a:pt x="27800" y="264452"/>
                </a:lnTo>
                <a:lnTo>
                  <a:pt x="28613" y="263969"/>
                </a:lnTo>
                <a:lnTo>
                  <a:pt x="29095" y="263855"/>
                </a:lnTo>
                <a:lnTo>
                  <a:pt x="29527" y="263639"/>
                </a:lnTo>
                <a:lnTo>
                  <a:pt x="29895" y="263271"/>
                </a:lnTo>
                <a:lnTo>
                  <a:pt x="30454" y="262750"/>
                </a:lnTo>
                <a:lnTo>
                  <a:pt x="30822" y="261937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7380144" y="3058057"/>
            <a:ext cx="35560" cy="13970"/>
          </a:xfrm>
          <a:custGeom>
            <a:avLst/>
            <a:gdLst/>
            <a:ahLst/>
            <a:cxnLst/>
            <a:rect l="l" t="t" r="r" b="b"/>
            <a:pathLst>
              <a:path w="35559" h="13969">
                <a:moveTo>
                  <a:pt x="1546" y="0"/>
                </a:moveTo>
                <a:lnTo>
                  <a:pt x="0" y="1724"/>
                </a:lnTo>
                <a:lnTo>
                  <a:pt x="0" y="5353"/>
                </a:lnTo>
                <a:lnTo>
                  <a:pt x="1546" y="6630"/>
                </a:lnTo>
                <a:lnTo>
                  <a:pt x="3313" y="6752"/>
                </a:lnTo>
                <a:lnTo>
                  <a:pt x="10327" y="7512"/>
                </a:lnTo>
                <a:lnTo>
                  <a:pt x="17254" y="8850"/>
                </a:lnTo>
                <a:lnTo>
                  <a:pt x="24050" y="10746"/>
                </a:lnTo>
                <a:lnTo>
                  <a:pt x="30671" y="13180"/>
                </a:lnTo>
                <a:lnTo>
                  <a:pt x="32327" y="13885"/>
                </a:lnTo>
                <a:lnTo>
                  <a:pt x="34316" y="12452"/>
                </a:lnTo>
                <a:lnTo>
                  <a:pt x="3313" y="118"/>
                </a:lnTo>
                <a:lnTo>
                  <a:pt x="1546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7352934" y="1989811"/>
            <a:ext cx="61594" cy="46990"/>
          </a:xfrm>
          <a:custGeom>
            <a:avLst/>
            <a:gdLst/>
            <a:ahLst/>
            <a:cxnLst/>
            <a:rect l="l" t="t" r="r" b="b"/>
            <a:pathLst>
              <a:path w="61595" h="46989">
                <a:moveTo>
                  <a:pt x="61121" y="0"/>
                </a:moveTo>
                <a:lnTo>
                  <a:pt x="48344" y="0"/>
                </a:lnTo>
                <a:lnTo>
                  <a:pt x="44515" y="2399"/>
                </a:lnTo>
                <a:lnTo>
                  <a:pt x="31153" y="11398"/>
                </a:lnTo>
                <a:lnTo>
                  <a:pt x="11708" y="25252"/>
                </a:lnTo>
                <a:lnTo>
                  <a:pt x="8579" y="27098"/>
                </a:lnTo>
                <a:lnTo>
                  <a:pt x="5817" y="29277"/>
                </a:lnTo>
                <a:lnTo>
                  <a:pt x="8726" y="31270"/>
                </a:lnTo>
                <a:lnTo>
                  <a:pt x="7032" y="36771"/>
                </a:lnTo>
                <a:lnTo>
                  <a:pt x="1104" y="34408"/>
                </a:lnTo>
                <a:lnTo>
                  <a:pt x="368" y="35885"/>
                </a:lnTo>
                <a:lnTo>
                  <a:pt x="0" y="37473"/>
                </a:lnTo>
                <a:lnTo>
                  <a:pt x="1288" y="46813"/>
                </a:lnTo>
                <a:lnTo>
                  <a:pt x="10383" y="46850"/>
                </a:lnTo>
                <a:lnTo>
                  <a:pt x="29014" y="37366"/>
                </a:lnTo>
                <a:lnTo>
                  <a:pt x="35723" y="34177"/>
                </a:lnTo>
                <a:lnTo>
                  <a:pt x="42674" y="31344"/>
                </a:lnTo>
                <a:lnTo>
                  <a:pt x="47939" y="27652"/>
                </a:lnTo>
                <a:lnTo>
                  <a:pt x="48381" y="25511"/>
                </a:lnTo>
                <a:lnTo>
                  <a:pt x="46724" y="22963"/>
                </a:lnTo>
                <a:lnTo>
                  <a:pt x="11892" y="39614"/>
                </a:lnTo>
                <a:lnTo>
                  <a:pt x="10051" y="39319"/>
                </a:lnTo>
                <a:lnTo>
                  <a:pt x="7548" y="36697"/>
                </a:lnTo>
                <a:lnTo>
                  <a:pt x="8615" y="35700"/>
                </a:lnTo>
                <a:lnTo>
                  <a:pt x="15022" y="30901"/>
                </a:lnTo>
                <a:lnTo>
                  <a:pt x="32731" y="18352"/>
                </a:lnTo>
                <a:lnTo>
                  <a:pt x="42034" y="11984"/>
                </a:lnTo>
                <a:lnTo>
                  <a:pt x="51482" y="5845"/>
                </a:lnTo>
                <a:lnTo>
                  <a:pt x="61121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7413061" y="142154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0" y="0"/>
                </a:moveTo>
                <a:lnTo>
                  <a:pt x="184" y="184"/>
                </a:lnTo>
                <a:lnTo>
                  <a:pt x="0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7194343" y="1980988"/>
            <a:ext cx="217804" cy="8890"/>
          </a:xfrm>
          <a:custGeom>
            <a:avLst/>
            <a:gdLst/>
            <a:ahLst/>
            <a:cxnLst/>
            <a:rect l="l" t="t" r="r" b="b"/>
            <a:pathLst>
              <a:path w="217804" h="8889">
                <a:moveTo>
                  <a:pt x="217245" y="0"/>
                </a:moveTo>
                <a:lnTo>
                  <a:pt x="0" y="0"/>
                </a:lnTo>
                <a:lnTo>
                  <a:pt x="5427" y="2732"/>
                </a:lnTo>
                <a:lnTo>
                  <a:pt x="16057" y="8823"/>
                </a:lnTo>
                <a:lnTo>
                  <a:pt x="206935" y="8823"/>
                </a:lnTo>
                <a:lnTo>
                  <a:pt x="217465" y="2510"/>
                </a:lnTo>
                <a:lnTo>
                  <a:pt x="217245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7399290" y="2080781"/>
            <a:ext cx="7620" cy="6350"/>
          </a:xfrm>
          <a:custGeom>
            <a:avLst/>
            <a:gdLst/>
            <a:ahLst/>
            <a:cxnLst/>
            <a:rect l="l" t="t" r="r" b="b"/>
            <a:pathLst>
              <a:path w="7620" h="6350">
                <a:moveTo>
                  <a:pt x="5228" y="0"/>
                </a:moveTo>
                <a:lnTo>
                  <a:pt x="4860" y="0"/>
                </a:lnTo>
                <a:lnTo>
                  <a:pt x="4455" y="73"/>
                </a:lnTo>
                <a:lnTo>
                  <a:pt x="4123" y="73"/>
                </a:lnTo>
                <a:lnTo>
                  <a:pt x="699" y="184"/>
                </a:lnTo>
                <a:lnTo>
                  <a:pt x="0" y="4430"/>
                </a:lnTo>
                <a:lnTo>
                  <a:pt x="2025" y="6091"/>
                </a:lnTo>
                <a:lnTo>
                  <a:pt x="2466" y="6128"/>
                </a:lnTo>
                <a:lnTo>
                  <a:pt x="3313" y="6128"/>
                </a:lnTo>
                <a:lnTo>
                  <a:pt x="6738" y="6054"/>
                </a:lnTo>
                <a:lnTo>
                  <a:pt x="7400" y="1550"/>
                </a:lnTo>
                <a:lnTo>
                  <a:pt x="5228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7395609" y="2017464"/>
            <a:ext cx="5715" cy="3810"/>
          </a:xfrm>
          <a:custGeom>
            <a:avLst/>
            <a:gdLst/>
            <a:ahLst/>
            <a:cxnLst/>
            <a:rect l="l" t="t" r="r" b="b"/>
            <a:pathLst>
              <a:path w="5715" h="3810">
                <a:moveTo>
                  <a:pt x="5265" y="0"/>
                </a:moveTo>
                <a:lnTo>
                  <a:pt x="3497" y="1255"/>
                </a:lnTo>
                <a:lnTo>
                  <a:pt x="1730" y="2436"/>
                </a:lnTo>
                <a:lnTo>
                  <a:pt x="0" y="3691"/>
                </a:lnTo>
                <a:lnTo>
                  <a:pt x="994" y="3285"/>
                </a:lnTo>
                <a:lnTo>
                  <a:pt x="1988" y="2916"/>
                </a:lnTo>
                <a:lnTo>
                  <a:pt x="3056" y="2584"/>
                </a:lnTo>
                <a:lnTo>
                  <a:pt x="4418" y="2141"/>
                </a:lnTo>
                <a:lnTo>
                  <a:pt x="5154" y="1107"/>
                </a:lnTo>
                <a:lnTo>
                  <a:pt x="5265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7396491" y="1796760"/>
            <a:ext cx="3175" cy="12065"/>
          </a:xfrm>
          <a:custGeom>
            <a:avLst/>
            <a:gdLst/>
            <a:ahLst/>
            <a:cxnLst/>
            <a:rect l="l" t="t" r="r" b="b"/>
            <a:pathLst>
              <a:path w="3175" h="12064">
                <a:moveTo>
                  <a:pt x="0" y="0"/>
                </a:moveTo>
                <a:lnTo>
                  <a:pt x="736" y="7642"/>
                </a:lnTo>
                <a:lnTo>
                  <a:pt x="1067" y="11481"/>
                </a:lnTo>
                <a:lnTo>
                  <a:pt x="2172" y="10854"/>
                </a:lnTo>
                <a:lnTo>
                  <a:pt x="2945" y="9562"/>
                </a:lnTo>
                <a:lnTo>
                  <a:pt x="2430" y="7937"/>
                </a:lnTo>
                <a:lnTo>
                  <a:pt x="1693" y="5279"/>
                </a:lnTo>
                <a:lnTo>
                  <a:pt x="920" y="2621"/>
                </a:lnTo>
                <a:lnTo>
                  <a:pt x="0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7372228" y="3082860"/>
            <a:ext cx="26670" cy="12700"/>
          </a:xfrm>
          <a:custGeom>
            <a:avLst/>
            <a:gdLst/>
            <a:ahLst/>
            <a:cxnLst/>
            <a:rect l="l" t="t" r="r" b="b"/>
            <a:pathLst>
              <a:path w="26670" h="12700">
                <a:moveTo>
                  <a:pt x="1620" y="0"/>
                </a:moveTo>
                <a:lnTo>
                  <a:pt x="0" y="1849"/>
                </a:lnTo>
                <a:lnTo>
                  <a:pt x="36" y="3492"/>
                </a:lnTo>
                <a:lnTo>
                  <a:pt x="147" y="5478"/>
                </a:lnTo>
                <a:lnTo>
                  <a:pt x="1472" y="6634"/>
                </a:lnTo>
                <a:lnTo>
                  <a:pt x="4050" y="6892"/>
                </a:lnTo>
                <a:lnTo>
                  <a:pt x="4234" y="6944"/>
                </a:lnTo>
                <a:lnTo>
                  <a:pt x="22570" y="12334"/>
                </a:lnTo>
                <a:lnTo>
                  <a:pt x="24595" y="12161"/>
                </a:lnTo>
                <a:lnTo>
                  <a:pt x="25479" y="10433"/>
                </a:lnTo>
                <a:lnTo>
                  <a:pt x="26289" y="8982"/>
                </a:lnTo>
                <a:lnTo>
                  <a:pt x="25994" y="6634"/>
                </a:lnTo>
                <a:lnTo>
                  <a:pt x="24337" y="5873"/>
                </a:lnTo>
                <a:lnTo>
                  <a:pt x="17563" y="2920"/>
                </a:lnTo>
                <a:lnTo>
                  <a:pt x="10640" y="1018"/>
                </a:lnTo>
                <a:lnTo>
                  <a:pt x="1620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7373701" y="1760247"/>
            <a:ext cx="24130" cy="49530"/>
          </a:xfrm>
          <a:custGeom>
            <a:avLst/>
            <a:gdLst/>
            <a:ahLst/>
            <a:cxnLst/>
            <a:rect l="l" t="t" r="r" b="b"/>
            <a:pathLst>
              <a:path w="24129" h="49530">
                <a:moveTo>
                  <a:pt x="5743" y="0"/>
                </a:moveTo>
                <a:lnTo>
                  <a:pt x="0" y="3322"/>
                </a:lnTo>
                <a:lnTo>
                  <a:pt x="2172" y="7014"/>
                </a:lnTo>
                <a:lnTo>
                  <a:pt x="7321" y="16390"/>
                </a:lnTo>
                <a:lnTo>
                  <a:pt x="11828" y="26060"/>
                </a:lnTo>
                <a:lnTo>
                  <a:pt x="15686" y="36000"/>
                </a:lnTo>
                <a:lnTo>
                  <a:pt x="18888" y="46186"/>
                </a:lnTo>
                <a:lnTo>
                  <a:pt x="19588" y="48659"/>
                </a:lnTo>
                <a:lnTo>
                  <a:pt x="22202" y="49028"/>
                </a:lnTo>
                <a:lnTo>
                  <a:pt x="23859" y="47995"/>
                </a:lnTo>
                <a:lnTo>
                  <a:pt x="22791" y="36513"/>
                </a:lnTo>
                <a:lnTo>
                  <a:pt x="19742" y="28014"/>
                </a:lnTo>
                <a:lnTo>
                  <a:pt x="16237" y="19696"/>
                </a:lnTo>
                <a:lnTo>
                  <a:pt x="12290" y="11571"/>
                </a:lnTo>
                <a:lnTo>
                  <a:pt x="7916" y="3655"/>
                </a:lnTo>
                <a:lnTo>
                  <a:pt x="5743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7393547" y="2070443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5">
                <a:moveTo>
                  <a:pt x="2209" y="0"/>
                </a:moveTo>
                <a:lnTo>
                  <a:pt x="1141" y="1476"/>
                </a:lnTo>
                <a:lnTo>
                  <a:pt x="441" y="3101"/>
                </a:lnTo>
                <a:lnTo>
                  <a:pt x="147" y="4947"/>
                </a:lnTo>
                <a:lnTo>
                  <a:pt x="36" y="5574"/>
                </a:lnTo>
                <a:lnTo>
                  <a:pt x="0" y="6165"/>
                </a:lnTo>
                <a:lnTo>
                  <a:pt x="0" y="6756"/>
                </a:lnTo>
                <a:lnTo>
                  <a:pt x="810" y="6497"/>
                </a:lnTo>
                <a:lnTo>
                  <a:pt x="1620" y="6202"/>
                </a:lnTo>
                <a:lnTo>
                  <a:pt x="2356" y="5759"/>
                </a:lnTo>
                <a:lnTo>
                  <a:pt x="4897" y="4319"/>
                </a:lnTo>
                <a:lnTo>
                  <a:pt x="4160" y="1144"/>
                </a:lnTo>
                <a:lnTo>
                  <a:pt x="2209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7376934" y="1373860"/>
            <a:ext cx="7620" cy="13970"/>
          </a:xfrm>
          <a:custGeom>
            <a:avLst/>
            <a:gdLst/>
            <a:ahLst/>
            <a:cxnLst/>
            <a:rect l="l" t="t" r="r" b="b"/>
            <a:pathLst>
              <a:path w="7620" h="13969">
                <a:moveTo>
                  <a:pt x="7366" y="10668"/>
                </a:moveTo>
                <a:lnTo>
                  <a:pt x="7251" y="9410"/>
                </a:lnTo>
                <a:lnTo>
                  <a:pt x="6667" y="8407"/>
                </a:lnTo>
                <a:lnTo>
                  <a:pt x="6667" y="6794"/>
                </a:lnTo>
                <a:lnTo>
                  <a:pt x="6743" y="622"/>
                </a:lnTo>
                <a:lnTo>
                  <a:pt x="5080" y="393"/>
                </a:lnTo>
                <a:lnTo>
                  <a:pt x="5080" y="6972"/>
                </a:lnTo>
                <a:lnTo>
                  <a:pt x="4711" y="6718"/>
                </a:lnTo>
                <a:lnTo>
                  <a:pt x="5080" y="6972"/>
                </a:lnTo>
                <a:lnTo>
                  <a:pt x="5080" y="393"/>
                </a:lnTo>
                <a:lnTo>
                  <a:pt x="2247" y="0"/>
                </a:lnTo>
                <a:lnTo>
                  <a:pt x="660" y="2324"/>
                </a:lnTo>
                <a:lnTo>
                  <a:pt x="812" y="2578"/>
                </a:lnTo>
                <a:lnTo>
                  <a:pt x="1219" y="3175"/>
                </a:lnTo>
                <a:lnTo>
                  <a:pt x="2286" y="4495"/>
                </a:lnTo>
                <a:lnTo>
                  <a:pt x="3314" y="5499"/>
                </a:lnTo>
                <a:lnTo>
                  <a:pt x="4457" y="6451"/>
                </a:lnTo>
                <a:lnTo>
                  <a:pt x="3860" y="6451"/>
                </a:lnTo>
                <a:lnTo>
                  <a:pt x="3200" y="6451"/>
                </a:lnTo>
                <a:lnTo>
                  <a:pt x="2616" y="6527"/>
                </a:lnTo>
                <a:lnTo>
                  <a:pt x="1397" y="6604"/>
                </a:lnTo>
                <a:lnTo>
                  <a:pt x="546" y="7226"/>
                </a:lnTo>
                <a:lnTo>
                  <a:pt x="38" y="8039"/>
                </a:lnTo>
                <a:lnTo>
                  <a:pt x="0" y="9156"/>
                </a:lnTo>
                <a:lnTo>
                  <a:pt x="0" y="11328"/>
                </a:lnTo>
                <a:lnTo>
                  <a:pt x="698" y="11963"/>
                </a:lnTo>
                <a:lnTo>
                  <a:pt x="1435" y="12509"/>
                </a:lnTo>
                <a:lnTo>
                  <a:pt x="2247" y="13068"/>
                </a:lnTo>
                <a:lnTo>
                  <a:pt x="3429" y="13106"/>
                </a:lnTo>
                <a:lnTo>
                  <a:pt x="4267" y="13169"/>
                </a:lnTo>
                <a:lnTo>
                  <a:pt x="5118" y="13284"/>
                </a:lnTo>
                <a:lnTo>
                  <a:pt x="5600" y="13322"/>
                </a:lnTo>
                <a:lnTo>
                  <a:pt x="6070" y="13436"/>
                </a:lnTo>
                <a:lnTo>
                  <a:pt x="6553" y="13512"/>
                </a:lnTo>
                <a:lnTo>
                  <a:pt x="6553" y="12585"/>
                </a:lnTo>
                <a:lnTo>
                  <a:pt x="6629" y="12103"/>
                </a:lnTo>
                <a:lnTo>
                  <a:pt x="6705" y="11963"/>
                </a:lnTo>
                <a:lnTo>
                  <a:pt x="7366" y="10668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171552" y="2938210"/>
            <a:ext cx="211454" cy="235585"/>
          </a:xfrm>
          <a:custGeom>
            <a:avLst/>
            <a:gdLst/>
            <a:ahLst/>
            <a:cxnLst/>
            <a:rect l="l" t="t" r="r" b="b"/>
            <a:pathLst>
              <a:path w="211454" h="235585">
                <a:moveTo>
                  <a:pt x="101523" y="24459"/>
                </a:moveTo>
                <a:lnTo>
                  <a:pt x="95337" y="30384"/>
                </a:lnTo>
                <a:lnTo>
                  <a:pt x="92565" y="38916"/>
                </a:lnTo>
                <a:lnTo>
                  <a:pt x="90496" y="46965"/>
                </a:lnTo>
                <a:lnTo>
                  <a:pt x="87621" y="58582"/>
                </a:lnTo>
                <a:lnTo>
                  <a:pt x="84703" y="70170"/>
                </a:lnTo>
                <a:lnTo>
                  <a:pt x="68352" y="115461"/>
                </a:lnTo>
                <a:lnTo>
                  <a:pt x="44379" y="157189"/>
                </a:lnTo>
                <a:lnTo>
                  <a:pt x="19569" y="188166"/>
                </a:lnTo>
                <a:lnTo>
                  <a:pt x="1586" y="204610"/>
                </a:lnTo>
                <a:lnTo>
                  <a:pt x="0" y="212175"/>
                </a:lnTo>
                <a:lnTo>
                  <a:pt x="41048" y="234964"/>
                </a:lnTo>
                <a:lnTo>
                  <a:pt x="51488" y="234518"/>
                </a:lnTo>
                <a:lnTo>
                  <a:pt x="91150" y="222576"/>
                </a:lnTo>
                <a:lnTo>
                  <a:pt x="123044" y="196741"/>
                </a:lnTo>
                <a:lnTo>
                  <a:pt x="137113" y="174414"/>
                </a:lnTo>
                <a:lnTo>
                  <a:pt x="158590" y="174414"/>
                </a:lnTo>
                <a:lnTo>
                  <a:pt x="166223" y="161930"/>
                </a:lnTo>
                <a:lnTo>
                  <a:pt x="173933" y="147865"/>
                </a:lnTo>
                <a:lnTo>
                  <a:pt x="178139" y="139263"/>
                </a:lnTo>
                <a:lnTo>
                  <a:pt x="107293" y="139263"/>
                </a:lnTo>
                <a:lnTo>
                  <a:pt x="105139" y="139038"/>
                </a:lnTo>
                <a:lnTo>
                  <a:pt x="103504" y="137568"/>
                </a:lnTo>
                <a:lnTo>
                  <a:pt x="103195" y="137258"/>
                </a:lnTo>
                <a:lnTo>
                  <a:pt x="102849" y="137000"/>
                </a:lnTo>
                <a:lnTo>
                  <a:pt x="97679" y="133681"/>
                </a:lnTo>
                <a:lnTo>
                  <a:pt x="97285" y="133459"/>
                </a:lnTo>
                <a:lnTo>
                  <a:pt x="83967" y="131126"/>
                </a:lnTo>
                <a:lnTo>
                  <a:pt x="82553" y="129520"/>
                </a:lnTo>
                <a:lnTo>
                  <a:pt x="82417" y="125942"/>
                </a:lnTo>
                <a:lnTo>
                  <a:pt x="84052" y="124440"/>
                </a:lnTo>
                <a:lnTo>
                  <a:pt x="85827" y="124440"/>
                </a:lnTo>
                <a:lnTo>
                  <a:pt x="94200" y="124303"/>
                </a:lnTo>
                <a:lnTo>
                  <a:pt x="184933" y="124303"/>
                </a:lnTo>
                <a:lnTo>
                  <a:pt x="187410" y="118570"/>
                </a:lnTo>
                <a:lnTo>
                  <a:pt x="191116" y="108705"/>
                </a:lnTo>
                <a:lnTo>
                  <a:pt x="118490" y="108705"/>
                </a:lnTo>
                <a:lnTo>
                  <a:pt x="117043" y="107686"/>
                </a:lnTo>
                <a:lnTo>
                  <a:pt x="90753" y="98168"/>
                </a:lnTo>
                <a:lnTo>
                  <a:pt x="89255" y="96975"/>
                </a:lnTo>
                <a:lnTo>
                  <a:pt x="89255" y="93398"/>
                </a:lnTo>
                <a:lnTo>
                  <a:pt x="90753" y="91534"/>
                </a:lnTo>
                <a:lnTo>
                  <a:pt x="196931" y="91534"/>
                </a:lnTo>
                <a:lnTo>
                  <a:pt x="198095" y="87920"/>
                </a:lnTo>
                <a:lnTo>
                  <a:pt x="199150" y="84021"/>
                </a:lnTo>
                <a:lnTo>
                  <a:pt x="132964" y="84020"/>
                </a:lnTo>
                <a:lnTo>
                  <a:pt x="131034" y="83795"/>
                </a:lnTo>
                <a:lnTo>
                  <a:pt x="104693" y="71376"/>
                </a:lnTo>
                <a:lnTo>
                  <a:pt x="103677" y="69338"/>
                </a:lnTo>
                <a:lnTo>
                  <a:pt x="104605" y="65897"/>
                </a:lnTo>
                <a:lnTo>
                  <a:pt x="106468" y="64966"/>
                </a:lnTo>
                <a:lnTo>
                  <a:pt x="203972" y="64966"/>
                </a:lnTo>
                <a:lnTo>
                  <a:pt x="205119" y="59333"/>
                </a:lnTo>
                <a:lnTo>
                  <a:pt x="162906" y="59333"/>
                </a:lnTo>
                <a:lnTo>
                  <a:pt x="157272" y="56744"/>
                </a:lnTo>
                <a:lnTo>
                  <a:pt x="156875" y="52805"/>
                </a:lnTo>
                <a:lnTo>
                  <a:pt x="156701" y="51388"/>
                </a:lnTo>
                <a:lnTo>
                  <a:pt x="104123" y="25252"/>
                </a:lnTo>
                <a:lnTo>
                  <a:pt x="101523" y="24459"/>
                </a:lnTo>
                <a:close/>
              </a:path>
              <a:path w="211454" h="235585">
                <a:moveTo>
                  <a:pt x="158590" y="174414"/>
                </a:moveTo>
                <a:lnTo>
                  <a:pt x="137113" y="174414"/>
                </a:lnTo>
                <a:lnTo>
                  <a:pt x="144746" y="178870"/>
                </a:lnTo>
                <a:lnTo>
                  <a:pt x="142091" y="183917"/>
                </a:lnTo>
                <a:lnTo>
                  <a:pt x="139543" y="188871"/>
                </a:lnTo>
                <a:lnTo>
                  <a:pt x="136546" y="193604"/>
                </a:lnTo>
                <a:lnTo>
                  <a:pt x="133240" y="198064"/>
                </a:lnTo>
                <a:lnTo>
                  <a:pt x="139750" y="200549"/>
                </a:lnTo>
                <a:lnTo>
                  <a:pt x="142938" y="196613"/>
                </a:lnTo>
                <a:lnTo>
                  <a:pt x="146108" y="192759"/>
                </a:lnTo>
                <a:lnTo>
                  <a:pt x="148848" y="188871"/>
                </a:lnTo>
                <a:lnTo>
                  <a:pt x="157857" y="175612"/>
                </a:lnTo>
                <a:lnTo>
                  <a:pt x="158590" y="174414"/>
                </a:lnTo>
                <a:close/>
              </a:path>
              <a:path w="211454" h="235585">
                <a:moveTo>
                  <a:pt x="184933" y="124303"/>
                </a:moveTo>
                <a:lnTo>
                  <a:pt x="94200" y="124303"/>
                </a:lnTo>
                <a:lnTo>
                  <a:pt x="102366" y="127534"/>
                </a:lnTo>
                <a:lnTo>
                  <a:pt x="109896" y="134441"/>
                </a:lnTo>
                <a:lnTo>
                  <a:pt x="109671" y="136601"/>
                </a:lnTo>
                <a:lnTo>
                  <a:pt x="107293" y="139263"/>
                </a:lnTo>
                <a:lnTo>
                  <a:pt x="178139" y="139263"/>
                </a:lnTo>
                <a:lnTo>
                  <a:pt x="181052" y="133286"/>
                </a:lnTo>
                <a:lnTo>
                  <a:pt x="184933" y="124303"/>
                </a:lnTo>
                <a:close/>
              </a:path>
              <a:path w="211454" h="235585">
                <a:moveTo>
                  <a:pt x="87583" y="131074"/>
                </a:moveTo>
                <a:lnTo>
                  <a:pt x="85827" y="131074"/>
                </a:lnTo>
                <a:lnTo>
                  <a:pt x="83967" y="131126"/>
                </a:lnTo>
                <a:lnTo>
                  <a:pt x="88278" y="131126"/>
                </a:lnTo>
                <a:lnTo>
                  <a:pt x="87583" y="131074"/>
                </a:lnTo>
                <a:close/>
              </a:path>
              <a:path w="211454" h="235585">
                <a:moveTo>
                  <a:pt x="196931" y="91534"/>
                </a:moveTo>
                <a:lnTo>
                  <a:pt x="90753" y="91534"/>
                </a:lnTo>
                <a:lnTo>
                  <a:pt x="92565" y="91722"/>
                </a:lnTo>
                <a:lnTo>
                  <a:pt x="99967" y="92911"/>
                </a:lnTo>
                <a:lnTo>
                  <a:pt x="122558" y="104799"/>
                </a:lnTo>
                <a:lnTo>
                  <a:pt x="121594" y="106493"/>
                </a:lnTo>
                <a:lnTo>
                  <a:pt x="120695" y="107944"/>
                </a:lnTo>
                <a:lnTo>
                  <a:pt x="118490" y="108705"/>
                </a:lnTo>
                <a:lnTo>
                  <a:pt x="191116" y="108705"/>
                </a:lnTo>
                <a:lnTo>
                  <a:pt x="193118" y="103375"/>
                </a:lnTo>
                <a:lnTo>
                  <a:pt x="196931" y="91534"/>
                </a:lnTo>
                <a:close/>
              </a:path>
              <a:path w="211454" h="235585">
                <a:moveTo>
                  <a:pt x="203972" y="64966"/>
                </a:moveTo>
                <a:lnTo>
                  <a:pt x="106468" y="64966"/>
                </a:lnTo>
                <a:lnTo>
                  <a:pt x="108187" y="65361"/>
                </a:lnTo>
                <a:lnTo>
                  <a:pt x="115249" y="67369"/>
                </a:lnTo>
                <a:lnTo>
                  <a:pt x="121988" y="70170"/>
                </a:lnTo>
                <a:lnTo>
                  <a:pt x="128364" y="73715"/>
                </a:lnTo>
                <a:lnTo>
                  <a:pt x="134341" y="77955"/>
                </a:lnTo>
                <a:lnTo>
                  <a:pt x="135755" y="79114"/>
                </a:lnTo>
                <a:lnTo>
                  <a:pt x="135478" y="81495"/>
                </a:lnTo>
                <a:lnTo>
                  <a:pt x="132964" y="84020"/>
                </a:lnTo>
                <a:lnTo>
                  <a:pt x="199150" y="84021"/>
                </a:lnTo>
                <a:lnTo>
                  <a:pt x="202332" y="72254"/>
                </a:lnTo>
                <a:lnTo>
                  <a:pt x="203972" y="64966"/>
                </a:lnTo>
                <a:close/>
              </a:path>
              <a:path w="211454" h="235585">
                <a:moveTo>
                  <a:pt x="200013" y="0"/>
                </a:moveTo>
                <a:lnTo>
                  <a:pt x="190566" y="12649"/>
                </a:lnTo>
                <a:lnTo>
                  <a:pt x="181773" y="25716"/>
                </a:lnTo>
                <a:lnTo>
                  <a:pt x="173628" y="39182"/>
                </a:lnTo>
                <a:lnTo>
                  <a:pt x="166124" y="53030"/>
                </a:lnTo>
                <a:lnTo>
                  <a:pt x="165730" y="53684"/>
                </a:lnTo>
                <a:lnTo>
                  <a:pt x="165420" y="54341"/>
                </a:lnTo>
                <a:lnTo>
                  <a:pt x="162906" y="59333"/>
                </a:lnTo>
                <a:lnTo>
                  <a:pt x="205119" y="59333"/>
                </a:lnTo>
                <a:lnTo>
                  <a:pt x="205688" y="56502"/>
                </a:lnTo>
                <a:lnTo>
                  <a:pt x="207143" y="48586"/>
                </a:lnTo>
                <a:lnTo>
                  <a:pt x="209181" y="36845"/>
                </a:lnTo>
                <a:lnTo>
                  <a:pt x="209815" y="33648"/>
                </a:lnTo>
                <a:lnTo>
                  <a:pt x="209107" y="33648"/>
                </a:lnTo>
                <a:lnTo>
                  <a:pt x="201596" y="33249"/>
                </a:lnTo>
                <a:lnTo>
                  <a:pt x="200013" y="0"/>
                </a:lnTo>
                <a:close/>
              </a:path>
              <a:path w="211454" h="235585">
                <a:moveTo>
                  <a:pt x="210065" y="29192"/>
                </a:moveTo>
                <a:lnTo>
                  <a:pt x="209107" y="33648"/>
                </a:lnTo>
                <a:lnTo>
                  <a:pt x="209815" y="33648"/>
                </a:lnTo>
                <a:lnTo>
                  <a:pt x="209917" y="33131"/>
                </a:lnTo>
                <a:lnTo>
                  <a:pt x="211022" y="29483"/>
                </a:lnTo>
                <a:lnTo>
                  <a:pt x="210065" y="29192"/>
                </a:lnTo>
                <a:close/>
              </a:path>
              <a:path w="211454" h="235585">
                <a:moveTo>
                  <a:pt x="118630" y="16462"/>
                </a:moveTo>
                <a:lnTo>
                  <a:pt x="112322" y="17566"/>
                </a:lnTo>
                <a:lnTo>
                  <a:pt x="106983" y="20468"/>
                </a:lnTo>
                <a:lnTo>
                  <a:pt x="107260" y="23923"/>
                </a:lnTo>
                <a:lnTo>
                  <a:pt x="104123" y="25252"/>
                </a:lnTo>
                <a:lnTo>
                  <a:pt x="142512" y="25252"/>
                </a:lnTo>
                <a:lnTo>
                  <a:pt x="136674" y="20580"/>
                </a:lnTo>
                <a:lnTo>
                  <a:pt x="124675" y="16979"/>
                </a:lnTo>
                <a:lnTo>
                  <a:pt x="118630" y="16462"/>
                </a:lnTo>
                <a:close/>
              </a:path>
            </a:pathLst>
          </a:custGeom>
          <a:solidFill>
            <a:srgbClr val="F7E2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379334" y="1386956"/>
            <a:ext cx="3175" cy="635"/>
          </a:xfrm>
          <a:custGeom>
            <a:avLst/>
            <a:gdLst/>
            <a:ahLst/>
            <a:cxnLst/>
            <a:rect l="l" t="t" r="r" b="b"/>
            <a:pathLst>
              <a:path w="3175" h="634">
                <a:moveTo>
                  <a:pt x="1030" y="0"/>
                </a:moveTo>
                <a:lnTo>
                  <a:pt x="220" y="73"/>
                </a:lnTo>
                <a:lnTo>
                  <a:pt x="0" y="73"/>
                </a:lnTo>
                <a:lnTo>
                  <a:pt x="699" y="406"/>
                </a:lnTo>
                <a:lnTo>
                  <a:pt x="1656" y="479"/>
                </a:lnTo>
                <a:lnTo>
                  <a:pt x="2430" y="258"/>
                </a:lnTo>
                <a:lnTo>
                  <a:pt x="2651" y="221"/>
                </a:lnTo>
                <a:lnTo>
                  <a:pt x="1877" y="73"/>
                </a:lnTo>
                <a:lnTo>
                  <a:pt x="1030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369614" y="2896646"/>
            <a:ext cx="12700" cy="75565"/>
          </a:xfrm>
          <a:custGeom>
            <a:avLst/>
            <a:gdLst/>
            <a:ahLst/>
            <a:cxnLst/>
            <a:rect l="l" t="t" r="r" b="b"/>
            <a:pathLst>
              <a:path w="12700" h="75564">
                <a:moveTo>
                  <a:pt x="3387" y="0"/>
                </a:moveTo>
                <a:lnTo>
                  <a:pt x="0" y="1277"/>
                </a:lnTo>
                <a:lnTo>
                  <a:pt x="1362" y="29539"/>
                </a:lnTo>
                <a:lnTo>
                  <a:pt x="4712" y="28867"/>
                </a:lnTo>
                <a:lnTo>
                  <a:pt x="8247" y="33651"/>
                </a:lnTo>
                <a:lnTo>
                  <a:pt x="1951" y="41563"/>
                </a:lnTo>
                <a:lnTo>
                  <a:pt x="3534" y="74813"/>
                </a:lnTo>
                <a:lnTo>
                  <a:pt x="11046" y="75212"/>
                </a:lnTo>
                <a:lnTo>
                  <a:pt x="12003" y="70755"/>
                </a:lnTo>
                <a:lnTo>
                  <a:pt x="12076" y="69563"/>
                </a:lnTo>
                <a:lnTo>
                  <a:pt x="8910" y="2746"/>
                </a:lnTo>
                <a:lnTo>
                  <a:pt x="7584" y="1399"/>
                </a:lnTo>
                <a:lnTo>
                  <a:pt x="3387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376934" y="1376184"/>
            <a:ext cx="5080" cy="11430"/>
          </a:xfrm>
          <a:custGeom>
            <a:avLst/>
            <a:gdLst/>
            <a:ahLst/>
            <a:cxnLst/>
            <a:rect l="l" t="t" r="r" b="b"/>
            <a:pathLst>
              <a:path w="5079" h="11430">
                <a:moveTo>
                  <a:pt x="2324" y="10845"/>
                </a:moveTo>
                <a:lnTo>
                  <a:pt x="1435" y="10185"/>
                </a:lnTo>
                <a:lnTo>
                  <a:pt x="698" y="9639"/>
                </a:lnTo>
                <a:lnTo>
                  <a:pt x="0" y="9004"/>
                </a:lnTo>
                <a:lnTo>
                  <a:pt x="0" y="9664"/>
                </a:lnTo>
                <a:lnTo>
                  <a:pt x="482" y="10375"/>
                </a:lnTo>
                <a:lnTo>
                  <a:pt x="1282" y="10845"/>
                </a:lnTo>
                <a:lnTo>
                  <a:pt x="2324" y="10845"/>
                </a:lnTo>
                <a:close/>
              </a:path>
              <a:path w="5079" h="11430">
                <a:moveTo>
                  <a:pt x="4495" y="4203"/>
                </a:moveTo>
                <a:lnTo>
                  <a:pt x="3276" y="3136"/>
                </a:lnTo>
                <a:lnTo>
                  <a:pt x="2286" y="2171"/>
                </a:lnTo>
                <a:lnTo>
                  <a:pt x="1358" y="990"/>
                </a:lnTo>
                <a:lnTo>
                  <a:pt x="1219" y="889"/>
                </a:lnTo>
                <a:lnTo>
                  <a:pt x="1092" y="711"/>
                </a:lnTo>
                <a:lnTo>
                  <a:pt x="660" y="0"/>
                </a:lnTo>
                <a:lnTo>
                  <a:pt x="292" y="482"/>
                </a:lnTo>
                <a:lnTo>
                  <a:pt x="152" y="889"/>
                </a:lnTo>
                <a:lnTo>
                  <a:pt x="38" y="5715"/>
                </a:lnTo>
                <a:lnTo>
                  <a:pt x="546" y="4902"/>
                </a:lnTo>
                <a:lnTo>
                  <a:pt x="1397" y="4279"/>
                </a:lnTo>
                <a:lnTo>
                  <a:pt x="2616" y="4203"/>
                </a:lnTo>
                <a:lnTo>
                  <a:pt x="3200" y="4127"/>
                </a:lnTo>
                <a:lnTo>
                  <a:pt x="3860" y="4127"/>
                </a:lnTo>
                <a:lnTo>
                  <a:pt x="4495" y="4203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374658" y="2056377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3681" y="0"/>
                </a:moveTo>
                <a:lnTo>
                  <a:pt x="0" y="5980"/>
                </a:lnTo>
                <a:lnTo>
                  <a:pt x="662" y="6128"/>
                </a:lnTo>
                <a:lnTo>
                  <a:pt x="1288" y="6202"/>
                </a:lnTo>
                <a:lnTo>
                  <a:pt x="5633" y="6202"/>
                </a:lnTo>
                <a:lnTo>
                  <a:pt x="6222" y="1476"/>
                </a:lnTo>
                <a:lnTo>
                  <a:pt x="3681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7378033" y="137688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0" y="0"/>
                </a:moveTo>
                <a:lnTo>
                  <a:pt x="122" y="172"/>
                </a:lnTo>
                <a:lnTo>
                  <a:pt x="270" y="283"/>
                </a:lnTo>
                <a:lnTo>
                  <a:pt x="122" y="135"/>
                </a:lnTo>
                <a:lnTo>
                  <a:pt x="0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313015" y="2068867"/>
            <a:ext cx="64769" cy="87630"/>
          </a:xfrm>
          <a:custGeom>
            <a:avLst/>
            <a:gdLst/>
            <a:ahLst/>
            <a:cxnLst/>
            <a:rect l="l" t="t" r="r" b="b"/>
            <a:pathLst>
              <a:path w="64770" h="87630">
                <a:moveTo>
                  <a:pt x="64579" y="3467"/>
                </a:moveTo>
                <a:lnTo>
                  <a:pt x="64541" y="2209"/>
                </a:lnTo>
                <a:lnTo>
                  <a:pt x="63627" y="1104"/>
                </a:lnTo>
                <a:lnTo>
                  <a:pt x="62445" y="622"/>
                </a:lnTo>
                <a:lnTo>
                  <a:pt x="62738" y="1028"/>
                </a:lnTo>
                <a:lnTo>
                  <a:pt x="62776" y="1155"/>
                </a:lnTo>
                <a:lnTo>
                  <a:pt x="62445" y="622"/>
                </a:lnTo>
                <a:lnTo>
                  <a:pt x="61087" y="0"/>
                </a:lnTo>
                <a:lnTo>
                  <a:pt x="59347" y="215"/>
                </a:lnTo>
                <a:lnTo>
                  <a:pt x="45097" y="23964"/>
                </a:lnTo>
                <a:lnTo>
                  <a:pt x="30988" y="45516"/>
                </a:lnTo>
                <a:lnTo>
                  <a:pt x="16065" y="66497"/>
                </a:lnTo>
                <a:lnTo>
                  <a:pt x="0" y="87350"/>
                </a:lnTo>
                <a:lnTo>
                  <a:pt x="8115" y="87566"/>
                </a:lnTo>
                <a:lnTo>
                  <a:pt x="10769" y="84239"/>
                </a:lnTo>
                <a:lnTo>
                  <a:pt x="8305" y="83985"/>
                </a:lnTo>
                <a:lnTo>
                  <a:pt x="6311" y="80848"/>
                </a:lnTo>
                <a:lnTo>
                  <a:pt x="12052" y="75526"/>
                </a:lnTo>
                <a:lnTo>
                  <a:pt x="16116" y="73240"/>
                </a:lnTo>
                <a:lnTo>
                  <a:pt x="20523" y="71501"/>
                </a:lnTo>
                <a:lnTo>
                  <a:pt x="32156" y="55422"/>
                </a:lnTo>
                <a:lnTo>
                  <a:pt x="43294" y="39014"/>
                </a:lnTo>
                <a:lnTo>
                  <a:pt x="53936" y="22288"/>
                </a:lnTo>
                <a:lnTo>
                  <a:pt x="64439" y="4648"/>
                </a:lnTo>
                <a:lnTo>
                  <a:pt x="64579" y="3467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7371626" y="1372374"/>
            <a:ext cx="6350" cy="13970"/>
          </a:xfrm>
          <a:custGeom>
            <a:avLst/>
            <a:gdLst/>
            <a:ahLst/>
            <a:cxnLst/>
            <a:rect l="l" t="t" r="r" b="b"/>
            <a:pathLst>
              <a:path w="6350" h="13969">
                <a:moveTo>
                  <a:pt x="5969" y="3810"/>
                </a:moveTo>
                <a:lnTo>
                  <a:pt x="5422" y="2997"/>
                </a:lnTo>
                <a:lnTo>
                  <a:pt x="4940" y="2222"/>
                </a:lnTo>
                <a:lnTo>
                  <a:pt x="4495" y="1371"/>
                </a:lnTo>
                <a:lnTo>
                  <a:pt x="4241" y="774"/>
                </a:lnTo>
                <a:lnTo>
                  <a:pt x="3619" y="304"/>
                </a:lnTo>
                <a:lnTo>
                  <a:pt x="3022" y="0"/>
                </a:lnTo>
                <a:lnTo>
                  <a:pt x="3289" y="635"/>
                </a:lnTo>
                <a:lnTo>
                  <a:pt x="3911" y="1816"/>
                </a:lnTo>
                <a:lnTo>
                  <a:pt x="5346" y="4724"/>
                </a:lnTo>
                <a:lnTo>
                  <a:pt x="2324" y="7391"/>
                </a:lnTo>
                <a:lnTo>
                  <a:pt x="0" y="6756"/>
                </a:lnTo>
                <a:lnTo>
                  <a:pt x="1333" y="8902"/>
                </a:lnTo>
                <a:lnTo>
                  <a:pt x="2946" y="10782"/>
                </a:lnTo>
                <a:lnTo>
                  <a:pt x="4864" y="12484"/>
                </a:lnTo>
                <a:lnTo>
                  <a:pt x="4902" y="12814"/>
                </a:lnTo>
                <a:lnTo>
                  <a:pt x="5092" y="13182"/>
                </a:lnTo>
                <a:lnTo>
                  <a:pt x="5308" y="13474"/>
                </a:lnTo>
                <a:lnTo>
                  <a:pt x="5270" y="13258"/>
                </a:lnTo>
                <a:lnTo>
                  <a:pt x="5270" y="13042"/>
                </a:lnTo>
                <a:lnTo>
                  <a:pt x="5308" y="12814"/>
                </a:lnTo>
                <a:lnTo>
                  <a:pt x="5308" y="10642"/>
                </a:lnTo>
                <a:lnTo>
                  <a:pt x="5346" y="9525"/>
                </a:lnTo>
                <a:lnTo>
                  <a:pt x="5346" y="8204"/>
                </a:lnTo>
                <a:lnTo>
                  <a:pt x="5384" y="6946"/>
                </a:lnTo>
                <a:lnTo>
                  <a:pt x="5384" y="4914"/>
                </a:lnTo>
                <a:lnTo>
                  <a:pt x="5600" y="4292"/>
                </a:lnTo>
                <a:lnTo>
                  <a:pt x="5969" y="381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7273506" y="2883329"/>
            <a:ext cx="103505" cy="95250"/>
          </a:xfrm>
          <a:custGeom>
            <a:avLst/>
            <a:gdLst/>
            <a:ahLst/>
            <a:cxnLst/>
            <a:rect l="l" t="t" r="r" b="b"/>
            <a:pathLst>
              <a:path w="103504" h="95250">
                <a:moveTo>
                  <a:pt x="92793" y="0"/>
                </a:moveTo>
                <a:lnTo>
                  <a:pt x="91909" y="1103"/>
                </a:lnTo>
                <a:lnTo>
                  <a:pt x="69655" y="11446"/>
                </a:lnTo>
                <a:lnTo>
                  <a:pt x="46810" y="17111"/>
                </a:lnTo>
                <a:lnTo>
                  <a:pt x="23352" y="18555"/>
                </a:lnTo>
                <a:lnTo>
                  <a:pt x="0" y="15786"/>
                </a:lnTo>
                <a:lnTo>
                  <a:pt x="4237" y="65985"/>
                </a:lnTo>
                <a:lnTo>
                  <a:pt x="12879" y="63483"/>
                </a:lnTo>
                <a:lnTo>
                  <a:pt x="21890" y="62991"/>
                </a:lnTo>
                <a:lnTo>
                  <a:pt x="30818" y="64458"/>
                </a:lnTo>
                <a:lnTo>
                  <a:pt x="61003" y="95074"/>
                </a:lnTo>
                <a:lnTo>
                  <a:pt x="68681" y="81802"/>
                </a:lnTo>
                <a:lnTo>
                  <a:pt x="95886" y="43424"/>
                </a:lnTo>
                <a:lnTo>
                  <a:pt x="97469" y="42855"/>
                </a:lnTo>
                <a:lnTo>
                  <a:pt x="96107" y="14594"/>
                </a:lnTo>
                <a:lnTo>
                  <a:pt x="99494" y="13316"/>
                </a:lnTo>
                <a:lnTo>
                  <a:pt x="102109" y="14199"/>
                </a:lnTo>
                <a:lnTo>
                  <a:pt x="103287" y="11330"/>
                </a:lnTo>
                <a:lnTo>
                  <a:pt x="90547" y="5700"/>
                </a:lnTo>
                <a:lnTo>
                  <a:pt x="91063" y="2211"/>
                </a:lnTo>
                <a:lnTo>
                  <a:pt x="93161" y="343"/>
                </a:lnTo>
                <a:lnTo>
                  <a:pt x="92793" y="0"/>
                </a:lnTo>
                <a:close/>
              </a:path>
            </a:pathLst>
          </a:custGeom>
          <a:solidFill>
            <a:srgbClr val="8183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7369613" y="1371966"/>
            <a:ext cx="7620" cy="8255"/>
          </a:xfrm>
          <a:custGeom>
            <a:avLst/>
            <a:gdLst/>
            <a:ahLst/>
            <a:cxnLst/>
            <a:rect l="l" t="t" r="r" b="b"/>
            <a:pathLst>
              <a:path w="7620" h="8255">
                <a:moveTo>
                  <a:pt x="3755" y="0"/>
                </a:moveTo>
                <a:lnTo>
                  <a:pt x="2687" y="147"/>
                </a:lnTo>
                <a:lnTo>
                  <a:pt x="2025" y="553"/>
                </a:lnTo>
                <a:lnTo>
                  <a:pt x="441" y="1587"/>
                </a:lnTo>
                <a:lnTo>
                  <a:pt x="0" y="3470"/>
                </a:lnTo>
                <a:lnTo>
                  <a:pt x="846" y="5131"/>
                </a:lnTo>
                <a:lnTo>
                  <a:pt x="1178" y="5833"/>
                </a:lnTo>
                <a:lnTo>
                  <a:pt x="1988" y="7162"/>
                </a:lnTo>
                <a:lnTo>
                  <a:pt x="4344" y="7789"/>
                </a:lnTo>
                <a:lnTo>
                  <a:pt x="7363" y="5131"/>
                </a:lnTo>
                <a:lnTo>
                  <a:pt x="5928" y="2215"/>
                </a:lnTo>
                <a:lnTo>
                  <a:pt x="5302" y="1033"/>
                </a:lnTo>
                <a:lnTo>
                  <a:pt x="5044" y="406"/>
                </a:lnTo>
                <a:lnTo>
                  <a:pt x="4860" y="369"/>
                </a:lnTo>
                <a:lnTo>
                  <a:pt x="4712" y="258"/>
                </a:lnTo>
                <a:lnTo>
                  <a:pt x="4528" y="221"/>
                </a:lnTo>
                <a:lnTo>
                  <a:pt x="3755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7334504" y="2881972"/>
            <a:ext cx="43815" cy="109855"/>
          </a:xfrm>
          <a:custGeom>
            <a:avLst/>
            <a:gdLst/>
            <a:ahLst/>
            <a:cxnLst/>
            <a:rect l="l" t="t" r="r" b="b"/>
            <a:pathLst>
              <a:path w="43815" h="109855">
                <a:moveTo>
                  <a:pt x="38823" y="1587"/>
                </a:moveTo>
                <a:lnTo>
                  <a:pt x="38265" y="1358"/>
                </a:lnTo>
                <a:lnTo>
                  <a:pt x="37757" y="1104"/>
                </a:lnTo>
                <a:lnTo>
                  <a:pt x="37236" y="876"/>
                </a:lnTo>
                <a:lnTo>
                  <a:pt x="35293" y="0"/>
                </a:lnTo>
                <a:lnTo>
                  <a:pt x="33451" y="571"/>
                </a:lnTo>
                <a:lnTo>
                  <a:pt x="32156" y="1701"/>
                </a:lnTo>
                <a:lnTo>
                  <a:pt x="33921" y="3492"/>
                </a:lnTo>
                <a:lnTo>
                  <a:pt x="37160" y="3454"/>
                </a:lnTo>
                <a:lnTo>
                  <a:pt x="38823" y="1587"/>
                </a:lnTo>
                <a:close/>
              </a:path>
              <a:path w="43815" h="109855">
                <a:moveTo>
                  <a:pt x="43357" y="48336"/>
                </a:moveTo>
                <a:lnTo>
                  <a:pt x="39814" y="43548"/>
                </a:lnTo>
                <a:lnTo>
                  <a:pt x="36461" y="44221"/>
                </a:lnTo>
                <a:lnTo>
                  <a:pt x="35687" y="44361"/>
                </a:lnTo>
                <a:lnTo>
                  <a:pt x="7683" y="83172"/>
                </a:lnTo>
                <a:lnTo>
                  <a:pt x="0" y="96443"/>
                </a:lnTo>
                <a:lnTo>
                  <a:pt x="1358" y="100520"/>
                </a:lnTo>
                <a:lnTo>
                  <a:pt x="2286" y="104800"/>
                </a:lnTo>
                <a:lnTo>
                  <a:pt x="2743" y="109054"/>
                </a:lnTo>
                <a:lnTo>
                  <a:pt x="3162" y="109270"/>
                </a:lnTo>
                <a:lnTo>
                  <a:pt x="10668" y="95427"/>
                </a:lnTo>
                <a:lnTo>
                  <a:pt x="18821" y="81965"/>
                </a:lnTo>
                <a:lnTo>
                  <a:pt x="27609" y="68897"/>
                </a:lnTo>
                <a:lnTo>
                  <a:pt x="37058" y="56248"/>
                </a:lnTo>
                <a:lnTo>
                  <a:pt x="38125" y="54775"/>
                </a:lnTo>
                <a:lnTo>
                  <a:pt x="39230" y="53327"/>
                </a:lnTo>
                <a:lnTo>
                  <a:pt x="43357" y="48336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7314715" y="1921252"/>
            <a:ext cx="56515" cy="19685"/>
          </a:xfrm>
          <a:custGeom>
            <a:avLst/>
            <a:gdLst/>
            <a:ahLst/>
            <a:cxnLst/>
            <a:rect l="l" t="t" r="r" b="b"/>
            <a:pathLst>
              <a:path w="56515" h="19685">
                <a:moveTo>
                  <a:pt x="2238" y="0"/>
                </a:moveTo>
                <a:lnTo>
                  <a:pt x="2238" y="4910"/>
                </a:lnTo>
                <a:lnTo>
                  <a:pt x="1222" y="5907"/>
                </a:lnTo>
                <a:lnTo>
                  <a:pt x="0" y="6276"/>
                </a:lnTo>
                <a:lnTo>
                  <a:pt x="12547" y="9544"/>
                </a:lnTo>
                <a:lnTo>
                  <a:pt x="37734" y="15761"/>
                </a:lnTo>
                <a:lnTo>
                  <a:pt x="54493" y="19678"/>
                </a:lnTo>
                <a:lnTo>
                  <a:pt x="56260" y="13254"/>
                </a:lnTo>
                <a:lnTo>
                  <a:pt x="52137" y="12294"/>
                </a:lnTo>
                <a:lnTo>
                  <a:pt x="27133" y="6382"/>
                </a:lnTo>
                <a:lnTo>
                  <a:pt x="14666" y="3255"/>
                </a:lnTo>
                <a:lnTo>
                  <a:pt x="2238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7231875" y="2876041"/>
            <a:ext cx="135890" cy="26034"/>
          </a:xfrm>
          <a:custGeom>
            <a:avLst/>
            <a:gdLst/>
            <a:ahLst/>
            <a:cxnLst/>
            <a:rect l="l" t="t" r="r" b="b"/>
            <a:pathLst>
              <a:path w="135890" h="26035">
                <a:moveTo>
                  <a:pt x="2133" y="7442"/>
                </a:moveTo>
                <a:lnTo>
                  <a:pt x="1714" y="2108"/>
                </a:lnTo>
                <a:lnTo>
                  <a:pt x="1676" y="1193"/>
                </a:lnTo>
                <a:lnTo>
                  <a:pt x="177" y="3098"/>
                </a:lnTo>
                <a:lnTo>
                  <a:pt x="0" y="6159"/>
                </a:lnTo>
                <a:lnTo>
                  <a:pt x="2133" y="7442"/>
                </a:lnTo>
                <a:close/>
              </a:path>
              <a:path w="135890" h="26035">
                <a:moveTo>
                  <a:pt x="6985" y="10198"/>
                </a:moveTo>
                <a:lnTo>
                  <a:pt x="2692" y="7772"/>
                </a:lnTo>
                <a:lnTo>
                  <a:pt x="2133" y="7442"/>
                </a:lnTo>
                <a:lnTo>
                  <a:pt x="2349" y="10172"/>
                </a:lnTo>
                <a:lnTo>
                  <a:pt x="6985" y="10198"/>
                </a:lnTo>
                <a:close/>
              </a:path>
              <a:path w="135890" h="26035">
                <a:moveTo>
                  <a:pt x="30962" y="10198"/>
                </a:moveTo>
                <a:lnTo>
                  <a:pt x="10541" y="2108"/>
                </a:lnTo>
                <a:lnTo>
                  <a:pt x="11163" y="10210"/>
                </a:lnTo>
                <a:lnTo>
                  <a:pt x="30962" y="10198"/>
                </a:lnTo>
                <a:close/>
              </a:path>
              <a:path w="135890" h="26035">
                <a:moveTo>
                  <a:pt x="135382" y="5537"/>
                </a:moveTo>
                <a:lnTo>
                  <a:pt x="134861" y="3403"/>
                </a:lnTo>
                <a:lnTo>
                  <a:pt x="133642" y="1993"/>
                </a:lnTo>
                <a:lnTo>
                  <a:pt x="132397" y="622"/>
                </a:lnTo>
                <a:lnTo>
                  <a:pt x="130403" y="0"/>
                </a:lnTo>
                <a:lnTo>
                  <a:pt x="128346" y="1193"/>
                </a:lnTo>
                <a:lnTo>
                  <a:pt x="99872" y="13004"/>
                </a:lnTo>
                <a:lnTo>
                  <a:pt x="69545" y="17081"/>
                </a:lnTo>
                <a:lnTo>
                  <a:pt x="41757" y="13754"/>
                </a:lnTo>
                <a:lnTo>
                  <a:pt x="39154" y="13449"/>
                </a:lnTo>
                <a:lnTo>
                  <a:pt x="31000" y="10210"/>
                </a:lnTo>
                <a:lnTo>
                  <a:pt x="11163" y="10210"/>
                </a:lnTo>
                <a:lnTo>
                  <a:pt x="7023" y="10210"/>
                </a:lnTo>
                <a:lnTo>
                  <a:pt x="9855" y="11811"/>
                </a:lnTo>
                <a:lnTo>
                  <a:pt x="17259" y="15328"/>
                </a:lnTo>
                <a:lnTo>
                  <a:pt x="24866" y="18326"/>
                </a:lnTo>
                <a:lnTo>
                  <a:pt x="32626" y="20840"/>
                </a:lnTo>
                <a:lnTo>
                  <a:pt x="32067" y="13754"/>
                </a:lnTo>
                <a:lnTo>
                  <a:pt x="40881" y="13843"/>
                </a:lnTo>
                <a:lnTo>
                  <a:pt x="41630" y="23075"/>
                </a:lnTo>
                <a:lnTo>
                  <a:pt x="64973" y="25844"/>
                </a:lnTo>
                <a:lnTo>
                  <a:pt x="88430" y="24409"/>
                </a:lnTo>
                <a:lnTo>
                  <a:pt x="111277" y="18745"/>
                </a:lnTo>
                <a:lnTo>
                  <a:pt x="114884" y="17081"/>
                </a:lnTo>
                <a:lnTo>
                  <a:pt x="132803" y="8851"/>
                </a:lnTo>
                <a:lnTo>
                  <a:pt x="133540" y="8394"/>
                </a:lnTo>
                <a:lnTo>
                  <a:pt x="134048" y="7886"/>
                </a:lnTo>
                <a:lnTo>
                  <a:pt x="134327" y="7442"/>
                </a:lnTo>
                <a:lnTo>
                  <a:pt x="134416" y="7251"/>
                </a:lnTo>
                <a:lnTo>
                  <a:pt x="135382" y="5537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7188428" y="2012492"/>
            <a:ext cx="173355" cy="21590"/>
          </a:xfrm>
          <a:custGeom>
            <a:avLst/>
            <a:gdLst/>
            <a:ahLst/>
            <a:cxnLst/>
            <a:rect l="l" t="t" r="r" b="b"/>
            <a:pathLst>
              <a:path w="173354" h="21589">
                <a:moveTo>
                  <a:pt x="173228" y="8597"/>
                </a:moveTo>
                <a:lnTo>
                  <a:pt x="170319" y="6604"/>
                </a:lnTo>
                <a:lnTo>
                  <a:pt x="169621" y="6197"/>
                </a:lnTo>
                <a:lnTo>
                  <a:pt x="150355" y="977"/>
                </a:lnTo>
                <a:lnTo>
                  <a:pt x="130594" y="0"/>
                </a:lnTo>
                <a:lnTo>
                  <a:pt x="110731" y="2032"/>
                </a:lnTo>
                <a:lnTo>
                  <a:pt x="91173" y="5829"/>
                </a:lnTo>
                <a:lnTo>
                  <a:pt x="75565" y="9372"/>
                </a:lnTo>
                <a:lnTo>
                  <a:pt x="54648" y="13322"/>
                </a:lnTo>
                <a:lnTo>
                  <a:pt x="37045" y="14452"/>
                </a:lnTo>
                <a:lnTo>
                  <a:pt x="26047" y="14122"/>
                </a:lnTo>
                <a:lnTo>
                  <a:pt x="15049" y="13195"/>
                </a:lnTo>
                <a:lnTo>
                  <a:pt x="622" y="11518"/>
                </a:lnTo>
                <a:lnTo>
                  <a:pt x="0" y="15836"/>
                </a:lnTo>
                <a:lnTo>
                  <a:pt x="2120" y="17716"/>
                </a:lnTo>
                <a:lnTo>
                  <a:pt x="5473" y="13906"/>
                </a:lnTo>
                <a:lnTo>
                  <a:pt x="8902" y="16383"/>
                </a:lnTo>
                <a:lnTo>
                  <a:pt x="8788" y="19151"/>
                </a:lnTo>
                <a:lnTo>
                  <a:pt x="27381" y="20878"/>
                </a:lnTo>
                <a:lnTo>
                  <a:pt x="36703" y="21120"/>
                </a:lnTo>
                <a:lnTo>
                  <a:pt x="46050" y="20739"/>
                </a:lnTo>
                <a:lnTo>
                  <a:pt x="56337" y="19570"/>
                </a:lnTo>
                <a:lnTo>
                  <a:pt x="66548" y="17868"/>
                </a:lnTo>
                <a:lnTo>
                  <a:pt x="106413" y="9512"/>
                </a:lnTo>
                <a:lnTo>
                  <a:pt x="126301" y="6908"/>
                </a:lnTo>
                <a:lnTo>
                  <a:pt x="146138" y="7175"/>
                </a:lnTo>
                <a:lnTo>
                  <a:pt x="165608" y="11734"/>
                </a:lnTo>
                <a:lnTo>
                  <a:pt x="166382" y="11988"/>
                </a:lnTo>
                <a:lnTo>
                  <a:pt x="171526" y="14097"/>
                </a:lnTo>
                <a:lnTo>
                  <a:pt x="173228" y="8597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7277735" y="2946323"/>
            <a:ext cx="60325" cy="51435"/>
          </a:xfrm>
          <a:custGeom>
            <a:avLst/>
            <a:gdLst/>
            <a:ahLst/>
            <a:cxnLst/>
            <a:rect l="l" t="t" r="r" b="b"/>
            <a:pathLst>
              <a:path w="60325" h="51435">
                <a:moveTo>
                  <a:pt x="59931" y="44919"/>
                </a:moveTo>
                <a:lnTo>
                  <a:pt x="59512" y="44704"/>
                </a:lnTo>
                <a:lnTo>
                  <a:pt x="59055" y="40449"/>
                </a:lnTo>
                <a:lnTo>
                  <a:pt x="58127" y="36169"/>
                </a:lnTo>
                <a:lnTo>
                  <a:pt x="34975" y="4851"/>
                </a:lnTo>
                <a:lnTo>
                  <a:pt x="17653" y="0"/>
                </a:lnTo>
                <a:lnTo>
                  <a:pt x="8648" y="495"/>
                </a:lnTo>
                <a:lnTo>
                  <a:pt x="0" y="2997"/>
                </a:lnTo>
                <a:lnTo>
                  <a:pt x="800" y="12357"/>
                </a:lnTo>
                <a:lnTo>
                  <a:pt x="6134" y="9461"/>
                </a:lnTo>
                <a:lnTo>
                  <a:pt x="12446" y="8356"/>
                </a:lnTo>
                <a:lnTo>
                  <a:pt x="46786" y="30568"/>
                </a:lnTo>
                <a:lnTo>
                  <a:pt x="51079" y="48641"/>
                </a:lnTo>
                <a:lnTo>
                  <a:pt x="56718" y="51231"/>
                </a:lnTo>
                <a:lnTo>
                  <a:pt x="59232" y="46240"/>
                </a:lnTo>
                <a:lnTo>
                  <a:pt x="59537" y="45580"/>
                </a:lnTo>
                <a:lnTo>
                  <a:pt x="59931" y="44919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7311085" y="2140368"/>
            <a:ext cx="22860" cy="23495"/>
          </a:xfrm>
          <a:custGeom>
            <a:avLst/>
            <a:gdLst/>
            <a:ahLst/>
            <a:cxnLst/>
            <a:rect l="l" t="t" r="r" b="b"/>
            <a:pathLst>
              <a:path w="22859" h="23494">
                <a:moveTo>
                  <a:pt x="10045" y="16065"/>
                </a:moveTo>
                <a:lnTo>
                  <a:pt x="1930" y="15849"/>
                </a:lnTo>
                <a:lnTo>
                  <a:pt x="0" y="19062"/>
                </a:lnTo>
                <a:lnTo>
                  <a:pt x="4419" y="23266"/>
                </a:lnTo>
                <a:lnTo>
                  <a:pt x="9080" y="17399"/>
                </a:lnTo>
                <a:lnTo>
                  <a:pt x="10045" y="16065"/>
                </a:lnTo>
                <a:close/>
              </a:path>
              <a:path w="22859" h="23494">
                <a:moveTo>
                  <a:pt x="22453" y="0"/>
                </a:moveTo>
                <a:lnTo>
                  <a:pt x="18046" y="1739"/>
                </a:lnTo>
                <a:lnTo>
                  <a:pt x="13982" y="4025"/>
                </a:lnTo>
                <a:lnTo>
                  <a:pt x="8242" y="9347"/>
                </a:lnTo>
                <a:lnTo>
                  <a:pt x="10236" y="12484"/>
                </a:lnTo>
                <a:lnTo>
                  <a:pt x="12700" y="12738"/>
                </a:lnTo>
                <a:lnTo>
                  <a:pt x="16065" y="8534"/>
                </a:lnTo>
                <a:lnTo>
                  <a:pt x="19265" y="4292"/>
                </a:lnTo>
                <a:lnTo>
                  <a:pt x="22453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7310335" y="1895563"/>
            <a:ext cx="6985" cy="32384"/>
          </a:xfrm>
          <a:custGeom>
            <a:avLst/>
            <a:gdLst/>
            <a:ahLst/>
            <a:cxnLst/>
            <a:rect l="l" t="t" r="r" b="b"/>
            <a:pathLst>
              <a:path w="6984" h="32385">
                <a:moveTo>
                  <a:pt x="6616" y="3213"/>
                </a:moveTo>
                <a:lnTo>
                  <a:pt x="6350" y="2552"/>
                </a:lnTo>
                <a:lnTo>
                  <a:pt x="5956" y="2070"/>
                </a:lnTo>
                <a:lnTo>
                  <a:pt x="5816" y="1905"/>
                </a:lnTo>
                <a:lnTo>
                  <a:pt x="5816" y="4064"/>
                </a:lnTo>
                <a:lnTo>
                  <a:pt x="5562" y="11226"/>
                </a:lnTo>
                <a:lnTo>
                  <a:pt x="5651" y="8013"/>
                </a:lnTo>
                <a:lnTo>
                  <a:pt x="5816" y="4064"/>
                </a:lnTo>
                <a:lnTo>
                  <a:pt x="5816" y="1905"/>
                </a:lnTo>
                <a:lnTo>
                  <a:pt x="4318" y="0"/>
                </a:lnTo>
                <a:lnTo>
                  <a:pt x="0" y="660"/>
                </a:lnTo>
                <a:lnTo>
                  <a:pt x="0" y="10375"/>
                </a:lnTo>
                <a:lnTo>
                  <a:pt x="0" y="23964"/>
                </a:lnTo>
                <a:lnTo>
                  <a:pt x="0" y="29794"/>
                </a:lnTo>
                <a:lnTo>
                  <a:pt x="266" y="30454"/>
                </a:lnTo>
                <a:lnTo>
                  <a:pt x="698" y="31013"/>
                </a:lnTo>
                <a:lnTo>
                  <a:pt x="1549" y="32004"/>
                </a:lnTo>
                <a:lnTo>
                  <a:pt x="3086" y="32346"/>
                </a:lnTo>
                <a:lnTo>
                  <a:pt x="4368" y="31965"/>
                </a:lnTo>
                <a:lnTo>
                  <a:pt x="5600" y="31597"/>
                </a:lnTo>
                <a:lnTo>
                  <a:pt x="6616" y="30607"/>
                </a:lnTo>
                <a:lnTo>
                  <a:pt x="6616" y="25692"/>
                </a:lnTo>
                <a:lnTo>
                  <a:pt x="6616" y="4064"/>
                </a:lnTo>
                <a:lnTo>
                  <a:pt x="6616" y="3213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7162611" y="2954359"/>
            <a:ext cx="160655" cy="227965"/>
          </a:xfrm>
          <a:custGeom>
            <a:avLst/>
            <a:gdLst/>
            <a:ahLst/>
            <a:cxnLst/>
            <a:rect l="l" t="t" r="r" b="b"/>
            <a:pathLst>
              <a:path w="160654" h="227964">
                <a:moveTo>
                  <a:pt x="106587" y="0"/>
                </a:moveTo>
                <a:lnTo>
                  <a:pt x="97909" y="10169"/>
                </a:lnTo>
                <a:lnTo>
                  <a:pt x="92741" y="22028"/>
                </a:lnTo>
                <a:lnTo>
                  <a:pt x="86516" y="47433"/>
                </a:lnTo>
                <a:lnTo>
                  <a:pt x="82642" y="61230"/>
                </a:lnTo>
                <a:lnTo>
                  <a:pt x="66670" y="101122"/>
                </a:lnTo>
                <a:lnTo>
                  <a:pt x="45082" y="137490"/>
                </a:lnTo>
                <a:lnTo>
                  <a:pt x="12195" y="176042"/>
                </a:lnTo>
                <a:lnTo>
                  <a:pt x="5409" y="181705"/>
                </a:lnTo>
                <a:lnTo>
                  <a:pt x="1930" y="189447"/>
                </a:lnTo>
                <a:lnTo>
                  <a:pt x="21205" y="222959"/>
                </a:lnTo>
                <a:lnTo>
                  <a:pt x="55378" y="227556"/>
                </a:lnTo>
                <a:lnTo>
                  <a:pt x="66755" y="226448"/>
                </a:lnTo>
                <a:lnTo>
                  <a:pt x="112069" y="214299"/>
                </a:lnTo>
                <a:lnTo>
                  <a:pt x="148518" y="187251"/>
                </a:lnTo>
                <a:lnTo>
                  <a:pt x="160421" y="167680"/>
                </a:lnTo>
                <a:lnTo>
                  <a:pt x="153635" y="162721"/>
                </a:lnTo>
                <a:lnTo>
                  <a:pt x="151032" y="167768"/>
                </a:lnTo>
                <a:lnTo>
                  <a:pt x="138386" y="184361"/>
                </a:lnTo>
                <a:lnTo>
                  <a:pt x="101277" y="207126"/>
                </a:lnTo>
                <a:lnTo>
                  <a:pt x="60429" y="218369"/>
                </a:lnTo>
                <a:lnTo>
                  <a:pt x="49989" y="218816"/>
                </a:lnTo>
                <a:lnTo>
                  <a:pt x="39538" y="218137"/>
                </a:lnTo>
                <a:lnTo>
                  <a:pt x="29688" y="216311"/>
                </a:lnTo>
                <a:lnTo>
                  <a:pt x="18915" y="212420"/>
                </a:lnTo>
                <a:lnTo>
                  <a:pt x="10804" y="205861"/>
                </a:lnTo>
                <a:lnTo>
                  <a:pt x="8940" y="196026"/>
                </a:lnTo>
                <a:lnTo>
                  <a:pt x="10527" y="188462"/>
                </a:lnTo>
                <a:lnTo>
                  <a:pt x="17847" y="182846"/>
                </a:lnTo>
                <a:lnTo>
                  <a:pt x="33853" y="166144"/>
                </a:lnTo>
                <a:lnTo>
                  <a:pt x="59927" y="131108"/>
                </a:lnTo>
                <a:lnTo>
                  <a:pt x="82200" y="88180"/>
                </a:lnTo>
                <a:lnTo>
                  <a:pt x="101506" y="22768"/>
                </a:lnTo>
                <a:lnTo>
                  <a:pt x="104278" y="14236"/>
                </a:lnTo>
                <a:lnTo>
                  <a:pt x="110464" y="8310"/>
                </a:lnTo>
                <a:lnTo>
                  <a:pt x="108741" y="7860"/>
                </a:lnTo>
                <a:lnTo>
                  <a:pt x="107294" y="6497"/>
                </a:lnTo>
                <a:lnTo>
                  <a:pt x="106587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7099884" y="2148827"/>
            <a:ext cx="213360" cy="13335"/>
          </a:xfrm>
          <a:custGeom>
            <a:avLst/>
            <a:gdLst/>
            <a:ahLst/>
            <a:cxnLst/>
            <a:rect l="l" t="t" r="r" b="b"/>
            <a:pathLst>
              <a:path w="213359" h="13335">
                <a:moveTo>
                  <a:pt x="212928" y="9080"/>
                </a:moveTo>
                <a:lnTo>
                  <a:pt x="211074" y="7353"/>
                </a:lnTo>
                <a:lnTo>
                  <a:pt x="209829" y="6540"/>
                </a:lnTo>
                <a:lnTo>
                  <a:pt x="158457" y="6502"/>
                </a:lnTo>
                <a:lnTo>
                  <a:pt x="108026" y="5384"/>
                </a:lnTo>
                <a:lnTo>
                  <a:pt x="57632" y="3225"/>
                </a:lnTo>
                <a:lnTo>
                  <a:pt x="7315" y="0"/>
                </a:lnTo>
                <a:lnTo>
                  <a:pt x="4178" y="4584"/>
                </a:lnTo>
                <a:lnTo>
                  <a:pt x="1358" y="4102"/>
                </a:lnTo>
                <a:lnTo>
                  <a:pt x="76" y="2552"/>
                </a:lnTo>
                <a:lnTo>
                  <a:pt x="0" y="4279"/>
                </a:lnTo>
                <a:lnTo>
                  <a:pt x="53721" y="9626"/>
                </a:lnTo>
                <a:lnTo>
                  <a:pt x="104254" y="11887"/>
                </a:lnTo>
                <a:lnTo>
                  <a:pt x="154825" y="13068"/>
                </a:lnTo>
                <a:lnTo>
                  <a:pt x="205422" y="13182"/>
                </a:lnTo>
                <a:lnTo>
                  <a:pt x="206565" y="13220"/>
                </a:lnTo>
                <a:lnTo>
                  <a:pt x="207759" y="13182"/>
                </a:lnTo>
                <a:lnTo>
                  <a:pt x="208902" y="13182"/>
                </a:lnTo>
                <a:lnTo>
                  <a:pt x="212204" y="13106"/>
                </a:lnTo>
                <a:lnTo>
                  <a:pt x="212928" y="908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7210400" y="1888320"/>
            <a:ext cx="100965" cy="38735"/>
          </a:xfrm>
          <a:custGeom>
            <a:avLst/>
            <a:gdLst/>
            <a:ahLst/>
            <a:cxnLst/>
            <a:rect l="l" t="t" r="r" b="b"/>
            <a:pathLst>
              <a:path w="100965" h="38735">
                <a:moveTo>
                  <a:pt x="10379" y="3876"/>
                </a:moveTo>
                <a:lnTo>
                  <a:pt x="2205" y="3876"/>
                </a:lnTo>
                <a:lnTo>
                  <a:pt x="5427" y="4319"/>
                </a:lnTo>
                <a:lnTo>
                  <a:pt x="6355" y="7420"/>
                </a:lnTo>
                <a:lnTo>
                  <a:pt x="5427" y="9266"/>
                </a:lnTo>
                <a:lnTo>
                  <a:pt x="7595" y="9894"/>
                </a:lnTo>
                <a:lnTo>
                  <a:pt x="10283" y="11149"/>
                </a:lnTo>
                <a:lnTo>
                  <a:pt x="11557" y="11629"/>
                </a:lnTo>
                <a:lnTo>
                  <a:pt x="14591" y="12626"/>
                </a:lnTo>
                <a:lnTo>
                  <a:pt x="17607" y="13586"/>
                </a:lnTo>
                <a:lnTo>
                  <a:pt x="20637" y="14620"/>
                </a:lnTo>
                <a:lnTo>
                  <a:pt x="38848" y="20416"/>
                </a:lnTo>
                <a:lnTo>
                  <a:pt x="58148" y="26295"/>
                </a:lnTo>
                <a:lnTo>
                  <a:pt x="85208" y="34076"/>
                </a:lnTo>
                <a:lnTo>
                  <a:pt x="100643" y="38248"/>
                </a:lnTo>
                <a:lnTo>
                  <a:pt x="100212" y="37694"/>
                </a:lnTo>
                <a:lnTo>
                  <a:pt x="99936" y="37030"/>
                </a:lnTo>
                <a:lnTo>
                  <a:pt x="99936" y="31196"/>
                </a:lnTo>
                <a:lnTo>
                  <a:pt x="80900" y="25982"/>
                </a:lnTo>
                <a:lnTo>
                  <a:pt x="61916" y="20490"/>
                </a:lnTo>
                <a:lnTo>
                  <a:pt x="38568" y="13378"/>
                </a:lnTo>
                <a:lnTo>
                  <a:pt x="25543" y="9229"/>
                </a:lnTo>
                <a:lnTo>
                  <a:pt x="15242" y="5870"/>
                </a:lnTo>
                <a:lnTo>
                  <a:pt x="11697" y="4651"/>
                </a:lnTo>
                <a:lnTo>
                  <a:pt x="10379" y="3876"/>
                </a:lnTo>
                <a:close/>
              </a:path>
              <a:path w="100965" h="38735">
                <a:moveTo>
                  <a:pt x="3479" y="8749"/>
                </a:moveTo>
                <a:lnTo>
                  <a:pt x="3304" y="8803"/>
                </a:lnTo>
                <a:lnTo>
                  <a:pt x="3188" y="9229"/>
                </a:lnTo>
                <a:lnTo>
                  <a:pt x="1240" y="10189"/>
                </a:lnTo>
                <a:lnTo>
                  <a:pt x="2168" y="10558"/>
                </a:lnTo>
                <a:lnTo>
                  <a:pt x="2654" y="10595"/>
                </a:lnTo>
                <a:lnTo>
                  <a:pt x="4013" y="10780"/>
                </a:lnTo>
                <a:lnTo>
                  <a:pt x="4944" y="10152"/>
                </a:lnTo>
                <a:lnTo>
                  <a:pt x="5198" y="9686"/>
                </a:lnTo>
                <a:lnTo>
                  <a:pt x="5310" y="9229"/>
                </a:lnTo>
                <a:lnTo>
                  <a:pt x="4374" y="8934"/>
                </a:lnTo>
                <a:lnTo>
                  <a:pt x="3479" y="8749"/>
                </a:lnTo>
                <a:close/>
              </a:path>
              <a:path w="100965" h="38735">
                <a:moveTo>
                  <a:pt x="3427" y="8349"/>
                </a:moveTo>
                <a:lnTo>
                  <a:pt x="2875" y="8934"/>
                </a:lnTo>
                <a:lnTo>
                  <a:pt x="3304" y="8803"/>
                </a:lnTo>
                <a:lnTo>
                  <a:pt x="3427" y="8349"/>
                </a:lnTo>
                <a:close/>
              </a:path>
              <a:path w="100965" h="38735">
                <a:moveTo>
                  <a:pt x="3788" y="0"/>
                </a:moveTo>
                <a:lnTo>
                  <a:pt x="0" y="3101"/>
                </a:lnTo>
                <a:lnTo>
                  <a:pt x="567" y="3322"/>
                </a:lnTo>
                <a:lnTo>
                  <a:pt x="1152" y="3655"/>
                </a:lnTo>
                <a:lnTo>
                  <a:pt x="4101" y="5870"/>
                </a:lnTo>
                <a:lnTo>
                  <a:pt x="3427" y="8349"/>
                </a:lnTo>
                <a:lnTo>
                  <a:pt x="4374" y="7346"/>
                </a:lnTo>
                <a:lnTo>
                  <a:pt x="5169" y="6608"/>
                </a:lnTo>
                <a:lnTo>
                  <a:pt x="5081" y="6239"/>
                </a:lnTo>
                <a:lnTo>
                  <a:pt x="4958" y="5907"/>
                </a:lnTo>
                <a:lnTo>
                  <a:pt x="4856" y="5500"/>
                </a:lnTo>
                <a:lnTo>
                  <a:pt x="3928" y="4910"/>
                </a:lnTo>
                <a:lnTo>
                  <a:pt x="1980" y="3876"/>
                </a:lnTo>
                <a:lnTo>
                  <a:pt x="10379" y="3876"/>
                </a:lnTo>
                <a:lnTo>
                  <a:pt x="3788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7260806" y="3003181"/>
            <a:ext cx="46990" cy="43815"/>
          </a:xfrm>
          <a:custGeom>
            <a:avLst/>
            <a:gdLst/>
            <a:ahLst/>
            <a:cxnLst/>
            <a:rect l="l" t="t" r="r" b="b"/>
            <a:pathLst>
              <a:path w="46990" h="43814">
                <a:moveTo>
                  <a:pt x="33299" y="39839"/>
                </a:moveTo>
                <a:lnTo>
                  <a:pt x="1498" y="26568"/>
                </a:lnTo>
                <a:lnTo>
                  <a:pt x="0" y="28435"/>
                </a:lnTo>
                <a:lnTo>
                  <a:pt x="0" y="32016"/>
                </a:lnTo>
                <a:lnTo>
                  <a:pt x="1498" y="33197"/>
                </a:lnTo>
                <a:lnTo>
                  <a:pt x="3302" y="33388"/>
                </a:lnTo>
                <a:lnTo>
                  <a:pt x="9829" y="34505"/>
                </a:lnTo>
                <a:lnTo>
                  <a:pt x="16141" y="36461"/>
                </a:lnTo>
                <a:lnTo>
                  <a:pt x="22148" y="39217"/>
                </a:lnTo>
                <a:lnTo>
                  <a:pt x="27787" y="42722"/>
                </a:lnTo>
                <a:lnTo>
                  <a:pt x="29235" y="43738"/>
                </a:lnTo>
                <a:lnTo>
                  <a:pt x="31432" y="42976"/>
                </a:lnTo>
                <a:lnTo>
                  <a:pt x="32334" y="41529"/>
                </a:lnTo>
                <a:lnTo>
                  <a:pt x="33299" y="39839"/>
                </a:lnTo>
                <a:close/>
              </a:path>
              <a:path w="46990" h="43814">
                <a:moveTo>
                  <a:pt x="46494" y="14147"/>
                </a:moveTo>
                <a:lnTo>
                  <a:pt x="17208" y="0"/>
                </a:lnTo>
                <a:lnTo>
                  <a:pt x="15341" y="927"/>
                </a:lnTo>
                <a:lnTo>
                  <a:pt x="14414" y="4368"/>
                </a:lnTo>
                <a:lnTo>
                  <a:pt x="15430" y="6413"/>
                </a:lnTo>
                <a:lnTo>
                  <a:pt x="17157" y="6769"/>
                </a:lnTo>
                <a:lnTo>
                  <a:pt x="23380" y="8496"/>
                </a:lnTo>
                <a:lnTo>
                  <a:pt x="29387" y="10909"/>
                </a:lnTo>
                <a:lnTo>
                  <a:pt x="35090" y="13970"/>
                </a:lnTo>
                <a:lnTo>
                  <a:pt x="40398" y="17691"/>
                </a:lnTo>
                <a:lnTo>
                  <a:pt x="41770" y="18834"/>
                </a:lnTo>
                <a:lnTo>
                  <a:pt x="43700" y="19050"/>
                </a:lnTo>
                <a:lnTo>
                  <a:pt x="46215" y="16535"/>
                </a:lnTo>
                <a:lnTo>
                  <a:pt x="46494" y="14147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7246477" y="2414864"/>
            <a:ext cx="45085" cy="33655"/>
          </a:xfrm>
          <a:custGeom>
            <a:avLst/>
            <a:gdLst/>
            <a:ahLst/>
            <a:cxnLst/>
            <a:rect l="l" t="t" r="r" b="b"/>
            <a:pathLst>
              <a:path w="45084" h="33655">
                <a:moveTo>
                  <a:pt x="6355" y="0"/>
                </a:moveTo>
                <a:lnTo>
                  <a:pt x="0" y="1698"/>
                </a:lnTo>
                <a:lnTo>
                  <a:pt x="1237" y="5833"/>
                </a:lnTo>
                <a:lnTo>
                  <a:pt x="7064" y="17296"/>
                </a:lnTo>
                <a:lnTo>
                  <a:pt x="16248" y="26235"/>
                </a:lnTo>
                <a:lnTo>
                  <a:pt x="27738" y="31859"/>
                </a:lnTo>
                <a:lnTo>
                  <a:pt x="40483" y="33375"/>
                </a:lnTo>
                <a:lnTo>
                  <a:pt x="44721" y="33153"/>
                </a:lnTo>
                <a:lnTo>
                  <a:pt x="44773" y="26508"/>
                </a:lnTo>
                <a:lnTo>
                  <a:pt x="40483" y="26729"/>
                </a:lnTo>
                <a:lnTo>
                  <a:pt x="29863" y="25518"/>
                </a:lnTo>
                <a:lnTo>
                  <a:pt x="20238" y="20947"/>
                </a:lnTo>
                <a:lnTo>
                  <a:pt x="12522" y="13599"/>
                </a:lnTo>
                <a:lnTo>
                  <a:pt x="7629" y="4061"/>
                </a:lnTo>
                <a:lnTo>
                  <a:pt x="6355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7253970" y="3062514"/>
            <a:ext cx="27940" cy="15240"/>
          </a:xfrm>
          <a:custGeom>
            <a:avLst/>
            <a:gdLst/>
            <a:ahLst/>
            <a:cxnLst/>
            <a:rect l="l" t="t" r="r" b="b"/>
            <a:pathLst>
              <a:path w="27940" h="15239">
                <a:moveTo>
                  <a:pt x="23804" y="6771"/>
                </a:moveTo>
                <a:lnTo>
                  <a:pt x="5165" y="6771"/>
                </a:lnTo>
                <a:lnTo>
                  <a:pt x="6443" y="6855"/>
                </a:lnTo>
                <a:lnTo>
                  <a:pt x="8166" y="7081"/>
                </a:lnTo>
                <a:lnTo>
                  <a:pt x="15261" y="9377"/>
                </a:lnTo>
                <a:lnTo>
                  <a:pt x="16057" y="9776"/>
                </a:lnTo>
                <a:lnTo>
                  <a:pt x="20379" y="12659"/>
                </a:lnTo>
                <a:lnTo>
                  <a:pt x="20777" y="12954"/>
                </a:lnTo>
                <a:lnTo>
                  <a:pt x="21086" y="13265"/>
                </a:lnTo>
                <a:lnTo>
                  <a:pt x="22721" y="14734"/>
                </a:lnTo>
                <a:lnTo>
                  <a:pt x="24875" y="14959"/>
                </a:lnTo>
                <a:lnTo>
                  <a:pt x="27254" y="12297"/>
                </a:lnTo>
                <a:lnTo>
                  <a:pt x="27478" y="10138"/>
                </a:lnTo>
                <a:lnTo>
                  <a:pt x="23804" y="6771"/>
                </a:lnTo>
                <a:close/>
              </a:path>
              <a:path w="27940" h="15239">
                <a:moveTo>
                  <a:pt x="11782" y="0"/>
                </a:moveTo>
                <a:lnTo>
                  <a:pt x="3409" y="136"/>
                </a:lnTo>
                <a:lnTo>
                  <a:pt x="1634" y="136"/>
                </a:lnTo>
                <a:lnTo>
                  <a:pt x="0" y="1639"/>
                </a:lnTo>
                <a:lnTo>
                  <a:pt x="90" y="3230"/>
                </a:lnTo>
                <a:lnTo>
                  <a:pt x="136" y="5216"/>
                </a:lnTo>
                <a:lnTo>
                  <a:pt x="1550" y="6822"/>
                </a:lnTo>
                <a:lnTo>
                  <a:pt x="3409" y="6771"/>
                </a:lnTo>
                <a:lnTo>
                  <a:pt x="23804" y="6771"/>
                </a:lnTo>
                <a:lnTo>
                  <a:pt x="19949" y="3230"/>
                </a:lnTo>
                <a:lnTo>
                  <a:pt x="11782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7264502" y="2896882"/>
            <a:ext cx="14604" cy="66675"/>
          </a:xfrm>
          <a:custGeom>
            <a:avLst/>
            <a:gdLst/>
            <a:ahLst/>
            <a:cxnLst/>
            <a:rect l="l" t="t" r="r" b="b"/>
            <a:pathLst>
              <a:path w="14604" h="66675">
                <a:moveTo>
                  <a:pt x="14300" y="65252"/>
                </a:moveTo>
                <a:lnTo>
                  <a:pt x="14033" y="61798"/>
                </a:lnTo>
                <a:lnTo>
                  <a:pt x="13233" y="52438"/>
                </a:lnTo>
                <a:lnTo>
                  <a:pt x="9004" y="2235"/>
                </a:lnTo>
                <a:lnTo>
                  <a:pt x="5969" y="1625"/>
                </a:lnTo>
                <a:lnTo>
                  <a:pt x="2971" y="876"/>
                </a:lnTo>
                <a:lnTo>
                  <a:pt x="0" y="0"/>
                </a:lnTo>
                <a:lnTo>
                  <a:pt x="4864" y="57378"/>
                </a:lnTo>
                <a:lnTo>
                  <a:pt x="4953" y="58851"/>
                </a:lnTo>
                <a:lnTo>
                  <a:pt x="5397" y="63982"/>
                </a:lnTo>
                <a:lnTo>
                  <a:pt x="6845" y="65341"/>
                </a:lnTo>
                <a:lnTo>
                  <a:pt x="8572" y="65798"/>
                </a:lnTo>
                <a:lnTo>
                  <a:pt x="11163" y="66586"/>
                </a:lnTo>
                <a:lnTo>
                  <a:pt x="14300" y="65252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7255866" y="2309791"/>
            <a:ext cx="19050" cy="17145"/>
          </a:xfrm>
          <a:custGeom>
            <a:avLst/>
            <a:gdLst/>
            <a:ahLst/>
            <a:cxnLst/>
            <a:rect l="l" t="t" r="r" b="b"/>
            <a:pathLst>
              <a:path w="19050" h="17144">
                <a:moveTo>
                  <a:pt x="16985" y="0"/>
                </a:moveTo>
                <a:lnTo>
                  <a:pt x="10593" y="0"/>
                </a:lnTo>
                <a:lnTo>
                  <a:pt x="6837" y="2067"/>
                </a:lnTo>
                <a:lnTo>
                  <a:pt x="3306" y="4504"/>
                </a:lnTo>
                <a:lnTo>
                  <a:pt x="0" y="7236"/>
                </a:lnTo>
                <a:lnTo>
                  <a:pt x="4116" y="5353"/>
                </a:lnTo>
                <a:lnTo>
                  <a:pt x="8958" y="10817"/>
                </a:lnTo>
                <a:lnTo>
                  <a:pt x="3269" y="15764"/>
                </a:lnTo>
                <a:lnTo>
                  <a:pt x="2426" y="16576"/>
                </a:lnTo>
                <a:lnTo>
                  <a:pt x="2787" y="16429"/>
                </a:lnTo>
                <a:lnTo>
                  <a:pt x="4631" y="14804"/>
                </a:lnTo>
                <a:lnTo>
                  <a:pt x="5924" y="13697"/>
                </a:lnTo>
                <a:lnTo>
                  <a:pt x="7235" y="12700"/>
                </a:lnTo>
                <a:lnTo>
                  <a:pt x="10059" y="10522"/>
                </a:lnTo>
                <a:lnTo>
                  <a:pt x="13023" y="8639"/>
                </a:lnTo>
                <a:lnTo>
                  <a:pt x="18174" y="5907"/>
                </a:lnTo>
                <a:lnTo>
                  <a:pt x="18965" y="2916"/>
                </a:lnTo>
                <a:lnTo>
                  <a:pt x="17518" y="553"/>
                </a:lnTo>
                <a:lnTo>
                  <a:pt x="17261" y="258"/>
                </a:lnTo>
                <a:lnTo>
                  <a:pt x="16985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7263944" y="2889790"/>
            <a:ext cx="10160" cy="9525"/>
          </a:xfrm>
          <a:custGeom>
            <a:avLst/>
            <a:gdLst/>
            <a:ahLst/>
            <a:cxnLst/>
            <a:rect l="l" t="t" r="r" b="b"/>
            <a:pathLst>
              <a:path w="10159" h="9525">
                <a:moveTo>
                  <a:pt x="0" y="0"/>
                </a:moveTo>
                <a:lnTo>
                  <a:pt x="567" y="7081"/>
                </a:lnTo>
                <a:lnTo>
                  <a:pt x="3531" y="7963"/>
                </a:lnTo>
                <a:lnTo>
                  <a:pt x="6528" y="8705"/>
                </a:lnTo>
                <a:lnTo>
                  <a:pt x="9562" y="9325"/>
                </a:lnTo>
                <a:lnTo>
                  <a:pt x="9473" y="8133"/>
                </a:lnTo>
                <a:lnTo>
                  <a:pt x="9355" y="6892"/>
                </a:lnTo>
                <a:lnTo>
                  <a:pt x="9267" y="5700"/>
                </a:lnTo>
                <a:lnTo>
                  <a:pt x="8818" y="84"/>
                </a:lnTo>
                <a:lnTo>
                  <a:pt x="0" y="0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7251331" y="2308136"/>
            <a:ext cx="21590" cy="19685"/>
          </a:xfrm>
          <a:custGeom>
            <a:avLst/>
            <a:gdLst/>
            <a:ahLst/>
            <a:cxnLst/>
            <a:rect l="l" t="t" r="r" b="b"/>
            <a:pathLst>
              <a:path w="21590" h="19685">
                <a:moveTo>
                  <a:pt x="13487" y="12484"/>
                </a:moveTo>
                <a:lnTo>
                  <a:pt x="8648" y="7010"/>
                </a:lnTo>
                <a:lnTo>
                  <a:pt x="4533" y="8902"/>
                </a:lnTo>
                <a:lnTo>
                  <a:pt x="3556" y="9639"/>
                </a:lnTo>
                <a:lnTo>
                  <a:pt x="0" y="12890"/>
                </a:lnTo>
                <a:lnTo>
                  <a:pt x="0" y="16027"/>
                </a:lnTo>
                <a:lnTo>
                  <a:pt x="1714" y="17576"/>
                </a:lnTo>
                <a:lnTo>
                  <a:pt x="3213" y="18973"/>
                </a:lnTo>
                <a:lnTo>
                  <a:pt x="5283" y="19202"/>
                </a:lnTo>
                <a:lnTo>
                  <a:pt x="6959" y="18237"/>
                </a:lnTo>
                <a:lnTo>
                  <a:pt x="7797" y="17424"/>
                </a:lnTo>
                <a:lnTo>
                  <a:pt x="13487" y="12484"/>
                </a:lnTo>
                <a:close/>
              </a:path>
              <a:path w="21590" h="19685">
                <a:moveTo>
                  <a:pt x="21513" y="1663"/>
                </a:moveTo>
                <a:lnTo>
                  <a:pt x="20104" y="330"/>
                </a:lnTo>
                <a:lnTo>
                  <a:pt x="18034" y="0"/>
                </a:lnTo>
                <a:lnTo>
                  <a:pt x="16217" y="1028"/>
                </a:lnTo>
                <a:lnTo>
                  <a:pt x="15862" y="1181"/>
                </a:lnTo>
                <a:lnTo>
                  <a:pt x="15125" y="1663"/>
                </a:lnTo>
                <a:lnTo>
                  <a:pt x="21513" y="1663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7196997" y="1989811"/>
            <a:ext cx="63500" cy="32384"/>
          </a:xfrm>
          <a:custGeom>
            <a:avLst/>
            <a:gdLst/>
            <a:ahLst/>
            <a:cxnLst/>
            <a:rect l="l" t="t" r="r" b="b"/>
            <a:pathLst>
              <a:path w="63500" h="32385">
                <a:moveTo>
                  <a:pt x="13402" y="0"/>
                </a:moveTo>
                <a:lnTo>
                  <a:pt x="0" y="0"/>
                </a:lnTo>
                <a:lnTo>
                  <a:pt x="14077" y="7983"/>
                </a:lnTo>
                <a:lnTo>
                  <a:pt x="28028" y="16272"/>
                </a:lnTo>
                <a:lnTo>
                  <a:pt x="42109" y="24297"/>
                </a:lnTo>
                <a:lnTo>
                  <a:pt x="57332" y="31861"/>
                </a:lnTo>
                <a:lnTo>
                  <a:pt x="58072" y="31898"/>
                </a:lnTo>
                <a:lnTo>
                  <a:pt x="61485" y="31123"/>
                </a:lnTo>
                <a:lnTo>
                  <a:pt x="63068" y="27172"/>
                </a:lnTo>
                <a:lnTo>
                  <a:pt x="59935" y="25806"/>
                </a:lnTo>
                <a:lnTo>
                  <a:pt x="47990" y="19957"/>
                </a:lnTo>
                <a:lnTo>
                  <a:pt x="36351" y="13512"/>
                </a:lnTo>
                <a:lnTo>
                  <a:pt x="13402" y="0"/>
                </a:lnTo>
                <a:close/>
              </a:path>
            </a:pathLst>
          </a:custGeom>
          <a:solidFill>
            <a:srgbClr val="8183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7212025" y="2317038"/>
            <a:ext cx="46355" cy="569595"/>
          </a:xfrm>
          <a:custGeom>
            <a:avLst/>
            <a:gdLst/>
            <a:ahLst/>
            <a:cxnLst/>
            <a:rect l="l" t="t" r="r" b="b"/>
            <a:pathLst>
              <a:path w="46354" h="569594">
                <a:moveTo>
                  <a:pt x="41694" y="1816"/>
                </a:moveTo>
                <a:lnTo>
                  <a:pt x="39306" y="3987"/>
                </a:lnTo>
                <a:lnTo>
                  <a:pt x="39306" y="4622"/>
                </a:lnTo>
                <a:lnTo>
                  <a:pt x="41694" y="1816"/>
                </a:lnTo>
                <a:close/>
              </a:path>
              <a:path w="46354" h="569594">
                <a:moveTo>
                  <a:pt x="43840" y="0"/>
                </a:moveTo>
                <a:lnTo>
                  <a:pt x="43459" y="139"/>
                </a:lnTo>
                <a:lnTo>
                  <a:pt x="43040" y="406"/>
                </a:lnTo>
                <a:lnTo>
                  <a:pt x="42608" y="736"/>
                </a:lnTo>
                <a:lnTo>
                  <a:pt x="41694" y="1816"/>
                </a:lnTo>
                <a:lnTo>
                  <a:pt x="42913" y="698"/>
                </a:lnTo>
                <a:lnTo>
                  <a:pt x="43840" y="0"/>
                </a:lnTo>
                <a:close/>
              </a:path>
              <a:path w="46354" h="569594">
                <a:moveTo>
                  <a:pt x="46266" y="9334"/>
                </a:moveTo>
                <a:lnTo>
                  <a:pt x="44589" y="10299"/>
                </a:lnTo>
                <a:lnTo>
                  <a:pt x="42519" y="10071"/>
                </a:lnTo>
                <a:lnTo>
                  <a:pt x="41021" y="8674"/>
                </a:lnTo>
                <a:lnTo>
                  <a:pt x="39306" y="7124"/>
                </a:lnTo>
                <a:lnTo>
                  <a:pt x="39306" y="4622"/>
                </a:lnTo>
                <a:lnTo>
                  <a:pt x="27508" y="18465"/>
                </a:lnTo>
                <a:lnTo>
                  <a:pt x="11176" y="62369"/>
                </a:lnTo>
                <a:lnTo>
                  <a:pt x="3365" y="113487"/>
                </a:lnTo>
                <a:lnTo>
                  <a:pt x="63" y="170091"/>
                </a:lnTo>
                <a:lnTo>
                  <a:pt x="0" y="198475"/>
                </a:lnTo>
                <a:lnTo>
                  <a:pt x="698" y="227342"/>
                </a:lnTo>
                <a:lnTo>
                  <a:pt x="3505" y="285051"/>
                </a:lnTo>
                <a:lnTo>
                  <a:pt x="6946" y="343039"/>
                </a:lnTo>
                <a:lnTo>
                  <a:pt x="10591" y="401345"/>
                </a:lnTo>
                <a:lnTo>
                  <a:pt x="14630" y="462915"/>
                </a:lnTo>
                <a:lnTo>
                  <a:pt x="19151" y="527761"/>
                </a:lnTo>
                <a:lnTo>
                  <a:pt x="21526" y="560197"/>
                </a:lnTo>
                <a:lnTo>
                  <a:pt x="21577" y="561301"/>
                </a:lnTo>
                <a:lnTo>
                  <a:pt x="22199" y="569175"/>
                </a:lnTo>
                <a:lnTo>
                  <a:pt x="31013" y="569214"/>
                </a:lnTo>
                <a:lnTo>
                  <a:pt x="30568" y="563562"/>
                </a:lnTo>
                <a:lnTo>
                  <a:pt x="30518" y="562762"/>
                </a:lnTo>
                <a:lnTo>
                  <a:pt x="30429" y="561924"/>
                </a:lnTo>
                <a:lnTo>
                  <a:pt x="30391" y="561111"/>
                </a:lnTo>
                <a:lnTo>
                  <a:pt x="30162" y="557847"/>
                </a:lnTo>
                <a:lnTo>
                  <a:pt x="26339" y="504278"/>
                </a:lnTo>
                <a:lnTo>
                  <a:pt x="22440" y="447433"/>
                </a:lnTo>
                <a:lnTo>
                  <a:pt x="18732" y="390575"/>
                </a:lnTo>
                <a:lnTo>
                  <a:pt x="11747" y="277545"/>
                </a:lnTo>
                <a:lnTo>
                  <a:pt x="9105" y="221195"/>
                </a:lnTo>
                <a:lnTo>
                  <a:pt x="8877" y="164871"/>
                </a:lnTo>
                <a:lnTo>
                  <a:pt x="12661" y="108724"/>
                </a:lnTo>
                <a:lnTo>
                  <a:pt x="19545" y="65481"/>
                </a:lnTo>
                <a:lnTo>
                  <a:pt x="31915" y="28663"/>
                </a:lnTo>
                <a:lnTo>
                  <a:pt x="45415" y="10299"/>
                </a:lnTo>
                <a:lnTo>
                  <a:pt x="46266" y="9334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7" name="object 2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987423" y="1782103"/>
            <a:ext cx="229331" cy="397768"/>
          </a:xfrm>
          <a:prstGeom prst="rect">
            <a:avLst/>
          </a:prstGeom>
        </p:spPr>
      </p:pic>
      <p:sp>
        <p:nvSpPr>
          <p:cNvPr id="218" name="object 218"/>
          <p:cNvSpPr/>
          <p:nvPr/>
        </p:nvSpPr>
        <p:spPr>
          <a:xfrm>
            <a:off x="6986092" y="2178621"/>
            <a:ext cx="62230" cy="742950"/>
          </a:xfrm>
          <a:custGeom>
            <a:avLst/>
            <a:gdLst/>
            <a:ahLst/>
            <a:cxnLst/>
            <a:rect l="l" t="t" r="r" b="b"/>
            <a:pathLst>
              <a:path w="62229" h="742950">
                <a:moveTo>
                  <a:pt x="62103" y="43751"/>
                </a:moveTo>
                <a:lnTo>
                  <a:pt x="60109" y="41795"/>
                </a:lnTo>
                <a:lnTo>
                  <a:pt x="53289" y="41795"/>
                </a:lnTo>
                <a:lnTo>
                  <a:pt x="53289" y="50622"/>
                </a:lnTo>
                <a:lnTo>
                  <a:pt x="53289" y="124307"/>
                </a:lnTo>
                <a:lnTo>
                  <a:pt x="53289" y="129184"/>
                </a:lnTo>
                <a:lnTo>
                  <a:pt x="53187" y="724039"/>
                </a:lnTo>
                <a:lnTo>
                  <a:pt x="45859" y="730542"/>
                </a:lnTo>
                <a:lnTo>
                  <a:pt x="38112" y="733729"/>
                </a:lnTo>
                <a:lnTo>
                  <a:pt x="19850" y="733145"/>
                </a:lnTo>
                <a:lnTo>
                  <a:pt x="11734" y="726706"/>
                </a:lnTo>
                <a:lnTo>
                  <a:pt x="8813" y="724039"/>
                </a:lnTo>
                <a:lnTo>
                  <a:pt x="8813" y="50622"/>
                </a:lnTo>
                <a:lnTo>
                  <a:pt x="53289" y="50622"/>
                </a:lnTo>
                <a:lnTo>
                  <a:pt x="53289" y="41795"/>
                </a:lnTo>
                <a:lnTo>
                  <a:pt x="8813" y="41795"/>
                </a:lnTo>
                <a:lnTo>
                  <a:pt x="8813" y="8826"/>
                </a:lnTo>
                <a:lnTo>
                  <a:pt x="8813" y="6096"/>
                </a:lnTo>
                <a:lnTo>
                  <a:pt x="14198" y="0"/>
                </a:lnTo>
                <a:lnTo>
                  <a:pt x="3162" y="0"/>
                </a:lnTo>
                <a:lnTo>
                  <a:pt x="342" y="2692"/>
                </a:lnTo>
                <a:lnTo>
                  <a:pt x="279" y="2819"/>
                </a:lnTo>
                <a:lnTo>
                  <a:pt x="165" y="3060"/>
                </a:lnTo>
                <a:lnTo>
                  <a:pt x="165" y="3289"/>
                </a:lnTo>
                <a:lnTo>
                  <a:pt x="50" y="3619"/>
                </a:lnTo>
                <a:lnTo>
                  <a:pt x="0" y="4025"/>
                </a:lnTo>
                <a:lnTo>
                  <a:pt x="0" y="6870"/>
                </a:lnTo>
                <a:lnTo>
                  <a:pt x="0" y="43751"/>
                </a:lnTo>
                <a:lnTo>
                  <a:pt x="0" y="48666"/>
                </a:lnTo>
                <a:lnTo>
                  <a:pt x="38" y="727100"/>
                </a:lnTo>
                <a:lnTo>
                  <a:pt x="29946" y="742353"/>
                </a:lnTo>
                <a:lnTo>
                  <a:pt x="31229" y="742353"/>
                </a:lnTo>
                <a:lnTo>
                  <a:pt x="38887" y="741514"/>
                </a:lnTo>
                <a:lnTo>
                  <a:pt x="46367" y="739013"/>
                </a:lnTo>
                <a:lnTo>
                  <a:pt x="53657" y="734872"/>
                </a:lnTo>
                <a:lnTo>
                  <a:pt x="55041" y="733729"/>
                </a:lnTo>
                <a:lnTo>
                  <a:pt x="60731" y="729094"/>
                </a:lnTo>
                <a:lnTo>
                  <a:pt x="61607" y="728281"/>
                </a:lnTo>
                <a:lnTo>
                  <a:pt x="62103" y="727100"/>
                </a:lnTo>
                <a:lnTo>
                  <a:pt x="62103" y="131178"/>
                </a:lnTo>
                <a:lnTo>
                  <a:pt x="62103" y="122313"/>
                </a:lnTo>
                <a:lnTo>
                  <a:pt x="62103" y="50622"/>
                </a:lnTo>
                <a:lnTo>
                  <a:pt x="62103" y="46228"/>
                </a:lnTo>
                <a:lnTo>
                  <a:pt x="62103" y="43751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7523189" y="1480546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5">
                <a:moveTo>
                  <a:pt x="18594" y="0"/>
                </a:moveTo>
                <a:lnTo>
                  <a:pt x="11354" y="1464"/>
                </a:lnTo>
                <a:lnTo>
                  <a:pt x="5444" y="5459"/>
                </a:lnTo>
                <a:lnTo>
                  <a:pt x="1460" y="11385"/>
                </a:lnTo>
                <a:lnTo>
                  <a:pt x="0" y="18644"/>
                </a:lnTo>
                <a:lnTo>
                  <a:pt x="1460" y="25881"/>
                </a:lnTo>
                <a:lnTo>
                  <a:pt x="5444" y="31796"/>
                </a:lnTo>
                <a:lnTo>
                  <a:pt x="11354" y="35787"/>
                </a:lnTo>
                <a:lnTo>
                  <a:pt x="18594" y="37251"/>
                </a:lnTo>
                <a:lnTo>
                  <a:pt x="25833" y="35787"/>
                </a:lnTo>
                <a:lnTo>
                  <a:pt x="31743" y="31796"/>
                </a:lnTo>
                <a:lnTo>
                  <a:pt x="35727" y="25881"/>
                </a:lnTo>
                <a:lnTo>
                  <a:pt x="37188" y="18644"/>
                </a:lnTo>
                <a:lnTo>
                  <a:pt x="35727" y="11385"/>
                </a:lnTo>
                <a:lnTo>
                  <a:pt x="31743" y="5459"/>
                </a:lnTo>
                <a:lnTo>
                  <a:pt x="25833" y="1464"/>
                </a:lnTo>
                <a:lnTo>
                  <a:pt x="18594" y="0"/>
                </a:lnTo>
                <a:close/>
              </a:path>
            </a:pathLst>
          </a:custGeom>
          <a:solidFill>
            <a:srgbClr val="EF47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7405513" y="1485530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5">
                <a:moveTo>
                  <a:pt x="20103" y="0"/>
                </a:moveTo>
                <a:lnTo>
                  <a:pt x="12768" y="836"/>
                </a:lnTo>
                <a:lnTo>
                  <a:pt x="6544" y="4310"/>
                </a:lnTo>
                <a:lnTo>
                  <a:pt x="2074" y="9874"/>
                </a:lnTo>
                <a:lnTo>
                  <a:pt x="0" y="16982"/>
                </a:lnTo>
                <a:lnTo>
                  <a:pt x="812" y="24337"/>
                </a:lnTo>
                <a:lnTo>
                  <a:pt x="4266" y="30578"/>
                </a:lnTo>
                <a:lnTo>
                  <a:pt x="9811" y="35060"/>
                </a:lnTo>
                <a:lnTo>
                  <a:pt x="16900" y="37140"/>
                </a:lnTo>
                <a:lnTo>
                  <a:pt x="24235" y="36325"/>
                </a:lnTo>
                <a:lnTo>
                  <a:pt x="30459" y="32862"/>
                </a:lnTo>
                <a:lnTo>
                  <a:pt x="34929" y="27302"/>
                </a:lnTo>
                <a:lnTo>
                  <a:pt x="37004" y="20194"/>
                </a:lnTo>
                <a:lnTo>
                  <a:pt x="36191" y="12839"/>
                </a:lnTo>
                <a:lnTo>
                  <a:pt x="32737" y="6594"/>
                </a:lnTo>
                <a:lnTo>
                  <a:pt x="27192" y="2101"/>
                </a:lnTo>
                <a:lnTo>
                  <a:pt x="20103" y="0"/>
                </a:lnTo>
                <a:close/>
              </a:path>
            </a:pathLst>
          </a:custGeom>
          <a:solidFill>
            <a:srgbClr val="EF47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8172463" y="180644"/>
            <a:ext cx="669925" cy="590550"/>
          </a:xfrm>
          <a:custGeom>
            <a:avLst/>
            <a:gdLst/>
            <a:ahLst/>
            <a:cxnLst/>
            <a:rect l="l" t="t" r="r" b="b"/>
            <a:pathLst>
              <a:path w="669925" h="590550">
                <a:moveTo>
                  <a:pt x="91884" y="143471"/>
                </a:moveTo>
                <a:lnTo>
                  <a:pt x="0" y="143471"/>
                </a:lnTo>
                <a:lnTo>
                  <a:pt x="0" y="446684"/>
                </a:lnTo>
                <a:lnTo>
                  <a:pt x="91884" y="446684"/>
                </a:lnTo>
                <a:lnTo>
                  <a:pt x="91884" y="143471"/>
                </a:lnTo>
                <a:close/>
              </a:path>
              <a:path w="669925" h="590550">
                <a:moveTo>
                  <a:pt x="324281" y="0"/>
                </a:moveTo>
                <a:lnTo>
                  <a:pt x="129717" y="143471"/>
                </a:lnTo>
                <a:lnTo>
                  <a:pt x="129717" y="446684"/>
                </a:lnTo>
                <a:lnTo>
                  <a:pt x="324281" y="590169"/>
                </a:lnTo>
                <a:lnTo>
                  <a:pt x="324281" y="0"/>
                </a:lnTo>
                <a:close/>
              </a:path>
              <a:path w="669925" h="590550">
                <a:moveTo>
                  <a:pt x="424243" y="295071"/>
                </a:moveTo>
                <a:lnTo>
                  <a:pt x="415404" y="250304"/>
                </a:lnTo>
                <a:lnTo>
                  <a:pt x="390042" y="212394"/>
                </a:lnTo>
                <a:lnTo>
                  <a:pt x="378574" y="207632"/>
                </a:lnTo>
                <a:lnTo>
                  <a:pt x="372478" y="208826"/>
                </a:lnTo>
                <a:lnTo>
                  <a:pt x="367106" y="212394"/>
                </a:lnTo>
                <a:lnTo>
                  <a:pt x="363550" y="217766"/>
                </a:lnTo>
                <a:lnTo>
                  <a:pt x="362356" y="223875"/>
                </a:lnTo>
                <a:lnTo>
                  <a:pt x="363550" y="229984"/>
                </a:lnTo>
                <a:lnTo>
                  <a:pt x="367118" y="235369"/>
                </a:lnTo>
                <a:lnTo>
                  <a:pt x="377685" y="248246"/>
                </a:lnTo>
                <a:lnTo>
                  <a:pt x="385432" y="262737"/>
                </a:lnTo>
                <a:lnTo>
                  <a:pt x="390194" y="278472"/>
                </a:lnTo>
                <a:lnTo>
                  <a:pt x="391807" y="295071"/>
                </a:lnTo>
                <a:lnTo>
                  <a:pt x="390194" y="311683"/>
                </a:lnTo>
                <a:lnTo>
                  <a:pt x="385432" y="327406"/>
                </a:lnTo>
                <a:lnTo>
                  <a:pt x="377685" y="341909"/>
                </a:lnTo>
                <a:lnTo>
                  <a:pt x="367118" y="354799"/>
                </a:lnTo>
                <a:lnTo>
                  <a:pt x="363550" y="360172"/>
                </a:lnTo>
                <a:lnTo>
                  <a:pt x="362356" y="366280"/>
                </a:lnTo>
                <a:lnTo>
                  <a:pt x="363550" y="372389"/>
                </a:lnTo>
                <a:lnTo>
                  <a:pt x="367118" y="377774"/>
                </a:lnTo>
                <a:lnTo>
                  <a:pt x="370281" y="380936"/>
                </a:lnTo>
                <a:lnTo>
                  <a:pt x="374434" y="382524"/>
                </a:lnTo>
                <a:lnTo>
                  <a:pt x="382727" y="382524"/>
                </a:lnTo>
                <a:lnTo>
                  <a:pt x="415404" y="339852"/>
                </a:lnTo>
                <a:lnTo>
                  <a:pt x="421995" y="318058"/>
                </a:lnTo>
                <a:lnTo>
                  <a:pt x="424243" y="295071"/>
                </a:lnTo>
                <a:close/>
              </a:path>
              <a:path w="669925" h="590550">
                <a:moveTo>
                  <a:pt x="547103" y="295071"/>
                </a:moveTo>
                <a:lnTo>
                  <a:pt x="542505" y="247904"/>
                </a:lnTo>
                <a:lnTo>
                  <a:pt x="528993" y="203187"/>
                </a:lnTo>
                <a:lnTo>
                  <a:pt x="506984" y="161988"/>
                </a:lnTo>
                <a:lnTo>
                  <a:pt x="476923" y="125336"/>
                </a:lnTo>
                <a:lnTo>
                  <a:pt x="465480" y="120573"/>
                </a:lnTo>
                <a:lnTo>
                  <a:pt x="459371" y="121767"/>
                </a:lnTo>
                <a:lnTo>
                  <a:pt x="453999" y="125336"/>
                </a:lnTo>
                <a:lnTo>
                  <a:pt x="450456" y="130708"/>
                </a:lnTo>
                <a:lnTo>
                  <a:pt x="449275" y="136817"/>
                </a:lnTo>
                <a:lnTo>
                  <a:pt x="450456" y="142925"/>
                </a:lnTo>
                <a:lnTo>
                  <a:pt x="453999" y="148310"/>
                </a:lnTo>
                <a:lnTo>
                  <a:pt x="479996" y="179997"/>
                </a:lnTo>
                <a:lnTo>
                  <a:pt x="499008" y="215620"/>
                </a:lnTo>
                <a:lnTo>
                  <a:pt x="510692" y="254279"/>
                </a:lnTo>
                <a:lnTo>
                  <a:pt x="514667" y="295071"/>
                </a:lnTo>
                <a:lnTo>
                  <a:pt x="510692" y="335864"/>
                </a:lnTo>
                <a:lnTo>
                  <a:pt x="499008" y="374523"/>
                </a:lnTo>
                <a:lnTo>
                  <a:pt x="479996" y="410146"/>
                </a:lnTo>
                <a:lnTo>
                  <a:pt x="453999" y="441833"/>
                </a:lnTo>
                <a:lnTo>
                  <a:pt x="450456" y="447205"/>
                </a:lnTo>
                <a:lnTo>
                  <a:pt x="449275" y="453326"/>
                </a:lnTo>
                <a:lnTo>
                  <a:pt x="450456" y="459435"/>
                </a:lnTo>
                <a:lnTo>
                  <a:pt x="453999" y="464807"/>
                </a:lnTo>
                <a:lnTo>
                  <a:pt x="457200" y="467982"/>
                </a:lnTo>
                <a:lnTo>
                  <a:pt x="461340" y="469557"/>
                </a:lnTo>
                <a:lnTo>
                  <a:pt x="469633" y="469557"/>
                </a:lnTo>
                <a:lnTo>
                  <a:pt x="506984" y="428155"/>
                </a:lnTo>
                <a:lnTo>
                  <a:pt x="528993" y="386956"/>
                </a:lnTo>
                <a:lnTo>
                  <a:pt x="542505" y="342252"/>
                </a:lnTo>
                <a:lnTo>
                  <a:pt x="547103" y="295071"/>
                </a:lnTo>
                <a:close/>
              </a:path>
              <a:path w="669925" h="590550">
                <a:moveTo>
                  <a:pt x="669925" y="295071"/>
                </a:moveTo>
                <a:lnTo>
                  <a:pt x="666813" y="247142"/>
                </a:lnTo>
                <a:lnTo>
                  <a:pt x="657618" y="200647"/>
                </a:lnTo>
                <a:lnTo>
                  <a:pt x="642518" y="156044"/>
                </a:lnTo>
                <a:lnTo>
                  <a:pt x="621715" y="113817"/>
                </a:lnTo>
                <a:lnTo>
                  <a:pt x="595401" y="74434"/>
                </a:lnTo>
                <a:lnTo>
                  <a:pt x="563765" y="38354"/>
                </a:lnTo>
                <a:lnTo>
                  <a:pt x="552323" y="33578"/>
                </a:lnTo>
                <a:lnTo>
                  <a:pt x="546214" y="34772"/>
                </a:lnTo>
                <a:lnTo>
                  <a:pt x="540842" y="38354"/>
                </a:lnTo>
                <a:lnTo>
                  <a:pt x="537286" y="43713"/>
                </a:lnTo>
                <a:lnTo>
                  <a:pt x="536105" y="49809"/>
                </a:lnTo>
                <a:lnTo>
                  <a:pt x="537286" y="55930"/>
                </a:lnTo>
                <a:lnTo>
                  <a:pt x="540842" y="61315"/>
                </a:lnTo>
                <a:lnTo>
                  <a:pt x="574827" y="101130"/>
                </a:lnTo>
                <a:lnTo>
                  <a:pt x="601789" y="145148"/>
                </a:lnTo>
                <a:lnTo>
                  <a:pt x="621423" y="192620"/>
                </a:lnTo>
                <a:lnTo>
                  <a:pt x="633425" y="242849"/>
                </a:lnTo>
                <a:lnTo>
                  <a:pt x="637489" y="295071"/>
                </a:lnTo>
                <a:lnTo>
                  <a:pt x="633425" y="347294"/>
                </a:lnTo>
                <a:lnTo>
                  <a:pt x="621423" y="397522"/>
                </a:lnTo>
                <a:lnTo>
                  <a:pt x="601789" y="445008"/>
                </a:lnTo>
                <a:lnTo>
                  <a:pt x="574827" y="489026"/>
                </a:lnTo>
                <a:lnTo>
                  <a:pt x="540842" y="528853"/>
                </a:lnTo>
                <a:lnTo>
                  <a:pt x="537260" y="534225"/>
                </a:lnTo>
                <a:lnTo>
                  <a:pt x="536079" y="540334"/>
                </a:lnTo>
                <a:lnTo>
                  <a:pt x="537260" y="546455"/>
                </a:lnTo>
                <a:lnTo>
                  <a:pt x="540842" y="551815"/>
                </a:lnTo>
                <a:lnTo>
                  <a:pt x="543991" y="554990"/>
                </a:lnTo>
                <a:lnTo>
                  <a:pt x="548182" y="556577"/>
                </a:lnTo>
                <a:lnTo>
                  <a:pt x="556463" y="556577"/>
                </a:lnTo>
                <a:lnTo>
                  <a:pt x="595401" y="515721"/>
                </a:lnTo>
                <a:lnTo>
                  <a:pt x="621715" y="476313"/>
                </a:lnTo>
                <a:lnTo>
                  <a:pt x="642518" y="434086"/>
                </a:lnTo>
                <a:lnTo>
                  <a:pt x="657618" y="389496"/>
                </a:lnTo>
                <a:lnTo>
                  <a:pt x="666813" y="343001"/>
                </a:lnTo>
                <a:lnTo>
                  <a:pt x="669925" y="295071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235724" y="129057"/>
            <a:ext cx="678180" cy="643255"/>
          </a:xfrm>
          <a:custGeom>
            <a:avLst/>
            <a:gdLst/>
            <a:ahLst/>
            <a:cxnLst/>
            <a:rect l="l" t="t" r="r" b="b"/>
            <a:pathLst>
              <a:path w="678180" h="643255">
                <a:moveTo>
                  <a:pt x="186575" y="43154"/>
                </a:moveTo>
                <a:lnTo>
                  <a:pt x="100977" y="43154"/>
                </a:lnTo>
                <a:lnTo>
                  <a:pt x="100977" y="170827"/>
                </a:lnTo>
                <a:lnTo>
                  <a:pt x="185813" y="93980"/>
                </a:lnTo>
                <a:lnTo>
                  <a:pt x="186575" y="43154"/>
                </a:lnTo>
                <a:close/>
              </a:path>
              <a:path w="678180" h="643255">
                <a:moveTo>
                  <a:pt x="576999" y="326898"/>
                </a:moveTo>
                <a:lnTo>
                  <a:pt x="339051" y="115620"/>
                </a:lnTo>
                <a:lnTo>
                  <a:pt x="100977" y="326986"/>
                </a:lnTo>
                <a:lnTo>
                  <a:pt x="100977" y="636816"/>
                </a:lnTo>
                <a:lnTo>
                  <a:pt x="107264" y="643064"/>
                </a:lnTo>
                <a:lnTo>
                  <a:pt x="263829" y="643064"/>
                </a:lnTo>
                <a:lnTo>
                  <a:pt x="263829" y="502843"/>
                </a:lnTo>
                <a:lnTo>
                  <a:pt x="270065" y="496544"/>
                </a:lnTo>
                <a:lnTo>
                  <a:pt x="407885" y="496544"/>
                </a:lnTo>
                <a:lnTo>
                  <a:pt x="414134" y="502843"/>
                </a:lnTo>
                <a:lnTo>
                  <a:pt x="414134" y="643064"/>
                </a:lnTo>
                <a:lnTo>
                  <a:pt x="570738" y="643077"/>
                </a:lnTo>
                <a:lnTo>
                  <a:pt x="576986" y="636816"/>
                </a:lnTo>
                <a:lnTo>
                  <a:pt x="576999" y="326898"/>
                </a:lnTo>
                <a:close/>
              </a:path>
              <a:path w="678180" h="643255">
                <a:moveTo>
                  <a:pt x="677964" y="299758"/>
                </a:moveTo>
                <a:lnTo>
                  <a:pt x="340372" y="0"/>
                </a:lnTo>
                <a:lnTo>
                  <a:pt x="339051" y="1524"/>
                </a:lnTo>
                <a:lnTo>
                  <a:pt x="337667" y="0"/>
                </a:lnTo>
                <a:lnTo>
                  <a:pt x="0" y="299758"/>
                </a:lnTo>
                <a:lnTo>
                  <a:pt x="35572" y="339991"/>
                </a:lnTo>
                <a:lnTo>
                  <a:pt x="339051" y="70561"/>
                </a:lnTo>
                <a:lnTo>
                  <a:pt x="642454" y="339991"/>
                </a:lnTo>
                <a:lnTo>
                  <a:pt x="677964" y="2997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3" name="object 22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442972" y="990600"/>
            <a:ext cx="4258056" cy="2822448"/>
          </a:xfrm>
          <a:prstGeom prst="rect">
            <a:avLst/>
          </a:prstGeom>
        </p:spPr>
      </p:pic>
      <p:sp>
        <p:nvSpPr>
          <p:cNvPr id="224" name="object 224"/>
          <p:cNvSpPr txBox="1"/>
          <p:nvPr/>
        </p:nvSpPr>
        <p:spPr>
          <a:xfrm>
            <a:off x="3378453" y="135077"/>
            <a:ext cx="2385695" cy="704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50" spc="-175" dirty="0">
                <a:solidFill>
                  <a:srgbClr val="5B3C3B"/>
                </a:solidFill>
                <a:latin typeface="Times New Roman"/>
                <a:cs typeface="Times New Roman"/>
              </a:rPr>
              <a:t>LATIHAN</a:t>
            </a:r>
            <a:endParaRPr sz="4450">
              <a:latin typeface="Times New Roman"/>
              <a:cs typeface="Times New Roman"/>
            </a:endParaRPr>
          </a:p>
        </p:txBody>
      </p:sp>
      <p:sp>
        <p:nvSpPr>
          <p:cNvPr id="225" name="object 225"/>
          <p:cNvSpPr txBox="1"/>
          <p:nvPr/>
        </p:nvSpPr>
        <p:spPr>
          <a:xfrm>
            <a:off x="3398011" y="1802333"/>
            <a:ext cx="2086610" cy="10394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50" spc="830" dirty="0">
                <a:solidFill>
                  <a:srgbClr val="943735"/>
                </a:solidFill>
                <a:latin typeface="Cambria"/>
                <a:cs typeface="Cambria"/>
                <a:hlinkClick r:id="rId13"/>
              </a:rPr>
              <a:t>Quiz</a:t>
            </a:r>
            <a:endParaRPr sz="6650">
              <a:latin typeface="Cambria"/>
              <a:cs typeface="Cambria"/>
            </a:endParaRPr>
          </a:p>
        </p:txBody>
      </p:sp>
      <p:sp>
        <p:nvSpPr>
          <p:cNvPr id="226" name="object 226"/>
          <p:cNvSpPr/>
          <p:nvPr/>
        </p:nvSpPr>
        <p:spPr>
          <a:xfrm>
            <a:off x="3410330" y="2771648"/>
            <a:ext cx="2059305" cy="76200"/>
          </a:xfrm>
          <a:custGeom>
            <a:avLst/>
            <a:gdLst/>
            <a:ahLst/>
            <a:cxnLst/>
            <a:rect l="l" t="t" r="r" b="b"/>
            <a:pathLst>
              <a:path w="2059304" h="76200">
                <a:moveTo>
                  <a:pt x="2058924" y="0"/>
                </a:moveTo>
                <a:lnTo>
                  <a:pt x="0" y="0"/>
                </a:lnTo>
                <a:lnTo>
                  <a:pt x="0" y="76200"/>
                </a:lnTo>
                <a:lnTo>
                  <a:pt x="2058924" y="76200"/>
                </a:lnTo>
                <a:lnTo>
                  <a:pt x="2058924" y="0"/>
                </a:lnTo>
                <a:close/>
              </a:path>
            </a:pathLst>
          </a:custGeom>
          <a:solidFill>
            <a:srgbClr val="94373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7" name="object 227"/>
          <p:cNvGrpSpPr/>
          <p:nvPr/>
        </p:nvGrpSpPr>
        <p:grpSpPr>
          <a:xfrm>
            <a:off x="1101558" y="1212103"/>
            <a:ext cx="993775" cy="2077720"/>
            <a:chOff x="1101558" y="1212103"/>
            <a:chExt cx="993775" cy="2077720"/>
          </a:xfrm>
        </p:grpSpPr>
        <p:sp>
          <p:nvSpPr>
            <p:cNvPr id="228" name="object 228"/>
            <p:cNvSpPr/>
            <p:nvPr/>
          </p:nvSpPr>
          <p:spPr>
            <a:xfrm>
              <a:off x="1391706" y="1213335"/>
              <a:ext cx="318135" cy="220345"/>
            </a:xfrm>
            <a:custGeom>
              <a:avLst/>
              <a:gdLst/>
              <a:ahLst/>
              <a:cxnLst/>
              <a:rect l="l" t="t" r="r" b="b"/>
              <a:pathLst>
                <a:path w="318135" h="220344">
                  <a:moveTo>
                    <a:pt x="2985" y="178177"/>
                  </a:moveTo>
                  <a:lnTo>
                    <a:pt x="261678" y="178177"/>
                  </a:lnTo>
                  <a:lnTo>
                    <a:pt x="240689" y="183950"/>
                  </a:lnTo>
                  <a:lnTo>
                    <a:pt x="208862" y="194233"/>
                  </a:lnTo>
                  <a:lnTo>
                    <a:pt x="106167" y="212353"/>
                  </a:lnTo>
                  <a:lnTo>
                    <a:pt x="58044" y="220151"/>
                  </a:lnTo>
                  <a:lnTo>
                    <a:pt x="45603" y="220151"/>
                  </a:lnTo>
                  <a:lnTo>
                    <a:pt x="15150" y="203828"/>
                  </a:lnTo>
                  <a:lnTo>
                    <a:pt x="5457" y="189225"/>
                  </a:lnTo>
                  <a:lnTo>
                    <a:pt x="2985" y="178177"/>
                  </a:lnTo>
                  <a:close/>
                </a:path>
                <a:path w="318135" h="220344">
                  <a:moveTo>
                    <a:pt x="122386" y="0"/>
                  </a:moveTo>
                  <a:lnTo>
                    <a:pt x="150244" y="5848"/>
                  </a:lnTo>
                  <a:lnTo>
                    <a:pt x="174172" y="14602"/>
                  </a:lnTo>
                  <a:lnTo>
                    <a:pt x="203633" y="28938"/>
                  </a:lnTo>
                  <a:lnTo>
                    <a:pt x="225500" y="35360"/>
                  </a:lnTo>
                  <a:lnTo>
                    <a:pt x="279767" y="55544"/>
                  </a:lnTo>
                  <a:lnTo>
                    <a:pt x="311595" y="93236"/>
                  </a:lnTo>
                  <a:lnTo>
                    <a:pt x="317701" y="117205"/>
                  </a:lnTo>
                  <a:lnTo>
                    <a:pt x="315678" y="135898"/>
                  </a:lnTo>
                  <a:lnTo>
                    <a:pt x="315067" y="137656"/>
                  </a:lnTo>
                  <a:lnTo>
                    <a:pt x="308084" y="158414"/>
                  </a:lnTo>
                  <a:lnTo>
                    <a:pt x="298352" y="174775"/>
                  </a:lnTo>
                  <a:lnTo>
                    <a:pt x="283851" y="179477"/>
                  </a:lnTo>
                  <a:lnTo>
                    <a:pt x="261678" y="178177"/>
                  </a:lnTo>
                  <a:lnTo>
                    <a:pt x="2985" y="178177"/>
                  </a:lnTo>
                  <a:lnTo>
                    <a:pt x="0" y="164836"/>
                  </a:lnTo>
                  <a:lnTo>
                    <a:pt x="0" y="135324"/>
                  </a:lnTo>
                  <a:lnTo>
                    <a:pt x="5457" y="104360"/>
                  </a:lnTo>
                  <a:lnTo>
                    <a:pt x="12631" y="80353"/>
                  </a:lnTo>
                  <a:lnTo>
                    <a:pt x="24194" y="67815"/>
                  </a:lnTo>
                  <a:lnTo>
                    <a:pt x="36902" y="59367"/>
                  </a:lnTo>
                  <a:lnTo>
                    <a:pt x="50679" y="59367"/>
                  </a:lnTo>
                  <a:lnTo>
                    <a:pt x="62967" y="34481"/>
                  </a:lnTo>
                  <a:lnTo>
                    <a:pt x="77469" y="15864"/>
                  </a:lnTo>
                  <a:lnTo>
                    <a:pt x="99183" y="5542"/>
                  </a:lnTo>
                  <a:lnTo>
                    <a:pt x="122386" y="0"/>
                  </a:lnTo>
                  <a:close/>
                </a:path>
              </a:pathLst>
            </a:custGeom>
            <a:solidFill>
              <a:srgbClr val="10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9" name="object 2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89368" y="1270715"/>
              <a:ext cx="69274" cy="223936"/>
            </a:xfrm>
            <a:prstGeom prst="rect">
              <a:avLst/>
            </a:prstGeom>
          </p:spPr>
        </p:pic>
        <p:sp>
          <p:nvSpPr>
            <p:cNvPr id="230" name="object 230"/>
            <p:cNvSpPr/>
            <p:nvPr/>
          </p:nvSpPr>
          <p:spPr>
            <a:xfrm>
              <a:off x="1395965" y="1218284"/>
              <a:ext cx="309245" cy="203835"/>
            </a:xfrm>
            <a:custGeom>
              <a:avLst/>
              <a:gdLst/>
              <a:ahLst/>
              <a:cxnLst/>
              <a:rect l="l" t="t" r="r" b="b"/>
              <a:pathLst>
                <a:path w="309244" h="203834">
                  <a:moveTo>
                    <a:pt x="121358" y="0"/>
                  </a:moveTo>
                  <a:lnTo>
                    <a:pt x="140628" y="3188"/>
                  </a:lnTo>
                  <a:lnTo>
                    <a:pt x="159333" y="9983"/>
                  </a:lnTo>
                  <a:lnTo>
                    <a:pt x="194384" y="26149"/>
                  </a:lnTo>
                  <a:lnTo>
                    <a:pt x="212044" y="32628"/>
                  </a:lnTo>
                  <a:lnTo>
                    <a:pt x="263808" y="48417"/>
                  </a:lnTo>
                  <a:lnTo>
                    <a:pt x="301916" y="84962"/>
                  </a:lnTo>
                  <a:lnTo>
                    <a:pt x="309102" y="113733"/>
                  </a:lnTo>
                  <a:lnTo>
                    <a:pt x="308900" y="123686"/>
                  </a:lnTo>
                  <a:lnTo>
                    <a:pt x="307329" y="133325"/>
                  </a:lnTo>
                  <a:lnTo>
                    <a:pt x="304545" y="142513"/>
                  </a:lnTo>
                  <a:lnTo>
                    <a:pt x="296612" y="160193"/>
                  </a:lnTo>
                  <a:lnTo>
                    <a:pt x="293559" y="164131"/>
                  </a:lnTo>
                  <a:lnTo>
                    <a:pt x="291918" y="161722"/>
                  </a:lnTo>
                  <a:lnTo>
                    <a:pt x="287262" y="162372"/>
                  </a:lnTo>
                  <a:lnTo>
                    <a:pt x="287338" y="168756"/>
                  </a:lnTo>
                  <a:lnTo>
                    <a:pt x="276119" y="171585"/>
                  </a:lnTo>
                  <a:lnTo>
                    <a:pt x="243108" y="169826"/>
                  </a:lnTo>
                  <a:lnTo>
                    <a:pt x="241191" y="156918"/>
                  </a:lnTo>
                  <a:lnTo>
                    <a:pt x="237532" y="144458"/>
                  </a:lnTo>
                  <a:lnTo>
                    <a:pt x="232176" y="132621"/>
                  </a:lnTo>
                  <a:lnTo>
                    <a:pt x="222539" y="117990"/>
                  </a:lnTo>
                  <a:lnTo>
                    <a:pt x="217234" y="119519"/>
                  </a:lnTo>
                  <a:lnTo>
                    <a:pt x="221089" y="132516"/>
                  </a:lnTo>
                  <a:lnTo>
                    <a:pt x="222539" y="140850"/>
                  </a:lnTo>
                  <a:lnTo>
                    <a:pt x="222653" y="167762"/>
                  </a:lnTo>
                  <a:lnTo>
                    <a:pt x="220860" y="170438"/>
                  </a:lnTo>
                  <a:lnTo>
                    <a:pt x="218493" y="170170"/>
                  </a:lnTo>
                  <a:lnTo>
                    <a:pt x="163120" y="175025"/>
                  </a:lnTo>
                  <a:lnTo>
                    <a:pt x="152969" y="126859"/>
                  </a:lnTo>
                  <a:lnTo>
                    <a:pt x="124462" y="92416"/>
                  </a:lnTo>
                  <a:lnTo>
                    <a:pt x="121141" y="93219"/>
                  </a:lnTo>
                  <a:lnTo>
                    <a:pt x="120187" y="94060"/>
                  </a:lnTo>
                  <a:lnTo>
                    <a:pt x="118173" y="118995"/>
                  </a:lnTo>
                  <a:lnTo>
                    <a:pt x="119186" y="142312"/>
                  </a:lnTo>
                  <a:lnTo>
                    <a:pt x="123017" y="165329"/>
                  </a:lnTo>
                  <a:lnTo>
                    <a:pt x="129690" y="187793"/>
                  </a:lnTo>
                  <a:lnTo>
                    <a:pt x="119623" y="190946"/>
                  </a:lnTo>
                  <a:lnTo>
                    <a:pt x="99202" y="196190"/>
                  </a:lnTo>
                  <a:lnTo>
                    <a:pt x="77976" y="200014"/>
                  </a:lnTo>
                  <a:lnTo>
                    <a:pt x="45084" y="203734"/>
                  </a:lnTo>
                  <a:lnTo>
                    <a:pt x="45046" y="203046"/>
                  </a:lnTo>
                  <a:lnTo>
                    <a:pt x="36935" y="195922"/>
                  </a:lnTo>
                  <a:lnTo>
                    <a:pt x="28693" y="191382"/>
                  </a:lnTo>
                  <a:lnTo>
                    <a:pt x="19850" y="189329"/>
                  </a:lnTo>
                  <a:lnTo>
                    <a:pt x="10891" y="190775"/>
                  </a:lnTo>
                  <a:lnTo>
                    <a:pt x="3915" y="171531"/>
                  </a:lnTo>
                  <a:lnTo>
                    <a:pt x="429" y="151793"/>
                  </a:lnTo>
                  <a:lnTo>
                    <a:pt x="0" y="131696"/>
                  </a:lnTo>
                  <a:lnTo>
                    <a:pt x="2342" y="111721"/>
                  </a:lnTo>
                  <a:lnTo>
                    <a:pt x="7312" y="93230"/>
                  </a:lnTo>
                  <a:lnTo>
                    <a:pt x="16200" y="75749"/>
                  </a:lnTo>
                  <a:lnTo>
                    <a:pt x="29760" y="63200"/>
                  </a:lnTo>
                  <a:lnTo>
                    <a:pt x="48748" y="59502"/>
                  </a:lnTo>
                  <a:lnTo>
                    <a:pt x="52068" y="59808"/>
                  </a:lnTo>
                  <a:lnTo>
                    <a:pt x="52869" y="55909"/>
                  </a:lnTo>
                  <a:lnTo>
                    <a:pt x="71087" y="22446"/>
                  </a:lnTo>
                  <a:lnTo>
                    <a:pt x="101755" y="2505"/>
                  </a:lnTo>
                  <a:lnTo>
                    <a:pt x="121358" y="0"/>
                  </a:lnTo>
                  <a:close/>
                </a:path>
              </a:pathLst>
            </a:custGeom>
            <a:solidFill>
              <a:srgbClr val="10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1480929" y="2007433"/>
              <a:ext cx="12065" cy="12700"/>
            </a:xfrm>
            <a:custGeom>
              <a:avLst/>
              <a:gdLst/>
              <a:ahLst/>
              <a:cxnLst/>
              <a:rect l="l" t="t" r="r" b="b"/>
              <a:pathLst>
                <a:path w="12065" h="12700">
                  <a:moveTo>
                    <a:pt x="305" y="0"/>
                  </a:moveTo>
                  <a:lnTo>
                    <a:pt x="11906" y="0"/>
                  </a:lnTo>
                  <a:lnTo>
                    <a:pt x="10456" y="12079"/>
                  </a:lnTo>
                  <a:lnTo>
                    <a:pt x="0" y="12232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7E2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1491385" y="2007433"/>
              <a:ext cx="8255" cy="12700"/>
            </a:xfrm>
            <a:custGeom>
              <a:avLst/>
              <a:gdLst/>
              <a:ahLst/>
              <a:cxnLst/>
              <a:rect l="l" t="t" r="r" b="b"/>
              <a:pathLst>
                <a:path w="8255" h="12700">
                  <a:moveTo>
                    <a:pt x="1450" y="0"/>
                  </a:moveTo>
                  <a:lnTo>
                    <a:pt x="8204" y="1223"/>
                  </a:lnTo>
                  <a:lnTo>
                    <a:pt x="6983" y="12232"/>
                  </a:lnTo>
                  <a:lnTo>
                    <a:pt x="0" y="12079"/>
                  </a:lnTo>
                  <a:lnTo>
                    <a:pt x="1450" y="0"/>
                  </a:lnTo>
                  <a:close/>
                </a:path>
              </a:pathLst>
            </a:custGeom>
            <a:solidFill>
              <a:srgbClr val="10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1493217" y="2004222"/>
              <a:ext cx="166370" cy="20955"/>
            </a:xfrm>
            <a:custGeom>
              <a:avLst/>
              <a:gdLst/>
              <a:ahLst/>
              <a:cxnLst/>
              <a:rect l="l" t="t" r="r" b="b"/>
              <a:pathLst>
                <a:path w="166369" h="20955">
                  <a:moveTo>
                    <a:pt x="138987" y="0"/>
                  </a:moveTo>
                  <a:lnTo>
                    <a:pt x="165929" y="13570"/>
                  </a:lnTo>
                  <a:lnTo>
                    <a:pt x="162227" y="20948"/>
                  </a:lnTo>
                  <a:lnTo>
                    <a:pt x="0" y="20948"/>
                  </a:lnTo>
                  <a:lnTo>
                    <a:pt x="3014" y="1452"/>
                  </a:lnTo>
                  <a:lnTo>
                    <a:pt x="138987" y="0"/>
                  </a:lnTo>
                  <a:close/>
                </a:path>
              </a:pathLst>
            </a:custGeom>
            <a:solidFill>
              <a:srgbClr val="F7A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1490889" y="2005636"/>
              <a:ext cx="9525" cy="27940"/>
            </a:xfrm>
            <a:custGeom>
              <a:avLst/>
              <a:gdLst/>
              <a:ahLst/>
              <a:cxnLst/>
              <a:rect l="l" t="t" r="r" b="b"/>
              <a:pathLst>
                <a:path w="9525" h="27939">
                  <a:moveTo>
                    <a:pt x="4617" y="0"/>
                  </a:moveTo>
                  <a:lnTo>
                    <a:pt x="9006" y="0"/>
                  </a:lnTo>
                  <a:lnTo>
                    <a:pt x="5609" y="26682"/>
                  </a:lnTo>
                  <a:lnTo>
                    <a:pt x="4617" y="26912"/>
                  </a:lnTo>
                  <a:lnTo>
                    <a:pt x="1640" y="27447"/>
                  </a:lnTo>
                  <a:lnTo>
                    <a:pt x="0" y="17775"/>
                  </a:lnTo>
                  <a:lnTo>
                    <a:pt x="4617" y="0"/>
                  </a:lnTo>
                  <a:close/>
                </a:path>
              </a:pathLst>
            </a:custGeom>
            <a:solidFill>
              <a:srgbClr val="10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1180439" y="1984420"/>
              <a:ext cx="298450" cy="97790"/>
            </a:xfrm>
            <a:custGeom>
              <a:avLst/>
              <a:gdLst/>
              <a:ahLst/>
              <a:cxnLst/>
              <a:rect l="l" t="t" r="r" b="b"/>
              <a:pathLst>
                <a:path w="298450" h="97789">
                  <a:moveTo>
                    <a:pt x="24958" y="0"/>
                  </a:moveTo>
                  <a:lnTo>
                    <a:pt x="293811" y="17049"/>
                  </a:lnTo>
                  <a:lnTo>
                    <a:pt x="297985" y="35935"/>
                  </a:lnTo>
                  <a:lnTo>
                    <a:pt x="297293" y="50589"/>
                  </a:lnTo>
                  <a:lnTo>
                    <a:pt x="289861" y="68532"/>
                  </a:lnTo>
                  <a:lnTo>
                    <a:pt x="273814" y="97288"/>
                  </a:lnTo>
                  <a:lnTo>
                    <a:pt x="0" y="57761"/>
                  </a:lnTo>
                  <a:lnTo>
                    <a:pt x="24958" y="0"/>
                  </a:lnTo>
                  <a:close/>
                </a:path>
              </a:pathLst>
            </a:custGeom>
            <a:solidFill>
              <a:srgbClr val="F7E2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1473411" y="2002540"/>
              <a:ext cx="8890" cy="24130"/>
            </a:xfrm>
            <a:custGeom>
              <a:avLst/>
              <a:gdLst/>
              <a:ahLst/>
              <a:cxnLst/>
              <a:rect l="l" t="t" r="r" b="b"/>
              <a:pathLst>
                <a:path w="8890" h="24130">
                  <a:moveTo>
                    <a:pt x="1335" y="0"/>
                  </a:moveTo>
                  <a:lnTo>
                    <a:pt x="8281" y="1987"/>
                  </a:lnTo>
                  <a:lnTo>
                    <a:pt x="7785" y="17699"/>
                  </a:lnTo>
                  <a:lnTo>
                    <a:pt x="6907" y="23815"/>
                  </a:lnTo>
                  <a:lnTo>
                    <a:pt x="0" y="23815"/>
                  </a:lnTo>
                  <a:lnTo>
                    <a:pt x="2862" y="6651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rgbClr val="10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1928647" y="1810600"/>
              <a:ext cx="33655" cy="242570"/>
            </a:xfrm>
            <a:custGeom>
              <a:avLst/>
              <a:gdLst/>
              <a:ahLst/>
              <a:cxnLst/>
              <a:rect l="l" t="t" r="r" b="b"/>
              <a:pathLst>
                <a:path w="33655" h="242569">
                  <a:moveTo>
                    <a:pt x="14058" y="211823"/>
                  </a:moveTo>
                  <a:lnTo>
                    <a:pt x="13627" y="211975"/>
                  </a:lnTo>
                  <a:lnTo>
                    <a:pt x="13576" y="212318"/>
                  </a:lnTo>
                  <a:lnTo>
                    <a:pt x="13703" y="212928"/>
                  </a:lnTo>
                  <a:lnTo>
                    <a:pt x="14058" y="211823"/>
                  </a:lnTo>
                  <a:close/>
                </a:path>
                <a:path w="33655" h="242569">
                  <a:moveTo>
                    <a:pt x="15570" y="210604"/>
                  </a:moveTo>
                  <a:lnTo>
                    <a:pt x="15557" y="210413"/>
                  </a:lnTo>
                  <a:lnTo>
                    <a:pt x="14249" y="211213"/>
                  </a:lnTo>
                  <a:lnTo>
                    <a:pt x="14058" y="211823"/>
                  </a:lnTo>
                  <a:lnTo>
                    <a:pt x="14719" y="211594"/>
                  </a:lnTo>
                  <a:lnTo>
                    <a:pt x="15570" y="210604"/>
                  </a:lnTo>
                  <a:close/>
                </a:path>
                <a:path w="33655" h="242569">
                  <a:moveTo>
                    <a:pt x="30340" y="218897"/>
                  </a:moveTo>
                  <a:lnTo>
                    <a:pt x="29337" y="218973"/>
                  </a:lnTo>
                  <a:lnTo>
                    <a:pt x="27470" y="218973"/>
                  </a:lnTo>
                  <a:lnTo>
                    <a:pt x="23622" y="219049"/>
                  </a:lnTo>
                  <a:lnTo>
                    <a:pt x="19735" y="218401"/>
                  </a:lnTo>
                  <a:lnTo>
                    <a:pt x="16129" y="217208"/>
                  </a:lnTo>
                  <a:lnTo>
                    <a:pt x="15481" y="217017"/>
                  </a:lnTo>
                  <a:lnTo>
                    <a:pt x="14897" y="216636"/>
                  </a:lnTo>
                  <a:lnTo>
                    <a:pt x="14516" y="216141"/>
                  </a:lnTo>
                  <a:lnTo>
                    <a:pt x="15227" y="219049"/>
                  </a:lnTo>
                  <a:lnTo>
                    <a:pt x="21894" y="240461"/>
                  </a:lnTo>
                  <a:lnTo>
                    <a:pt x="22110" y="241147"/>
                  </a:lnTo>
                  <a:lnTo>
                    <a:pt x="22390" y="241833"/>
                  </a:lnTo>
                  <a:lnTo>
                    <a:pt x="29337" y="222110"/>
                  </a:lnTo>
                  <a:lnTo>
                    <a:pt x="29832" y="220687"/>
                  </a:lnTo>
                  <a:lnTo>
                    <a:pt x="30340" y="218897"/>
                  </a:lnTo>
                  <a:close/>
                </a:path>
                <a:path w="33655" h="242569">
                  <a:moveTo>
                    <a:pt x="30429" y="189077"/>
                  </a:moveTo>
                  <a:lnTo>
                    <a:pt x="26593" y="187858"/>
                  </a:lnTo>
                  <a:lnTo>
                    <a:pt x="23253" y="187096"/>
                  </a:lnTo>
                  <a:lnTo>
                    <a:pt x="22479" y="186093"/>
                  </a:lnTo>
                  <a:lnTo>
                    <a:pt x="22250" y="185064"/>
                  </a:lnTo>
                  <a:lnTo>
                    <a:pt x="21196" y="185026"/>
                  </a:lnTo>
                  <a:lnTo>
                    <a:pt x="20231" y="184721"/>
                  </a:lnTo>
                  <a:lnTo>
                    <a:pt x="18503" y="182727"/>
                  </a:lnTo>
                  <a:lnTo>
                    <a:pt x="17627" y="181165"/>
                  </a:lnTo>
                  <a:lnTo>
                    <a:pt x="17360" y="179451"/>
                  </a:lnTo>
                  <a:lnTo>
                    <a:pt x="17284" y="179057"/>
                  </a:lnTo>
                  <a:lnTo>
                    <a:pt x="17183" y="178333"/>
                  </a:lnTo>
                  <a:lnTo>
                    <a:pt x="17094" y="176961"/>
                  </a:lnTo>
                  <a:lnTo>
                    <a:pt x="17183" y="175475"/>
                  </a:lnTo>
                  <a:lnTo>
                    <a:pt x="17678" y="174167"/>
                  </a:lnTo>
                  <a:lnTo>
                    <a:pt x="17945" y="173329"/>
                  </a:lnTo>
                  <a:lnTo>
                    <a:pt x="21602" y="169278"/>
                  </a:lnTo>
                  <a:lnTo>
                    <a:pt x="20002" y="166827"/>
                  </a:lnTo>
                  <a:lnTo>
                    <a:pt x="19291" y="163957"/>
                  </a:lnTo>
                  <a:lnTo>
                    <a:pt x="18592" y="160642"/>
                  </a:lnTo>
                  <a:lnTo>
                    <a:pt x="18592" y="160172"/>
                  </a:lnTo>
                  <a:lnTo>
                    <a:pt x="18643" y="159753"/>
                  </a:lnTo>
                  <a:lnTo>
                    <a:pt x="18173" y="159829"/>
                  </a:lnTo>
                  <a:lnTo>
                    <a:pt x="14897" y="160058"/>
                  </a:lnTo>
                  <a:lnTo>
                    <a:pt x="11823" y="159372"/>
                  </a:lnTo>
                  <a:lnTo>
                    <a:pt x="8801" y="158229"/>
                  </a:lnTo>
                  <a:lnTo>
                    <a:pt x="9817" y="165150"/>
                  </a:lnTo>
                  <a:lnTo>
                    <a:pt x="10769" y="172110"/>
                  </a:lnTo>
                  <a:lnTo>
                    <a:pt x="11645" y="179057"/>
                  </a:lnTo>
                  <a:lnTo>
                    <a:pt x="12382" y="184721"/>
                  </a:lnTo>
                  <a:lnTo>
                    <a:pt x="14490" y="201447"/>
                  </a:lnTo>
                  <a:lnTo>
                    <a:pt x="15392" y="208915"/>
                  </a:lnTo>
                  <a:lnTo>
                    <a:pt x="15506" y="210032"/>
                  </a:lnTo>
                  <a:lnTo>
                    <a:pt x="15557" y="210413"/>
                  </a:lnTo>
                  <a:lnTo>
                    <a:pt x="16179" y="210032"/>
                  </a:lnTo>
                  <a:lnTo>
                    <a:pt x="17907" y="210604"/>
                  </a:lnTo>
                  <a:lnTo>
                    <a:pt x="20840" y="211518"/>
                  </a:lnTo>
                  <a:lnTo>
                    <a:pt x="23723" y="212090"/>
                  </a:lnTo>
                  <a:lnTo>
                    <a:pt x="26771" y="212128"/>
                  </a:lnTo>
                  <a:lnTo>
                    <a:pt x="27914" y="212166"/>
                  </a:lnTo>
                  <a:lnTo>
                    <a:pt x="29146" y="212128"/>
                  </a:lnTo>
                  <a:lnTo>
                    <a:pt x="30340" y="211975"/>
                  </a:lnTo>
                  <a:lnTo>
                    <a:pt x="30429" y="189077"/>
                  </a:lnTo>
                  <a:close/>
                </a:path>
                <a:path w="33655" h="242569">
                  <a:moveTo>
                    <a:pt x="33591" y="140944"/>
                  </a:moveTo>
                  <a:lnTo>
                    <a:pt x="31343" y="139954"/>
                  </a:lnTo>
                  <a:lnTo>
                    <a:pt x="29337" y="138087"/>
                  </a:lnTo>
                  <a:lnTo>
                    <a:pt x="27876" y="135140"/>
                  </a:lnTo>
                  <a:lnTo>
                    <a:pt x="24714" y="128905"/>
                  </a:lnTo>
                  <a:lnTo>
                    <a:pt x="26733" y="121678"/>
                  </a:lnTo>
                  <a:lnTo>
                    <a:pt x="28105" y="115036"/>
                  </a:lnTo>
                  <a:lnTo>
                    <a:pt x="27228" y="114541"/>
                  </a:lnTo>
                  <a:lnTo>
                    <a:pt x="26593" y="113576"/>
                  </a:lnTo>
                  <a:lnTo>
                    <a:pt x="24384" y="63957"/>
                  </a:lnTo>
                  <a:lnTo>
                    <a:pt x="21285" y="23876"/>
                  </a:lnTo>
                  <a:lnTo>
                    <a:pt x="19697" y="11201"/>
                  </a:lnTo>
                  <a:lnTo>
                    <a:pt x="19151" y="3860"/>
                  </a:lnTo>
                  <a:lnTo>
                    <a:pt x="14389" y="1460"/>
                  </a:lnTo>
                  <a:lnTo>
                    <a:pt x="12471" y="508"/>
                  </a:lnTo>
                  <a:lnTo>
                    <a:pt x="8445" y="0"/>
                  </a:lnTo>
                  <a:lnTo>
                    <a:pt x="5283" y="508"/>
                  </a:lnTo>
                  <a:lnTo>
                    <a:pt x="5143" y="889"/>
                  </a:lnTo>
                  <a:lnTo>
                    <a:pt x="4927" y="1308"/>
                  </a:lnTo>
                  <a:lnTo>
                    <a:pt x="4610" y="1689"/>
                  </a:lnTo>
                  <a:lnTo>
                    <a:pt x="1333" y="7429"/>
                  </a:lnTo>
                  <a:lnTo>
                    <a:pt x="50" y="13919"/>
                  </a:lnTo>
                  <a:lnTo>
                    <a:pt x="0" y="20701"/>
                  </a:lnTo>
                  <a:lnTo>
                    <a:pt x="444" y="27305"/>
                  </a:lnTo>
                  <a:lnTo>
                    <a:pt x="7632" y="126352"/>
                  </a:lnTo>
                  <a:lnTo>
                    <a:pt x="7429" y="127038"/>
                  </a:lnTo>
                  <a:lnTo>
                    <a:pt x="6985" y="127533"/>
                  </a:lnTo>
                  <a:lnTo>
                    <a:pt x="27914" y="149174"/>
                  </a:lnTo>
                  <a:lnTo>
                    <a:pt x="27787" y="150622"/>
                  </a:lnTo>
                  <a:lnTo>
                    <a:pt x="27965" y="150622"/>
                  </a:lnTo>
                  <a:lnTo>
                    <a:pt x="28054" y="147599"/>
                  </a:lnTo>
                  <a:lnTo>
                    <a:pt x="28321" y="145999"/>
                  </a:lnTo>
                  <a:lnTo>
                    <a:pt x="29375" y="140906"/>
                  </a:lnTo>
                  <a:lnTo>
                    <a:pt x="31661" y="140411"/>
                  </a:lnTo>
                  <a:lnTo>
                    <a:pt x="33451" y="141224"/>
                  </a:lnTo>
                  <a:lnTo>
                    <a:pt x="33591" y="140944"/>
                  </a:lnTo>
                  <a:close/>
                </a:path>
              </a:pathLst>
            </a:custGeom>
            <a:solidFill>
              <a:srgbClr val="F7E2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1402156" y="2048433"/>
              <a:ext cx="567690" cy="147320"/>
            </a:xfrm>
            <a:custGeom>
              <a:avLst/>
              <a:gdLst/>
              <a:ahLst/>
              <a:cxnLst/>
              <a:rect l="l" t="t" r="r" b="b"/>
              <a:pathLst>
                <a:path w="567689" h="147319">
                  <a:moveTo>
                    <a:pt x="333032" y="125260"/>
                  </a:moveTo>
                  <a:lnTo>
                    <a:pt x="309422" y="91617"/>
                  </a:lnTo>
                  <a:lnTo>
                    <a:pt x="287362" y="54800"/>
                  </a:lnTo>
                  <a:lnTo>
                    <a:pt x="283197" y="59461"/>
                  </a:lnTo>
                  <a:lnTo>
                    <a:pt x="276682" y="61798"/>
                  </a:lnTo>
                  <a:lnTo>
                    <a:pt x="270840" y="59855"/>
                  </a:lnTo>
                  <a:lnTo>
                    <a:pt x="270725" y="64592"/>
                  </a:lnTo>
                  <a:lnTo>
                    <a:pt x="267550" y="69253"/>
                  </a:lnTo>
                  <a:lnTo>
                    <a:pt x="260604" y="70472"/>
                  </a:lnTo>
                  <a:lnTo>
                    <a:pt x="245237" y="69596"/>
                  </a:lnTo>
                  <a:lnTo>
                    <a:pt x="232333" y="64096"/>
                  </a:lnTo>
                  <a:lnTo>
                    <a:pt x="211493" y="47574"/>
                  </a:lnTo>
                  <a:lnTo>
                    <a:pt x="205041" y="44792"/>
                  </a:lnTo>
                  <a:lnTo>
                    <a:pt x="198983" y="43065"/>
                  </a:lnTo>
                  <a:lnTo>
                    <a:pt x="192951" y="42875"/>
                  </a:lnTo>
                  <a:lnTo>
                    <a:pt x="169049" y="47307"/>
                  </a:lnTo>
                  <a:lnTo>
                    <a:pt x="157086" y="47612"/>
                  </a:lnTo>
                  <a:lnTo>
                    <a:pt x="145262" y="45923"/>
                  </a:lnTo>
                  <a:lnTo>
                    <a:pt x="133985" y="42037"/>
                  </a:lnTo>
                  <a:lnTo>
                    <a:pt x="127000" y="38862"/>
                  </a:lnTo>
                  <a:lnTo>
                    <a:pt x="121018" y="33896"/>
                  </a:lnTo>
                  <a:lnTo>
                    <a:pt x="108800" y="26276"/>
                  </a:lnTo>
                  <a:lnTo>
                    <a:pt x="96659" y="20332"/>
                  </a:lnTo>
                  <a:lnTo>
                    <a:pt x="89179" y="17449"/>
                  </a:lnTo>
                  <a:lnTo>
                    <a:pt x="88150" y="15621"/>
                  </a:lnTo>
                  <a:lnTo>
                    <a:pt x="87198" y="17487"/>
                  </a:lnTo>
                  <a:lnTo>
                    <a:pt x="85559" y="18719"/>
                  </a:lnTo>
                  <a:lnTo>
                    <a:pt x="78155" y="17767"/>
                  </a:lnTo>
                  <a:lnTo>
                    <a:pt x="68465" y="14820"/>
                  </a:lnTo>
                  <a:lnTo>
                    <a:pt x="66217" y="18110"/>
                  </a:lnTo>
                  <a:lnTo>
                    <a:pt x="66446" y="19977"/>
                  </a:lnTo>
                  <a:lnTo>
                    <a:pt x="65366" y="21856"/>
                  </a:lnTo>
                  <a:lnTo>
                    <a:pt x="0" y="14706"/>
                  </a:lnTo>
                  <a:lnTo>
                    <a:pt x="37719" y="77660"/>
                  </a:lnTo>
                  <a:lnTo>
                    <a:pt x="73266" y="141274"/>
                  </a:lnTo>
                  <a:lnTo>
                    <a:pt x="87274" y="144399"/>
                  </a:lnTo>
                  <a:lnTo>
                    <a:pt x="101244" y="146189"/>
                  </a:lnTo>
                  <a:lnTo>
                    <a:pt x="115163" y="146799"/>
                  </a:lnTo>
                  <a:lnTo>
                    <a:pt x="129070" y="146392"/>
                  </a:lnTo>
                  <a:lnTo>
                    <a:pt x="170180" y="140868"/>
                  </a:lnTo>
                  <a:lnTo>
                    <a:pt x="211239" y="131940"/>
                  </a:lnTo>
                  <a:lnTo>
                    <a:pt x="252387" y="123672"/>
                  </a:lnTo>
                  <a:lnTo>
                    <a:pt x="293738" y="120167"/>
                  </a:lnTo>
                  <a:lnTo>
                    <a:pt x="313372" y="120916"/>
                  </a:lnTo>
                  <a:lnTo>
                    <a:pt x="323456" y="122440"/>
                  </a:lnTo>
                  <a:lnTo>
                    <a:pt x="333032" y="125260"/>
                  </a:lnTo>
                  <a:close/>
                </a:path>
                <a:path w="567689" h="147319">
                  <a:moveTo>
                    <a:pt x="345884" y="141884"/>
                  </a:moveTo>
                  <a:lnTo>
                    <a:pt x="343141" y="138442"/>
                  </a:lnTo>
                  <a:lnTo>
                    <a:pt x="342252" y="138595"/>
                  </a:lnTo>
                  <a:lnTo>
                    <a:pt x="341312" y="138290"/>
                  </a:lnTo>
                  <a:lnTo>
                    <a:pt x="297535" y="127088"/>
                  </a:lnTo>
                  <a:lnTo>
                    <a:pt x="290487" y="127050"/>
                  </a:lnTo>
                  <a:lnTo>
                    <a:pt x="276606" y="127647"/>
                  </a:lnTo>
                  <a:lnTo>
                    <a:pt x="262775" y="129044"/>
                  </a:lnTo>
                  <a:lnTo>
                    <a:pt x="249021" y="131076"/>
                  </a:lnTo>
                  <a:lnTo>
                    <a:pt x="235343" y="133591"/>
                  </a:lnTo>
                  <a:lnTo>
                    <a:pt x="176314" y="146431"/>
                  </a:lnTo>
                  <a:lnTo>
                    <a:pt x="345884" y="141884"/>
                  </a:lnTo>
                  <a:close/>
                </a:path>
                <a:path w="567689" h="147319">
                  <a:moveTo>
                    <a:pt x="567613" y="134010"/>
                  </a:moveTo>
                  <a:lnTo>
                    <a:pt x="536384" y="89344"/>
                  </a:lnTo>
                  <a:lnTo>
                    <a:pt x="513486" y="59309"/>
                  </a:lnTo>
                  <a:lnTo>
                    <a:pt x="474370" y="13398"/>
                  </a:lnTo>
                  <a:lnTo>
                    <a:pt x="474319" y="12674"/>
                  </a:lnTo>
                  <a:lnTo>
                    <a:pt x="455053" y="14465"/>
                  </a:lnTo>
                  <a:lnTo>
                    <a:pt x="445389" y="14719"/>
                  </a:lnTo>
                  <a:lnTo>
                    <a:pt x="435698" y="14325"/>
                  </a:lnTo>
                  <a:lnTo>
                    <a:pt x="414451" y="11341"/>
                  </a:lnTo>
                  <a:lnTo>
                    <a:pt x="373138" y="2692"/>
                  </a:lnTo>
                  <a:lnTo>
                    <a:pt x="352526" y="0"/>
                  </a:lnTo>
                  <a:lnTo>
                    <a:pt x="331965" y="279"/>
                  </a:lnTo>
                  <a:lnTo>
                    <a:pt x="311785" y="4991"/>
                  </a:lnTo>
                  <a:lnTo>
                    <a:pt x="312928" y="8166"/>
                  </a:lnTo>
                  <a:lnTo>
                    <a:pt x="311594" y="17843"/>
                  </a:lnTo>
                  <a:lnTo>
                    <a:pt x="302171" y="17881"/>
                  </a:lnTo>
                  <a:lnTo>
                    <a:pt x="275907" y="4749"/>
                  </a:lnTo>
                  <a:lnTo>
                    <a:pt x="268706" y="1816"/>
                  </a:lnTo>
                  <a:lnTo>
                    <a:pt x="288201" y="16116"/>
                  </a:lnTo>
                  <a:lnTo>
                    <a:pt x="293928" y="21590"/>
                  </a:lnTo>
                  <a:lnTo>
                    <a:pt x="299110" y="34772"/>
                  </a:lnTo>
                  <a:lnTo>
                    <a:pt x="297243" y="43065"/>
                  </a:lnTo>
                  <a:lnTo>
                    <a:pt x="290410" y="44488"/>
                  </a:lnTo>
                  <a:lnTo>
                    <a:pt x="291211" y="46964"/>
                  </a:lnTo>
                  <a:lnTo>
                    <a:pt x="290868" y="49415"/>
                  </a:lnTo>
                  <a:lnTo>
                    <a:pt x="289572" y="51854"/>
                  </a:lnTo>
                  <a:lnTo>
                    <a:pt x="290982" y="51206"/>
                  </a:lnTo>
                  <a:lnTo>
                    <a:pt x="292785" y="51435"/>
                  </a:lnTo>
                  <a:lnTo>
                    <a:pt x="307555" y="76022"/>
                  </a:lnTo>
                  <a:lnTo>
                    <a:pt x="322173" y="98336"/>
                  </a:lnTo>
                  <a:lnTo>
                    <a:pt x="337654" y="120065"/>
                  </a:lnTo>
                  <a:lnTo>
                    <a:pt x="354291" y="141655"/>
                  </a:lnTo>
                  <a:lnTo>
                    <a:pt x="356438" y="141617"/>
                  </a:lnTo>
                  <a:lnTo>
                    <a:pt x="357720" y="140779"/>
                  </a:lnTo>
                  <a:lnTo>
                    <a:pt x="410972" y="140741"/>
                  </a:lnTo>
                  <a:lnTo>
                    <a:pt x="463232" y="139585"/>
                  </a:lnTo>
                  <a:lnTo>
                    <a:pt x="515467" y="137337"/>
                  </a:lnTo>
                  <a:lnTo>
                    <a:pt x="567613" y="134010"/>
                  </a:lnTo>
                  <a:close/>
                </a:path>
              </a:pathLst>
            </a:custGeom>
            <a:solidFill>
              <a:srgbClr val="EF47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1110793" y="2167949"/>
              <a:ext cx="46355" cy="621030"/>
            </a:xfrm>
            <a:custGeom>
              <a:avLst/>
              <a:gdLst/>
              <a:ahLst/>
              <a:cxnLst/>
              <a:rect l="l" t="t" r="r" b="b"/>
              <a:pathLst>
                <a:path w="46355" h="621030">
                  <a:moveTo>
                    <a:pt x="0" y="0"/>
                  </a:moveTo>
                  <a:lnTo>
                    <a:pt x="46138" y="69764"/>
                  </a:lnTo>
                  <a:lnTo>
                    <a:pt x="46138" y="610682"/>
                  </a:lnTo>
                  <a:lnTo>
                    <a:pt x="34651" y="620162"/>
                  </a:lnTo>
                  <a:lnTo>
                    <a:pt x="23813" y="620468"/>
                  </a:lnTo>
                  <a:lnTo>
                    <a:pt x="17747" y="620013"/>
                  </a:lnTo>
                  <a:lnTo>
                    <a:pt x="11749" y="618203"/>
                  </a:lnTo>
                  <a:lnTo>
                    <a:pt x="5829" y="615060"/>
                  </a:lnTo>
                  <a:lnTo>
                    <a:pt x="0" y="610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83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1348010" y="2471207"/>
              <a:ext cx="43815" cy="478790"/>
            </a:xfrm>
            <a:custGeom>
              <a:avLst/>
              <a:gdLst/>
              <a:ahLst/>
              <a:cxnLst/>
              <a:rect l="l" t="t" r="r" b="b"/>
              <a:pathLst>
                <a:path w="43815" h="478789">
                  <a:moveTo>
                    <a:pt x="0" y="0"/>
                  </a:moveTo>
                  <a:lnTo>
                    <a:pt x="9535" y="11915"/>
                  </a:lnTo>
                  <a:lnTo>
                    <a:pt x="19873" y="23017"/>
                  </a:lnTo>
                  <a:lnTo>
                    <a:pt x="31169" y="33066"/>
                  </a:lnTo>
                  <a:lnTo>
                    <a:pt x="43581" y="41820"/>
                  </a:lnTo>
                  <a:lnTo>
                    <a:pt x="38982" y="147442"/>
                  </a:lnTo>
                  <a:lnTo>
                    <a:pt x="36559" y="253179"/>
                  </a:lnTo>
                  <a:lnTo>
                    <a:pt x="36225" y="347908"/>
                  </a:lnTo>
                  <a:lnTo>
                    <a:pt x="37551" y="442642"/>
                  </a:lnTo>
                  <a:lnTo>
                    <a:pt x="36964" y="458353"/>
                  </a:lnTo>
                  <a:lnTo>
                    <a:pt x="35228" y="466047"/>
                  </a:lnTo>
                  <a:lnTo>
                    <a:pt x="31827" y="472994"/>
                  </a:lnTo>
                  <a:lnTo>
                    <a:pt x="24946" y="478332"/>
                  </a:lnTo>
                  <a:lnTo>
                    <a:pt x="17278" y="477903"/>
                  </a:lnTo>
                  <a:lnTo>
                    <a:pt x="10339" y="473250"/>
                  </a:lnTo>
                  <a:lnTo>
                    <a:pt x="5648" y="465911"/>
                  </a:lnTo>
                  <a:lnTo>
                    <a:pt x="3014" y="458808"/>
                  </a:lnTo>
                  <a:lnTo>
                    <a:pt x="3320" y="443552"/>
                  </a:lnTo>
                  <a:lnTo>
                    <a:pt x="5337" y="319786"/>
                  </a:lnTo>
                  <a:lnTo>
                    <a:pt x="5268" y="213160"/>
                  </a:lnTo>
                  <a:lnTo>
                    <a:pt x="3491" y="1065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A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1" name="object 2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87675" y="2349109"/>
              <a:ext cx="244162" cy="176342"/>
            </a:xfrm>
            <a:prstGeom prst="rect">
              <a:avLst/>
            </a:prstGeom>
          </p:spPr>
        </p:pic>
        <p:sp>
          <p:nvSpPr>
            <p:cNvPr id="242" name="object 242"/>
            <p:cNvSpPr/>
            <p:nvPr/>
          </p:nvSpPr>
          <p:spPr>
            <a:xfrm>
              <a:off x="1111135" y="2027618"/>
              <a:ext cx="975360" cy="945515"/>
            </a:xfrm>
            <a:custGeom>
              <a:avLst/>
              <a:gdLst/>
              <a:ahLst/>
              <a:cxnLst/>
              <a:rect l="l" t="t" r="r" b="b"/>
              <a:pathLst>
                <a:path w="975360" h="945514">
                  <a:moveTo>
                    <a:pt x="167411" y="238086"/>
                  </a:moveTo>
                  <a:lnTo>
                    <a:pt x="121310" y="238086"/>
                  </a:lnTo>
                  <a:lnTo>
                    <a:pt x="121310" y="309118"/>
                  </a:lnTo>
                  <a:lnTo>
                    <a:pt x="121310" y="935278"/>
                  </a:lnTo>
                  <a:lnTo>
                    <a:pt x="127139" y="939736"/>
                  </a:lnTo>
                  <a:lnTo>
                    <a:pt x="133045" y="942886"/>
                  </a:lnTo>
                  <a:lnTo>
                    <a:pt x="139026" y="944702"/>
                  </a:lnTo>
                  <a:lnTo>
                    <a:pt x="145084" y="945172"/>
                  </a:lnTo>
                  <a:lnTo>
                    <a:pt x="155968" y="944791"/>
                  </a:lnTo>
                  <a:lnTo>
                    <a:pt x="167411" y="935367"/>
                  </a:lnTo>
                  <a:lnTo>
                    <a:pt x="167411" y="337134"/>
                  </a:lnTo>
                  <a:lnTo>
                    <a:pt x="164896" y="332854"/>
                  </a:lnTo>
                  <a:lnTo>
                    <a:pt x="165773" y="330593"/>
                  </a:lnTo>
                  <a:lnTo>
                    <a:pt x="167411" y="329412"/>
                  </a:lnTo>
                  <a:lnTo>
                    <a:pt x="167411" y="238086"/>
                  </a:lnTo>
                  <a:close/>
                </a:path>
                <a:path w="975360" h="945514">
                  <a:moveTo>
                    <a:pt x="975017" y="238086"/>
                  </a:moveTo>
                  <a:lnTo>
                    <a:pt x="928928" y="238086"/>
                  </a:lnTo>
                  <a:lnTo>
                    <a:pt x="928928" y="316915"/>
                  </a:lnTo>
                  <a:lnTo>
                    <a:pt x="928928" y="935278"/>
                  </a:lnTo>
                  <a:lnTo>
                    <a:pt x="934770" y="939736"/>
                  </a:lnTo>
                  <a:lnTo>
                    <a:pt x="940689" y="942873"/>
                  </a:lnTo>
                  <a:lnTo>
                    <a:pt x="946683" y="944676"/>
                  </a:lnTo>
                  <a:lnTo>
                    <a:pt x="952715" y="945172"/>
                  </a:lnTo>
                  <a:lnTo>
                    <a:pt x="963587" y="944791"/>
                  </a:lnTo>
                  <a:lnTo>
                    <a:pt x="975017" y="935367"/>
                  </a:lnTo>
                  <a:lnTo>
                    <a:pt x="975017" y="238086"/>
                  </a:lnTo>
                  <a:close/>
                </a:path>
                <a:path w="975360" h="945514">
                  <a:moveTo>
                    <a:pt x="975017" y="194818"/>
                  </a:moveTo>
                  <a:lnTo>
                    <a:pt x="121386" y="194818"/>
                  </a:lnTo>
                  <a:lnTo>
                    <a:pt x="119900" y="194005"/>
                  </a:lnTo>
                  <a:lnTo>
                    <a:pt x="1371" y="0"/>
                  </a:lnTo>
                  <a:lnTo>
                    <a:pt x="711" y="41427"/>
                  </a:lnTo>
                  <a:lnTo>
                    <a:pt x="0" y="50431"/>
                  </a:lnTo>
                  <a:lnTo>
                    <a:pt x="114973" y="228942"/>
                  </a:lnTo>
                  <a:lnTo>
                    <a:pt x="975017" y="228942"/>
                  </a:lnTo>
                  <a:lnTo>
                    <a:pt x="975017" y="194818"/>
                  </a:lnTo>
                  <a:close/>
                </a:path>
              </a:pathLst>
            </a:custGeom>
            <a:solidFill>
              <a:srgbClr val="8183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3" name="object 2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10793" y="2097802"/>
              <a:ext cx="112540" cy="223744"/>
            </a:xfrm>
            <a:prstGeom prst="rect">
              <a:avLst/>
            </a:prstGeom>
          </p:spPr>
        </p:pic>
        <p:sp>
          <p:nvSpPr>
            <p:cNvPr id="244" name="object 244"/>
            <p:cNvSpPr/>
            <p:nvPr/>
          </p:nvSpPr>
          <p:spPr>
            <a:xfrm>
              <a:off x="1117231" y="2017801"/>
              <a:ext cx="963930" cy="322580"/>
            </a:xfrm>
            <a:custGeom>
              <a:avLst/>
              <a:gdLst/>
              <a:ahLst/>
              <a:cxnLst/>
              <a:rect l="l" t="t" r="r" b="b"/>
              <a:pathLst>
                <a:path w="963930" h="322580">
                  <a:moveTo>
                    <a:pt x="413994" y="185242"/>
                  </a:moveTo>
                  <a:lnTo>
                    <a:pt x="411886" y="184670"/>
                  </a:lnTo>
                  <a:lnTo>
                    <a:pt x="411391" y="183908"/>
                  </a:lnTo>
                  <a:lnTo>
                    <a:pt x="398780" y="184188"/>
                  </a:lnTo>
                  <a:lnTo>
                    <a:pt x="386232" y="183642"/>
                  </a:lnTo>
                  <a:lnTo>
                    <a:pt x="373748" y="182232"/>
                  </a:lnTo>
                  <a:lnTo>
                    <a:pt x="361403" y="179857"/>
                  </a:lnTo>
                  <a:lnTo>
                    <a:pt x="360603" y="182384"/>
                  </a:lnTo>
                  <a:lnTo>
                    <a:pt x="356743" y="183718"/>
                  </a:lnTo>
                  <a:lnTo>
                    <a:pt x="318211" y="114376"/>
                  </a:lnTo>
                  <a:lnTo>
                    <a:pt x="278130" y="47396"/>
                  </a:lnTo>
                  <a:lnTo>
                    <a:pt x="278853" y="45720"/>
                  </a:lnTo>
                  <a:lnTo>
                    <a:pt x="280187" y="44843"/>
                  </a:lnTo>
                  <a:lnTo>
                    <a:pt x="162166" y="29578"/>
                  </a:lnTo>
                  <a:lnTo>
                    <a:pt x="122148" y="21450"/>
                  </a:lnTo>
                  <a:lnTo>
                    <a:pt x="86017" y="7569"/>
                  </a:lnTo>
                  <a:lnTo>
                    <a:pt x="80416" y="0"/>
                  </a:lnTo>
                  <a:lnTo>
                    <a:pt x="0" y="0"/>
                  </a:lnTo>
                  <a:lnTo>
                    <a:pt x="119456" y="195491"/>
                  </a:lnTo>
                  <a:lnTo>
                    <a:pt x="413994" y="195491"/>
                  </a:lnTo>
                  <a:lnTo>
                    <a:pt x="413994" y="185242"/>
                  </a:lnTo>
                  <a:close/>
                </a:path>
                <a:path w="963930" h="322580">
                  <a:moveTo>
                    <a:pt x="913701" y="247904"/>
                  </a:moveTo>
                  <a:lnTo>
                    <a:pt x="170434" y="247904"/>
                  </a:lnTo>
                  <a:lnTo>
                    <a:pt x="170434" y="322135"/>
                  </a:lnTo>
                  <a:lnTo>
                    <a:pt x="913701" y="322135"/>
                  </a:lnTo>
                  <a:lnTo>
                    <a:pt x="913701" y="247904"/>
                  </a:lnTo>
                  <a:close/>
                </a:path>
                <a:path w="963930" h="322580">
                  <a:moveTo>
                    <a:pt x="963358" y="195491"/>
                  </a:moveTo>
                  <a:lnTo>
                    <a:pt x="791057" y="0"/>
                  </a:lnTo>
                  <a:lnTo>
                    <a:pt x="759472" y="0"/>
                  </a:lnTo>
                  <a:lnTo>
                    <a:pt x="715835" y="25158"/>
                  </a:lnTo>
                  <a:lnTo>
                    <a:pt x="699287" y="33020"/>
                  </a:lnTo>
                  <a:lnTo>
                    <a:pt x="698550" y="32829"/>
                  </a:lnTo>
                  <a:lnTo>
                    <a:pt x="695744" y="32219"/>
                  </a:lnTo>
                  <a:lnTo>
                    <a:pt x="694105" y="28130"/>
                  </a:lnTo>
                  <a:lnTo>
                    <a:pt x="709739" y="20662"/>
                  </a:lnTo>
                  <a:lnTo>
                    <a:pt x="745578" y="0"/>
                  </a:lnTo>
                  <a:lnTo>
                    <a:pt x="547751" y="0"/>
                  </a:lnTo>
                  <a:lnTo>
                    <a:pt x="585724" y="26149"/>
                  </a:lnTo>
                  <a:lnTo>
                    <a:pt x="588962" y="28054"/>
                  </a:lnTo>
                  <a:lnTo>
                    <a:pt x="591820" y="30314"/>
                  </a:lnTo>
                  <a:lnTo>
                    <a:pt x="592556" y="29895"/>
                  </a:lnTo>
                  <a:lnTo>
                    <a:pt x="612521" y="24485"/>
                  </a:lnTo>
                  <a:lnTo>
                    <a:pt x="633006" y="23482"/>
                  </a:lnTo>
                  <a:lnTo>
                    <a:pt x="653580" y="25577"/>
                  </a:lnTo>
                  <a:lnTo>
                    <a:pt x="681951" y="31229"/>
                  </a:lnTo>
                  <a:lnTo>
                    <a:pt x="698182" y="34785"/>
                  </a:lnTo>
                  <a:lnTo>
                    <a:pt x="711708" y="37274"/>
                  </a:lnTo>
                  <a:lnTo>
                    <a:pt x="729945" y="38430"/>
                  </a:lnTo>
                  <a:lnTo>
                    <a:pt x="752754" y="37134"/>
                  </a:lnTo>
                  <a:lnTo>
                    <a:pt x="767702" y="35394"/>
                  </a:lnTo>
                  <a:lnTo>
                    <a:pt x="768350" y="39865"/>
                  </a:lnTo>
                  <a:lnTo>
                    <a:pt x="766152" y="41821"/>
                  </a:lnTo>
                  <a:lnTo>
                    <a:pt x="803338" y="85178"/>
                  </a:lnTo>
                  <a:lnTo>
                    <a:pt x="826719" y="115785"/>
                  </a:lnTo>
                  <a:lnTo>
                    <a:pt x="861098" y="164985"/>
                  </a:lnTo>
                  <a:lnTo>
                    <a:pt x="860044" y="167284"/>
                  </a:lnTo>
                  <a:lnTo>
                    <a:pt x="860132" y="169075"/>
                  </a:lnTo>
                  <a:lnTo>
                    <a:pt x="804443" y="174612"/>
                  </a:lnTo>
                  <a:lnTo>
                    <a:pt x="752068" y="176949"/>
                  </a:lnTo>
                  <a:lnTo>
                    <a:pt x="699655" y="178168"/>
                  </a:lnTo>
                  <a:lnTo>
                    <a:pt x="647217" y="178295"/>
                  </a:lnTo>
                  <a:lnTo>
                    <a:pt x="645147" y="179019"/>
                  </a:lnTo>
                  <a:lnTo>
                    <a:pt x="414108" y="185242"/>
                  </a:lnTo>
                  <a:lnTo>
                    <a:pt x="413994" y="195491"/>
                  </a:lnTo>
                  <a:lnTo>
                    <a:pt x="963358" y="195491"/>
                  </a:lnTo>
                  <a:close/>
                </a:path>
              </a:pathLst>
            </a:custGeom>
            <a:solidFill>
              <a:srgbClr val="8183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1101672" y="2153652"/>
              <a:ext cx="64769" cy="644525"/>
            </a:xfrm>
            <a:custGeom>
              <a:avLst/>
              <a:gdLst/>
              <a:ahLst/>
              <a:cxnLst/>
              <a:rect l="l" t="t" r="r" b="b"/>
              <a:pathLst>
                <a:path w="64769" h="644525">
                  <a:moveTo>
                    <a:pt x="55258" y="84062"/>
                  </a:moveTo>
                  <a:lnTo>
                    <a:pt x="64379" y="97862"/>
                  </a:lnTo>
                  <a:lnTo>
                    <a:pt x="64316" y="628190"/>
                  </a:lnTo>
                  <a:lnTo>
                    <a:pt x="63921" y="629146"/>
                  </a:lnTo>
                  <a:lnTo>
                    <a:pt x="33315" y="643940"/>
                  </a:lnTo>
                  <a:lnTo>
                    <a:pt x="32895" y="643940"/>
                  </a:lnTo>
                  <a:lnTo>
                    <a:pt x="32437" y="643978"/>
                  </a:lnTo>
                  <a:lnTo>
                    <a:pt x="32018" y="643978"/>
                  </a:lnTo>
                  <a:lnTo>
                    <a:pt x="24064" y="643113"/>
                  </a:lnTo>
                  <a:lnTo>
                    <a:pt x="16304" y="640528"/>
                  </a:lnTo>
                  <a:lnTo>
                    <a:pt x="8759" y="636237"/>
                  </a:lnTo>
                  <a:lnTo>
                    <a:pt x="6961" y="634765"/>
                  </a:lnTo>
                  <a:lnTo>
                    <a:pt x="32934" y="634765"/>
                  </a:lnTo>
                  <a:lnTo>
                    <a:pt x="43772" y="634459"/>
                  </a:lnTo>
                  <a:lnTo>
                    <a:pt x="52244" y="627731"/>
                  </a:lnTo>
                  <a:lnTo>
                    <a:pt x="55259" y="624979"/>
                  </a:lnTo>
                  <a:lnTo>
                    <a:pt x="55258" y="84062"/>
                  </a:lnTo>
                  <a:close/>
                </a:path>
                <a:path w="64769" h="644525">
                  <a:moveTo>
                    <a:pt x="0" y="0"/>
                  </a:moveTo>
                  <a:lnTo>
                    <a:pt x="267" y="879"/>
                  </a:lnTo>
                  <a:lnTo>
                    <a:pt x="763" y="1682"/>
                  </a:lnTo>
                  <a:lnTo>
                    <a:pt x="9120" y="14297"/>
                  </a:lnTo>
                  <a:lnTo>
                    <a:pt x="9220" y="624979"/>
                  </a:lnTo>
                  <a:lnTo>
                    <a:pt x="14984" y="629375"/>
                  </a:lnTo>
                  <a:lnTo>
                    <a:pt x="20870" y="632500"/>
                  </a:lnTo>
                  <a:lnTo>
                    <a:pt x="26868" y="634310"/>
                  </a:lnTo>
                  <a:lnTo>
                    <a:pt x="32934" y="634765"/>
                  </a:lnTo>
                  <a:lnTo>
                    <a:pt x="6961" y="634765"/>
                  </a:lnTo>
                  <a:lnTo>
                    <a:pt x="1450" y="630254"/>
                  </a:lnTo>
                  <a:lnTo>
                    <a:pt x="534" y="629375"/>
                  </a:lnTo>
                  <a:lnTo>
                    <a:pt x="0" y="628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6" name="object 24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01558" y="2008656"/>
              <a:ext cx="96092" cy="229058"/>
            </a:xfrm>
            <a:prstGeom prst="rect">
              <a:avLst/>
            </a:prstGeom>
          </p:spPr>
        </p:pic>
        <p:sp>
          <p:nvSpPr>
            <p:cNvPr id="247" name="object 247"/>
            <p:cNvSpPr/>
            <p:nvPr/>
          </p:nvSpPr>
          <p:spPr>
            <a:xfrm>
              <a:off x="1112431" y="1898294"/>
              <a:ext cx="974090" cy="353695"/>
            </a:xfrm>
            <a:custGeom>
              <a:avLst/>
              <a:gdLst/>
              <a:ahLst/>
              <a:cxnLst/>
              <a:rect l="l" t="t" r="r" b="b"/>
              <a:pathLst>
                <a:path w="974089" h="353694">
                  <a:moveTo>
                    <a:pt x="16027" y="54102"/>
                  </a:moveTo>
                  <a:lnTo>
                    <a:pt x="14046" y="50165"/>
                  </a:lnTo>
                  <a:lnTo>
                    <a:pt x="10325" y="41148"/>
                  </a:lnTo>
                  <a:lnTo>
                    <a:pt x="8013" y="31648"/>
                  </a:lnTo>
                  <a:lnTo>
                    <a:pt x="7162" y="21907"/>
                  </a:lnTo>
                  <a:lnTo>
                    <a:pt x="7823" y="12166"/>
                  </a:lnTo>
                  <a:lnTo>
                    <a:pt x="8089" y="10325"/>
                  </a:lnTo>
                  <a:lnTo>
                    <a:pt x="7366" y="8496"/>
                  </a:lnTo>
                  <a:lnTo>
                    <a:pt x="3771" y="7493"/>
                  </a:lnTo>
                  <a:lnTo>
                    <a:pt x="1447" y="8496"/>
                  </a:lnTo>
                  <a:lnTo>
                    <a:pt x="1181" y="10363"/>
                  </a:lnTo>
                  <a:lnTo>
                    <a:pt x="393" y="21501"/>
                  </a:lnTo>
                  <a:lnTo>
                    <a:pt x="1295" y="32537"/>
                  </a:lnTo>
                  <a:lnTo>
                    <a:pt x="3873" y="43307"/>
                  </a:lnTo>
                  <a:lnTo>
                    <a:pt x="8128" y="53644"/>
                  </a:lnTo>
                  <a:lnTo>
                    <a:pt x="10147" y="57581"/>
                  </a:lnTo>
                  <a:lnTo>
                    <a:pt x="16027" y="54102"/>
                  </a:lnTo>
                  <a:close/>
                </a:path>
                <a:path w="974089" h="353694">
                  <a:moveTo>
                    <a:pt x="43268" y="59182"/>
                  </a:moveTo>
                  <a:lnTo>
                    <a:pt x="41363" y="55206"/>
                  </a:lnTo>
                  <a:lnTo>
                    <a:pt x="36918" y="43408"/>
                  </a:lnTo>
                  <a:lnTo>
                    <a:pt x="34658" y="31076"/>
                  </a:lnTo>
                  <a:lnTo>
                    <a:pt x="34569" y="18542"/>
                  </a:lnTo>
                  <a:lnTo>
                    <a:pt x="36664" y="6121"/>
                  </a:lnTo>
                  <a:lnTo>
                    <a:pt x="37820" y="1803"/>
                  </a:lnTo>
                  <a:lnTo>
                    <a:pt x="31178" y="0"/>
                  </a:lnTo>
                  <a:lnTo>
                    <a:pt x="30073" y="4292"/>
                  </a:lnTo>
                  <a:lnTo>
                    <a:pt x="27762" y="18072"/>
                  </a:lnTo>
                  <a:lnTo>
                    <a:pt x="27914" y="31953"/>
                  </a:lnTo>
                  <a:lnTo>
                    <a:pt x="30480" y="45605"/>
                  </a:lnTo>
                  <a:lnTo>
                    <a:pt x="35407" y="58686"/>
                  </a:lnTo>
                  <a:lnTo>
                    <a:pt x="37325" y="62661"/>
                  </a:lnTo>
                  <a:lnTo>
                    <a:pt x="43268" y="59182"/>
                  </a:lnTo>
                  <a:close/>
                </a:path>
                <a:path w="974089" h="353694">
                  <a:moveTo>
                    <a:pt x="44488" y="266788"/>
                  </a:moveTo>
                  <a:lnTo>
                    <a:pt x="32715" y="248767"/>
                  </a:lnTo>
                  <a:lnTo>
                    <a:pt x="26238" y="239052"/>
                  </a:lnTo>
                  <a:lnTo>
                    <a:pt x="19418" y="228993"/>
                  </a:lnTo>
                  <a:lnTo>
                    <a:pt x="44488" y="267906"/>
                  </a:lnTo>
                  <a:lnTo>
                    <a:pt x="44488" y="266788"/>
                  </a:lnTo>
                  <a:close/>
                </a:path>
                <a:path w="974089" h="353694">
                  <a:moveTo>
                    <a:pt x="53619" y="336600"/>
                  </a:moveTo>
                  <a:lnTo>
                    <a:pt x="44488" y="322757"/>
                  </a:lnTo>
                  <a:lnTo>
                    <a:pt x="44488" y="339432"/>
                  </a:lnTo>
                  <a:lnTo>
                    <a:pt x="53619" y="353225"/>
                  </a:lnTo>
                  <a:lnTo>
                    <a:pt x="53619" y="336600"/>
                  </a:lnTo>
                  <a:close/>
                </a:path>
                <a:path w="974089" h="353694">
                  <a:moveTo>
                    <a:pt x="53619" y="265112"/>
                  </a:moveTo>
                  <a:lnTo>
                    <a:pt x="27051" y="223977"/>
                  </a:lnTo>
                  <a:lnTo>
                    <a:pt x="53619" y="265112"/>
                  </a:lnTo>
                  <a:close/>
                </a:path>
                <a:path w="974089" h="353694">
                  <a:moveTo>
                    <a:pt x="973721" y="321310"/>
                  </a:moveTo>
                  <a:lnTo>
                    <a:pt x="968159" y="314998"/>
                  </a:lnTo>
                  <a:lnTo>
                    <a:pt x="124256" y="314998"/>
                  </a:lnTo>
                  <a:lnTo>
                    <a:pt x="4800" y="119507"/>
                  </a:lnTo>
                  <a:lnTo>
                    <a:pt x="0" y="119507"/>
                  </a:lnTo>
                  <a:lnTo>
                    <a:pt x="76" y="129324"/>
                  </a:lnTo>
                  <a:lnTo>
                    <a:pt x="118605" y="323329"/>
                  </a:lnTo>
                  <a:lnTo>
                    <a:pt x="120091" y="324142"/>
                  </a:lnTo>
                  <a:lnTo>
                    <a:pt x="973721" y="324142"/>
                  </a:lnTo>
                  <a:lnTo>
                    <a:pt x="973721" y="321310"/>
                  </a:lnTo>
                  <a:close/>
                </a:path>
              </a:pathLst>
            </a:custGeom>
            <a:solidFill>
              <a:srgbClr val="10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1156931" y="2166191"/>
              <a:ext cx="9525" cy="69215"/>
            </a:xfrm>
            <a:custGeom>
              <a:avLst/>
              <a:gdLst/>
              <a:ahLst/>
              <a:cxnLst/>
              <a:rect l="l" t="t" r="r" b="b"/>
              <a:pathLst>
                <a:path w="9525" h="69214">
                  <a:moveTo>
                    <a:pt x="0" y="0"/>
                  </a:moveTo>
                  <a:lnTo>
                    <a:pt x="9120" y="14144"/>
                  </a:lnTo>
                  <a:lnTo>
                    <a:pt x="9120" y="68694"/>
                  </a:lnTo>
                  <a:lnTo>
                    <a:pt x="0" y="548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83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1166050" y="1596948"/>
              <a:ext cx="254000" cy="741680"/>
            </a:xfrm>
            <a:custGeom>
              <a:avLst/>
              <a:gdLst/>
              <a:ahLst/>
              <a:cxnLst/>
              <a:rect l="l" t="t" r="r" b="b"/>
              <a:pathLst>
                <a:path w="254000" h="741680">
                  <a:moveTo>
                    <a:pt x="57277" y="724611"/>
                  </a:moveTo>
                  <a:lnTo>
                    <a:pt x="0" y="637946"/>
                  </a:lnTo>
                  <a:lnTo>
                    <a:pt x="0" y="654570"/>
                  </a:lnTo>
                  <a:lnTo>
                    <a:pt x="57277" y="741197"/>
                  </a:lnTo>
                  <a:lnTo>
                    <a:pt x="57277" y="724611"/>
                  </a:lnTo>
                  <a:close/>
                </a:path>
                <a:path w="254000" h="741680">
                  <a:moveTo>
                    <a:pt x="60058" y="659612"/>
                  </a:moveTo>
                  <a:lnTo>
                    <a:pt x="0" y="566458"/>
                  </a:lnTo>
                  <a:lnTo>
                    <a:pt x="0" y="583387"/>
                  </a:lnTo>
                  <a:lnTo>
                    <a:pt x="54533" y="667842"/>
                  </a:lnTo>
                  <a:lnTo>
                    <a:pt x="55829" y="668680"/>
                  </a:lnTo>
                  <a:lnTo>
                    <a:pt x="57277" y="668718"/>
                  </a:lnTo>
                  <a:lnTo>
                    <a:pt x="57277" y="661644"/>
                  </a:lnTo>
                  <a:lnTo>
                    <a:pt x="59334" y="659612"/>
                  </a:lnTo>
                  <a:lnTo>
                    <a:pt x="60058" y="659612"/>
                  </a:lnTo>
                  <a:close/>
                </a:path>
                <a:path w="254000" h="741680">
                  <a:moveTo>
                    <a:pt x="253390" y="774"/>
                  </a:moveTo>
                  <a:lnTo>
                    <a:pt x="252971" y="0"/>
                  </a:lnTo>
                  <a:lnTo>
                    <a:pt x="230797" y="8813"/>
                  </a:lnTo>
                  <a:lnTo>
                    <a:pt x="206324" y="13398"/>
                  </a:lnTo>
                  <a:lnTo>
                    <a:pt x="158140" y="22517"/>
                  </a:lnTo>
                  <a:lnTo>
                    <a:pt x="126288" y="44754"/>
                  </a:lnTo>
                  <a:lnTo>
                    <a:pt x="103339" y="75526"/>
                  </a:lnTo>
                  <a:lnTo>
                    <a:pt x="81724" y="122237"/>
                  </a:lnTo>
                  <a:lnTo>
                    <a:pt x="60744" y="197827"/>
                  </a:lnTo>
                  <a:lnTo>
                    <a:pt x="30949" y="324485"/>
                  </a:lnTo>
                  <a:lnTo>
                    <a:pt x="22199" y="368427"/>
                  </a:lnTo>
                  <a:lnTo>
                    <a:pt x="21767" y="390626"/>
                  </a:lnTo>
                  <a:lnTo>
                    <a:pt x="26784" y="411708"/>
                  </a:lnTo>
                  <a:lnTo>
                    <a:pt x="28079" y="414845"/>
                  </a:lnTo>
                  <a:lnTo>
                    <a:pt x="29641" y="417906"/>
                  </a:lnTo>
                  <a:lnTo>
                    <a:pt x="31597" y="420852"/>
                  </a:lnTo>
                  <a:lnTo>
                    <a:pt x="39916" y="420852"/>
                  </a:lnTo>
                  <a:lnTo>
                    <a:pt x="37655" y="417982"/>
                  </a:lnTo>
                  <a:lnTo>
                    <a:pt x="35826" y="414921"/>
                  </a:lnTo>
                  <a:lnTo>
                    <a:pt x="34378" y="411708"/>
                  </a:lnTo>
                  <a:lnTo>
                    <a:pt x="30314" y="400240"/>
                  </a:lnTo>
                  <a:lnTo>
                    <a:pt x="28409" y="388099"/>
                  </a:lnTo>
                  <a:lnTo>
                    <a:pt x="28282" y="375704"/>
                  </a:lnTo>
                  <a:lnTo>
                    <a:pt x="29565" y="363435"/>
                  </a:lnTo>
                  <a:lnTo>
                    <a:pt x="72123" y="179717"/>
                  </a:lnTo>
                  <a:lnTo>
                    <a:pt x="86055" y="130429"/>
                  </a:lnTo>
                  <a:lnTo>
                    <a:pt x="106502" y="83642"/>
                  </a:lnTo>
                  <a:lnTo>
                    <a:pt x="128638" y="52349"/>
                  </a:lnTo>
                  <a:lnTo>
                    <a:pt x="169837" y="26314"/>
                  </a:lnTo>
                  <a:lnTo>
                    <a:pt x="224231" y="17284"/>
                  </a:lnTo>
                  <a:lnTo>
                    <a:pt x="224345" y="13233"/>
                  </a:lnTo>
                  <a:lnTo>
                    <a:pt x="229654" y="12738"/>
                  </a:lnTo>
                  <a:lnTo>
                    <a:pt x="230835" y="15684"/>
                  </a:lnTo>
                  <a:lnTo>
                    <a:pt x="245186" y="11239"/>
                  </a:lnTo>
                  <a:lnTo>
                    <a:pt x="251714" y="7950"/>
                  </a:lnTo>
                  <a:lnTo>
                    <a:pt x="251828" y="2222"/>
                  </a:lnTo>
                  <a:lnTo>
                    <a:pt x="253390" y="774"/>
                  </a:lnTo>
                  <a:close/>
                </a:path>
              </a:pathLst>
            </a:custGeom>
            <a:solidFill>
              <a:srgbClr val="10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1194345" y="1614226"/>
              <a:ext cx="280670" cy="394970"/>
            </a:xfrm>
            <a:custGeom>
              <a:avLst/>
              <a:gdLst/>
              <a:ahLst/>
              <a:cxnLst/>
              <a:rect l="l" t="t" r="r" b="b"/>
              <a:pathLst>
                <a:path w="280669" h="394969">
                  <a:moveTo>
                    <a:pt x="103137" y="336668"/>
                  </a:moveTo>
                  <a:lnTo>
                    <a:pt x="147927" y="338426"/>
                  </a:lnTo>
                  <a:lnTo>
                    <a:pt x="192494" y="350334"/>
                  </a:lnTo>
                  <a:lnTo>
                    <a:pt x="236604" y="365998"/>
                  </a:lnTo>
                  <a:lnTo>
                    <a:pt x="280019" y="379024"/>
                  </a:lnTo>
                  <a:lnTo>
                    <a:pt x="280439" y="384108"/>
                  </a:lnTo>
                  <a:lnTo>
                    <a:pt x="280592" y="389307"/>
                  </a:lnTo>
                  <a:lnTo>
                    <a:pt x="280439" y="394430"/>
                  </a:lnTo>
                  <a:lnTo>
                    <a:pt x="6091" y="394430"/>
                  </a:lnTo>
                  <a:lnTo>
                    <a:pt x="2028" y="382956"/>
                  </a:lnTo>
                  <a:lnTo>
                    <a:pt x="123" y="370819"/>
                  </a:lnTo>
                  <a:lnTo>
                    <a:pt x="0" y="358418"/>
                  </a:lnTo>
                  <a:lnTo>
                    <a:pt x="1230" y="346645"/>
                  </a:lnTo>
                  <a:lnTo>
                    <a:pt x="67456" y="346645"/>
                  </a:lnTo>
                  <a:lnTo>
                    <a:pt x="71539" y="344925"/>
                  </a:lnTo>
                  <a:lnTo>
                    <a:pt x="79438" y="341952"/>
                  </a:lnTo>
                  <a:lnTo>
                    <a:pt x="87338" y="339607"/>
                  </a:lnTo>
                  <a:lnTo>
                    <a:pt x="95238" y="337856"/>
                  </a:lnTo>
                  <a:lnTo>
                    <a:pt x="103137" y="336668"/>
                  </a:lnTo>
                  <a:close/>
                </a:path>
                <a:path w="280669" h="394969">
                  <a:moveTo>
                    <a:pt x="195948" y="0"/>
                  </a:moveTo>
                  <a:lnTo>
                    <a:pt x="194820" y="18012"/>
                  </a:lnTo>
                  <a:lnTo>
                    <a:pt x="192680" y="35986"/>
                  </a:lnTo>
                  <a:lnTo>
                    <a:pt x="189739" y="55773"/>
                  </a:lnTo>
                  <a:lnTo>
                    <a:pt x="187323" y="71829"/>
                  </a:lnTo>
                  <a:lnTo>
                    <a:pt x="181417" y="113148"/>
                  </a:lnTo>
                  <a:lnTo>
                    <a:pt x="177019" y="144270"/>
                  </a:lnTo>
                  <a:lnTo>
                    <a:pt x="177019" y="144461"/>
                  </a:lnTo>
                  <a:lnTo>
                    <a:pt x="175226" y="145837"/>
                  </a:lnTo>
                  <a:lnTo>
                    <a:pt x="174653" y="148780"/>
                  </a:lnTo>
                  <a:lnTo>
                    <a:pt x="209648" y="167130"/>
                  </a:lnTo>
                  <a:lnTo>
                    <a:pt x="206939" y="169385"/>
                  </a:lnTo>
                  <a:lnTo>
                    <a:pt x="205145" y="173705"/>
                  </a:lnTo>
                  <a:lnTo>
                    <a:pt x="203695" y="176381"/>
                  </a:lnTo>
                  <a:lnTo>
                    <a:pt x="200909" y="181618"/>
                  </a:lnTo>
                  <a:lnTo>
                    <a:pt x="198467" y="187008"/>
                  </a:lnTo>
                  <a:lnTo>
                    <a:pt x="196177" y="192513"/>
                  </a:lnTo>
                  <a:lnTo>
                    <a:pt x="192707" y="200960"/>
                  </a:lnTo>
                  <a:lnTo>
                    <a:pt x="189255" y="209433"/>
                  </a:lnTo>
                  <a:lnTo>
                    <a:pt x="185610" y="217827"/>
                  </a:lnTo>
                  <a:lnTo>
                    <a:pt x="181561" y="226038"/>
                  </a:lnTo>
                  <a:lnTo>
                    <a:pt x="180836" y="227338"/>
                  </a:lnTo>
                  <a:lnTo>
                    <a:pt x="181065" y="228676"/>
                  </a:lnTo>
                  <a:lnTo>
                    <a:pt x="181732" y="229555"/>
                  </a:lnTo>
                  <a:lnTo>
                    <a:pt x="181828" y="229746"/>
                  </a:lnTo>
                  <a:lnTo>
                    <a:pt x="225982" y="353220"/>
                  </a:lnTo>
                  <a:lnTo>
                    <a:pt x="226478" y="354482"/>
                  </a:lnTo>
                  <a:lnTo>
                    <a:pt x="227355" y="355132"/>
                  </a:lnTo>
                  <a:lnTo>
                    <a:pt x="228386" y="355399"/>
                  </a:lnTo>
                  <a:lnTo>
                    <a:pt x="228195" y="355896"/>
                  </a:lnTo>
                  <a:lnTo>
                    <a:pt x="203801" y="347152"/>
                  </a:lnTo>
                  <a:lnTo>
                    <a:pt x="179242" y="339100"/>
                  </a:lnTo>
                  <a:lnTo>
                    <a:pt x="154555" y="332775"/>
                  </a:lnTo>
                  <a:lnTo>
                    <a:pt x="129775" y="329214"/>
                  </a:lnTo>
                  <a:lnTo>
                    <a:pt x="156717" y="232269"/>
                  </a:lnTo>
                  <a:lnTo>
                    <a:pt x="157518" y="231734"/>
                  </a:lnTo>
                  <a:lnTo>
                    <a:pt x="158091" y="230855"/>
                  </a:lnTo>
                  <a:lnTo>
                    <a:pt x="158214" y="225541"/>
                  </a:lnTo>
                  <a:lnTo>
                    <a:pt x="158244" y="222521"/>
                  </a:lnTo>
                  <a:lnTo>
                    <a:pt x="152519" y="221795"/>
                  </a:lnTo>
                  <a:lnTo>
                    <a:pt x="29698" y="221795"/>
                  </a:lnTo>
                  <a:lnTo>
                    <a:pt x="36791" y="191623"/>
                  </a:lnTo>
                  <a:lnTo>
                    <a:pt x="43833" y="162428"/>
                  </a:lnTo>
                  <a:lnTo>
                    <a:pt x="45342" y="156617"/>
                  </a:lnTo>
                  <a:lnTo>
                    <a:pt x="147291" y="156617"/>
                  </a:lnTo>
                  <a:lnTo>
                    <a:pt x="148779" y="152489"/>
                  </a:lnTo>
                  <a:lnTo>
                    <a:pt x="151641" y="144881"/>
                  </a:lnTo>
                  <a:lnTo>
                    <a:pt x="151837" y="137650"/>
                  </a:lnTo>
                  <a:lnTo>
                    <a:pt x="151963" y="126761"/>
                  </a:lnTo>
                  <a:lnTo>
                    <a:pt x="151968" y="119384"/>
                  </a:lnTo>
                  <a:lnTo>
                    <a:pt x="151667" y="113148"/>
                  </a:lnTo>
                  <a:lnTo>
                    <a:pt x="142760" y="69407"/>
                  </a:lnTo>
                  <a:lnTo>
                    <a:pt x="136949" y="54015"/>
                  </a:lnTo>
                  <a:lnTo>
                    <a:pt x="85865" y="54015"/>
                  </a:lnTo>
                  <a:lnTo>
                    <a:pt x="92232" y="44950"/>
                  </a:lnTo>
                  <a:lnTo>
                    <a:pt x="121064" y="16944"/>
                  </a:lnTo>
                  <a:lnTo>
                    <a:pt x="171160" y="4332"/>
                  </a:lnTo>
                  <a:lnTo>
                    <a:pt x="179400" y="3105"/>
                  </a:lnTo>
                  <a:lnTo>
                    <a:pt x="187690" y="1692"/>
                  </a:lnTo>
                  <a:lnTo>
                    <a:pt x="195948" y="0"/>
                  </a:lnTo>
                  <a:close/>
                </a:path>
                <a:path w="280669" h="394969">
                  <a:moveTo>
                    <a:pt x="6094" y="321492"/>
                  </a:moveTo>
                  <a:lnTo>
                    <a:pt x="62227" y="321492"/>
                  </a:lnTo>
                  <a:lnTo>
                    <a:pt x="62227" y="328334"/>
                  </a:lnTo>
                  <a:lnTo>
                    <a:pt x="66616" y="328640"/>
                  </a:lnTo>
                  <a:lnTo>
                    <a:pt x="74592" y="329099"/>
                  </a:lnTo>
                  <a:lnTo>
                    <a:pt x="82568" y="330131"/>
                  </a:lnTo>
                  <a:lnTo>
                    <a:pt x="90391" y="331737"/>
                  </a:lnTo>
                  <a:lnTo>
                    <a:pt x="83484" y="333266"/>
                  </a:lnTo>
                  <a:lnTo>
                    <a:pt x="76614" y="335407"/>
                  </a:lnTo>
                  <a:lnTo>
                    <a:pt x="65700" y="339994"/>
                  </a:lnTo>
                  <a:lnTo>
                    <a:pt x="67456" y="346645"/>
                  </a:lnTo>
                  <a:lnTo>
                    <a:pt x="1230" y="346645"/>
                  </a:lnTo>
                  <a:lnTo>
                    <a:pt x="1282" y="346148"/>
                  </a:lnTo>
                  <a:lnTo>
                    <a:pt x="4319" y="329367"/>
                  </a:lnTo>
                  <a:lnTo>
                    <a:pt x="6094" y="321492"/>
                  </a:lnTo>
                  <a:close/>
                </a:path>
                <a:path w="280669" h="394969">
                  <a:moveTo>
                    <a:pt x="105312" y="328678"/>
                  </a:moveTo>
                  <a:lnTo>
                    <a:pt x="117105" y="328678"/>
                  </a:lnTo>
                  <a:lnTo>
                    <a:pt x="111380" y="328831"/>
                  </a:lnTo>
                  <a:lnTo>
                    <a:pt x="105694" y="329367"/>
                  </a:lnTo>
                  <a:lnTo>
                    <a:pt x="105312" y="328678"/>
                  </a:lnTo>
                  <a:close/>
                </a:path>
                <a:path w="280669" h="394969">
                  <a:moveTo>
                    <a:pt x="29698" y="221795"/>
                  </a:moveTo>
                  <a:lnTo>
                    <a:pt x="152519" y="221795"/>
                  </a:lnTo>
                  <a:lnTo>
                    <a:pt x="150281" y="229746"/>
                  </a:lnTo>
                  <a:lnTo>
                    <a:pt x="122905" y="328182"/>
                  </a:lnTo>
                  <a:lnTo>
                    <a:pt x="122829" y="328870"/>
                  </a:lnTo>
                  <a:lnTo>
                    <a:pt x="117105" y="328678"/>
                  </a:lnTo>
                  <a:lnTo>
                    <a:pt x="105312" y="328678"/>
                  </a:lnTo>
                  <a:lnTo>
                    <a:pt x="66616" y="321759"/>
                  </a:lnTo>
                  <a:lnTo>
                    <a:pt x="62227" y="321492"/>
                  </a:lnTo>
                  <a:lnTo>
                    <a:pt x="6094" y="321492"/>
                  </a:lnTo>
                  <a:lnTo>
                    <a:pt x="8094" y="312628"/>
                  </a:lnTo>
                  <a:lnTo>
                    <a:pt x="12208" y="295977"/>
                  </a:lnTo>
                  <a:lnTo>
                    <a:pt x="16280" y="279365"/>
                  </a:lnTo>
                  <a:lnTo>
                    <a:pt x="29698" y="221795"/>
                  </a:lnTo>
                  <a:close/>
                </a:path>
                <a:path w="280669" h="394969">
                  <a:moveTo>
                    <a:pt x="85865" y="54015"/>
                  </a:moveTo>
                  <a:lnTo>
                    <a:pt x="136949" y="54015"/>
                  </a:lnTo>
                  <a:lnTo>
                    <a:pt x="130271" y="55773"/>
                  </a:lnTo>
                  <a:lnTo>
                    <a:pt x="131950" y="59864"/>
                  </a:lnTo>
                  <a:lnTo>
                    <a:pt x="143818" y="104704"/>
                  </a:lnTo>
                  <a:lnTo>
                    <a:pt x="145116" y="119384"/>
                  </a:lnTo>
                  <a:lnTo>
                    <a:pt x="145001" y="143046"/>
                  </a:lnTo>
                  <a:lnTo>
                    <a:pt x="142215" y="150654"/>
                  </a:lnTo>
                  <a:lnTo>
                    <a:pt x="140651" y="154820"/>
                  </a:lnTo>
                  <a:lnTo>
                    <a:pt x="147291" y="156617"/>
                  </a:lnTo>
                  <a:lnTo>
                    <a:pt x="45342" y="156617"/>
                  </a:lnTo>
                  <a:lnTo>
                    <a:pt x="50268" y="137650"/>
                  </a:lnTo>
                  <a:lnTo>
                    <a:pt x="57762" y="113148"/>
                  </a:lnTo>
                  <a:lnTo>
                    <a:pt x="66888" y="89269"/>
                  </a:lnTo>
                  <a:lnTo>
                    <a:pt x="78217" y="66362"/>
                  </a:lnTo>
                  <a:lnTo>
                    <a:pt x="84874" y="55425"/>
                  </a:lnTo>
                  <a:lnTo>
                    <a:pt x="85865" y="54015"/>
                  </a:lnTo>
                  <a:close/>
                </a:path>
              </a:pathLst>
            </a:custGeom>
            <a:solidFill>
              <a:srgbClr val="F7E2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1197648" y="1935721"/>
              <a:ext cx="835660" cy="1046480"/>
            </a:xfrm>
            <a:custGeom>
              <a:avLst/>
              <a:gdLst/>
              <a:ahLst/>
              <a:cxnLst/>
              <a:rect l="l" t="t" r="r" b="b"/>
              <a:pathLst>
                <a:path w="835660" h="1046480">
                  <a:moveTo>
                    <a:pt x="99834" y="15176"/>
                  </a:moveTo>
                  <a:lnTo>
                    <a:pt x="99606" y="13157"/>
                  </a:lnTo>
                  <a:lnTo>
                    <a:pt x="98945" y="13119"/>
                  </a:lnTo>
                  <a:lnTo>
                    <a:pt x="94792" y="11963"/>
                  </a:lnTo>
                  <a:lnTo>
                    <a:pt x="90932" y="11010"/>
                  </a:lnTo>
                  <a:lnTo>
                    <a:pt x="87083" y="10248"/>
                  </a:lnTo>
                  <a:lnTo>
                    <a:pt x="80175" y="11772"/>
                  </a:lnTo>
                  <a:lnTo>
                    <a:pt x="73304" y="13919"/>
                  </a:lnTo>
                  <a:lnTo>
                    <a:pt x="66395" y="16827"/>
                  </a:lnTo>
                  <a:lnTo>
                    <a:pt x="62395" y="18503"/>
                  </a:lnTo>
                  <a:lnTo>
                    <a:pt x="64147" y="25158"/>
                  </a:lnTo>
                  <a:lnTo>
                    <a:pt x="68224" y="23431"/>
                  </a:lnTo>
                  <a:lnTo>
                    <a:pt x="76123" y="20459"/>
                  </a:lnTo>
                  <a:lnTo>
                    <a:pt x="84035" y="18122"/>
                  </a:lnTo>
                  <a:lnTo>
                    <a:pt x="91935" y="16370"/>
                  </a:lnTo>
                  <a:lnTo>
                    <a:pt x="99834" y="15176"/>
                  </a:lnTo>
                  <a:close/>
                </a:path>
                <a:path w="835660" h="1046480">
                  <a:moveTo>
                    <a:pt x="102387" y="7874"/>
                  </a:moveTo>
                  <a:lnTo>
                    <a:pt x="63309" y="266"/>
                  </a:lnTo>
                  <a:lnTo>
                    <a:pt x="58915" y="0"/>
                  </a:lnTo>
                  <a:lnTo>
                    <a:pt x="58915" y="6845"/>
                  </a:lnTo>
                  <a:lnTo>
                    <a:pt x="71285" y="7607"/>
                  </a:lnTo>
                  <a:lnTo>
                    <a:pt x="79260" y="8648"/>
                  </a:lnTo>
                  <a:lnTo>
                    <a:pt x="87083" y="10248"/>
                  </a:lnTo>
                  <a:lnTo>
                    <a:pt x="92202" y="9105"/>
                  </a:lnTo>
                  <a:lnTo>
                    <a:pt x="97231" y="8331"/>
                  </a:lnTo>
                  <a:lnTo>
                    <a:pt x="102387" y="7874"/>
                  </a:lnTo>
                  <a:close/>
                </a:path>
                <a:path w="835660" h="1046480">
                  <a:moveTo>
                    <a:pt x="266801" y="134264"/>
                  </a:moveTo>
                  <a:lnTo>
                    <a:pt x="262813" y="130479"/>
                  </a:lnTo>
                  <a:lnTo>
                    <a:pt x="264922" y="127190"/>
                  </a:lnTo>
                  <a:lnTo>
                    <a:pt x="200101" y="120129"/>
                  </a:lnTo>
                  <a:lnTo>
                    <a:pt x="101841" y="107721"/>
                  </a:lnTo>
                  <a:lnTo>
                    <a:pt x="60934" y="100939"/>
                  </a:lnTo>
                  <a:lnTo>
                    <a:pt x="24041" y="91236"/>
                  </a:lnTo>
                  <a:lnTo>
                    <a:pt x="10147" y="84099"/>
                  </a:lnTo>
                  <a:lnTo>
                    <a:pt x="9766" y="83947"/>
                  </a:lnTo>
                  <a:lnTo>
                    <a:pt x="8318" y="82080"/>
                  </a:lnTo>
                  <a:lnTo>
                    <a:pt x="0" y="82080"/>
                  </a:lnTo>
                  <a:lnTo>
                    <a:pt x="88" y="82232"/>
                  </a:lnTo>
                  <a:lnTo>
                    <a:pt x="1600" y="84683"/>
                  </a:lnTo>
                  <a:lnTo>
                    <a:pt x="3467" y="87236"/>
                  </a:lnTo>
                  <a:lnTo>
                    <a:pt x="3657" y="87464"/>
                  </a:lnTo>
                  <a:lnTo>
                    <a:pt x="3505" y="87769"/>
                  </a:lnTo>
                  <a:lnTo>
                    <a:pt x="4724" y="88671"/>
                  </a:lnTo>
                  <a:lnTo>
                    <a:pt x="6261" y="90373"/>
                  </a:lnTo>
                  <a:lnTo>
                    <a:pt x="7023" y="90754"/>
                  </a:lnTo>
                  <a:lnTo>
                    <a:pt x="7747" y="90754"/>
                  </a:lnTo>
                  <a:lnTo>
                    <a:pt x="8001" y="90906"/>
                  </a:lnTo>
                  <a:lnTo>
                    <a:pt x="49606" y="105473"/>
                  </a:lnTo>
                  <a:lnTo>
                    <a:pt x="98120" y="114084"/>
                  </a:lnTo>
                  <a:lnTo>
                    <a:pt x="190322" y="125806"/>
                  </a:lnTo>
                  <a:lnTo>
                    <a:pt x="199771" y="126923"/>
                  </a:lnTo>
                  <a:lnTo>
                    <a:pt x="201231" y="125920"/>
                  </a:lnTo>
                  <a:lnTo>
                    <a:pt x="203250" y="125806"/>
                  </a:lnTo>
                  <a:lnTo>
                    <a:pt x="204508" y="127419"/>
                  </a:lnTo>
                  <a:lnTo>
                    <a:pt x="251625" y="132689"/>
                  </a:lnTo>
                  <a:lnTo>
                    <a:pt x="266801" y="134264"/>
                  </a:lnTo>
                  <a:close/>
                </a:path>
                <a:path w="835660" h="1046480">
                  <a:moveTo>
                    <a:pt x="267741" y="134366"/>
                  </a:moveTo>
                  <a:lnTo>
                    <a:pt x="266801" y="134264"/>
                  </a:lnTo>
                  <a:lnTo>
                    <a:pt x="267360" y="134797"/>
                  </a:lnTo>
                  <a:lnTo>
                    <a:pt x="267741" y="134366"/>
                  </a:lnTo>
                  <a:close/>
                </a:path>
                <a:path w="835660" h="1046480">
                  <a:moveTo>
                    <a:pt x="270941" y="132702"/>
                  </a:moveTo>
                  <a:lnTo>
                    <a:pt x="270725" y="130822"/>
                  </a:lnTo>
                  <a:lnTo>
                    <a:pt x="270370" y="131356"/>
                  </a:lnTo>
                  <a:lnTo>
                    <a:pt x="267741" y="134366"/>
                  </a:lnTo>
                  <a:lnTo>
                    <a:pt x="269875" y="134569"/>
                  </a:lnTo>
                  <a:lnTo>
                    <a:pt x="270941" y="132702"/>
                  </a:lnTo>
                  <a:close/>
                </a:path>
                <a:path w="835660" h="1046480">
                  <a:moveTo>
                    <a:pt x="835355" y="320840"/>
                  </a:moveTo>
                  <a:lnTo>
                    <a:pt x="88036" y="320840"/>
                  </a:lnTo>
                  <a:lnTo>
                    <a:pt x="27736" y="320840"/>
                  </a:lnTo>
                  <a:lnTo>
                    <a:pt x="25679" y="322872"/>
                  </a:lnTo>
                  <a:lnTo>
                    <a:pt x="25679" y="325437"/>
                  </a:lnTo>
                  <a:lnTo>
                    <a:pt x="25679" y="329946"/>
                  </a:lnTo>
                  <a:lnTo>
                    <a:pt x="80899" y="329984"/>
                  </a:lnTo>
                  <a:lnTo>
                    <a:pt x="80899" y="406285"/>
                  </a:lnTo>
                  <a:lnTo>
                    <a:pt x="80899" y="411327"/>
                  </a:lnTo>
                  <a:lnTo>
                    <a:pt x="80899" y="419582"/>
                  </a:lnTo>
                  <a:lnTo>
                    <a:pt x="80899" y="421309"/>
                  </a:lnTo>
                  <a:lnTo>
                    <a:pt x="79260" y="422490"/>
                  </a:lnTo>
                  <a:lnTo>
                    <a:pt x="78384" y="424751"/>
                  </a:lnTo>
                  <a:lnTo>
                    <a:pt x="80479" y="428345"/>
                  </a:lnTo>
                  <a:lnTo>
                    <a:pt x="80899" y="429031"/>
                  </a:lnTo>
                  <a:lnTo>
                    <a:pt x="80899" y="1027264"/>
                  </a:lnTo>
                  <a:lnTo>
                    <a:pt x="77889" y="1030020"/>
                  </a:lnTo>
                  <a:lnTo>
                    <a:pt x="69456" y="1036688"/>
                  </a:lnTo>
                  <a:lnTo>
                    <a:pt x="58572" y="1037069"/>
                  </a:lnTo>
                  <a:lnTo>
                    <a:pt x="52514" y="1036599"/>
                  </a:lnTo>
                  <a:lnTo>
                    <a:pt x="46532" y="1034783"/>
                  </a:lnTo>
                  <a:lnTo>
                    <a:pt x="40652" y="1031646"/>
                  </a:lnTo>
                  <a:lnTo>
                    <a:pt x="34912" y="1027264"/>
                  </a:lnTo>
                  <a:lnTo>
                    <a:pt x="34798" y="402501"/>
                  </a:lnTo>
                  <a:lnTo>
                    <a:pt x="34798" y="400126"/>
                  </a:lnTo>
                  <a:lnTo>
                    <a:pt x="34798" y="329984"/>
                  </a:lnTo>
                  <a:lnTo>
                    <a:pt x="34074" y="329984"/>
                  </a:lnTo>
                  <a:lnTo>
                    <a:pt x="34074" y="403948"/>
                  </a:lnTo>
                  <a:lnTo>
                    <a:pt x="32740" y="404799"/>
                  </a:lnTo>
                  <a:lnTo>
                    <a:pt x="31978" y="405333"/>
                  </a:lnTo>
                  <a:lnTo>
                    <a:pt x="32740" y="404787"/>
                  </a:lnTo>
                  <a:lnTo>
                    <a:pt x="34074" y="403948"/>
                  </a:lnTo>
                  <a:lnTo>
                    <a:pt x="34074" y="329984"/>
                  </a:lnTo>
                  <a:lnTo>
                    <a:pt x="25793" y="329984"/>
                  </a:lnTo>
                  <a:lnTo>
                    <a:pt x="25679" y="385838"/>
                  </a:lnTo>
                  <a:lnTo>
                    <a:pt x="25679" y="402424"/>
                  </a:lnTo>
                  <a:lnTo>
                    <a:pt x="25679" y="405599"/>
                  </a:lnTo>
                  <a:lnTo>
                    <a:pt x="25679" y="1030439"/>
                  </a:lnTo>
                  <a:lnTo>
                    <a:pt x="26174" y="1031646"/>
                  </a:lnTo>
                  <a:lnTo>
                    <a:pt x="57658" y="1046226"/>
                  </a:lnTo>
                  <a:lnTo>
                    <a:pt x="58991" y="1046226"/>
                  </a:lnTo>
                  <a:lnTo>
                    <a:pt x="90017" y="444131"/>
                  </a:lnTo>
                  <a:lnTo>
                    <a:pt x="106375" y="470115"/>
                  </a:lnTo>
                  <a:lnTo>
                    <a:pt x="137248" y="517194"/>
                  </a:lnTo>
                  <a:lnTo>
                    <a:pt x="142151" y="524294"/>
                  </a:lnTo>
                  <a:lnTo>
                    <a:pt x="143979" y="522605"/>
                  </a:lnTo>
                  <a:lnTo>
                    <a:pt x="147421" y="522757"/>
                  </a:lnTo>
                  <a:lnTo>
                    <a:pt x="149059" y="524865"/>
                  </a:lnTo>
                  <a:lnTo>
                    <a:pt x="152069" y="522681"/>
                  </a:lnTo>
                  <a:lnTo>
                    <a:pt x="144919" y="512457"/>
                  </a:lnTo>
                  <a:lnTo>
                    <a:pt x="115582" y="467563"/>
                  </a:lnTo>
                  <a:lnTo>
                    <a:pt x="98374" y="440258"/>
                  </a:lnTo>
                  <a:lnTo>
                    <a:pt x="90017" y="426427"/>
                  </a:lnTo>
                  <a:lnTo>
                    <a:pt x="88379" y="423748"/>
                  </a:lnTo>
                  <a:lnTo>
                    <a:pt x="89217" y="425094"/>
                  </a:lnTo>
                  <a:lnTo>
                    <a:pt x="90017" y="426427"/>
                  </a:lnTo>
                  <a:lnTo>
                    <a:pt x="90017" y="413397"/>
                  </a:lnTo>
                  <a:lnTo>
                    <a:pt x="235572" y="413397"/>
                  </a:lnTo>
                  <a:lnTo>
                    <a:pt x="235800" y="412013"/>
                  </a:lnTo>
                  <a:lnTo>
                    <a:pt x="237096" y="410032"/>
                  </a:lnTo>
                  <a:lnTo>
                    <a:pt x="238696" y="409194"/>
                  </a:lnTo>
                  <a:lnTo>
                    <a:pt x="240309" y="409194"/>
                  </a:lnTo>
                  <a:lnTo>
                    <a:pt x="240309" y="404215"/>
                  </a:lnTo>
                  <a:lnTo>
                    <a:pt x="90017" y="404215"/>
                  </a:lnTo>
                  <a:lnTo>
                    <a:pt x="90017" y="329984"/>
                  </a:lnTo>
                  <a:lnTo>
                    <a:pt x="833285" y="329984"/>
                  </a:lnTo>
                  <a:lnTo>
                    <a:pt x="833285" y="322872"/>
                  </a:lnTo>
                  <a:lnTo>
                    <a:pt x="835355" y="320840"/>
                  </a:lnTo>
                  <a:close/>
                </a:path>
              </a:pathLst>
            </a:custGeom>
            <a:solidFill>
              <a:srgbClr val="10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2" name="object 25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84737" y="1840570"/>
              <a:ext cx="194894" cy="152680"/>
            </a:xfrm>
            <a:prstGeom prst="rect">
              <a:avLst/>
            </a:prstGeom>
          </p:spPr>
        </p:pic>
        <p:sp>
          <p:nvSpPr>
            <p:cNvPr id="253" name="object 253"/>
            <p:cNvSpPr/>
            <p:nvPr/>
          </p:nvSpPr>
          <p:spPr>
            <a:xfrm>
              <a:off x="1324610" y="1668246"/>
              <a:ext cx="198755" cy="1290955"/>
            </a:xfrm>
            <a:custGeom>
              <a:avLst/>
              <a:gdLst/>
              <a:ahLst/>
              <a:cxnLst/>
              <a:rect l="l" t="t" r="r" b="b"/>
              <a:pathLst>
                <a:path w="198755" h="1290955">
                  <a:moveTo>
                    <a:pt x="21755" y="66522"/>
                  </a:moveTo>
                  <a:lnTo>
                    <a:pt x="15900" y="26974"/>
                  </a:lnTo>
                  <a:lnTo>
                    <a:pt x="6680" y="0"/>
                  </a:lnTo>
                  <a:lnTo>
                    <a:pt x="0" y="1765"/>
                  </a:lnTo>
                  <a:lnTo>
                    <a:pt x="1676" y="5854"/>
                  </a:lnTo>
                  <a:lnTo>
                    <a:pt x="5727" y="16764"/>
                  </a:lnTo>
                  <a:lnTo>
                    <a:pt x="14427" y="58026"/>
                  </a:lnTo>
                  <a:lnTo>
                    <a:pt x="14846" y="65366"/>
                  </a:lnTo>
                  <a:lnTo>
                    <a:pt x="14732" y="89027"/>
                  </a:lnTo>
                  <a:lnTo>
                    <a:pt x="10375" y="100812"/>
                  </a:lnTo>
                  <a:lnTo>
                    <a:pt x="17018" y="102603"/>
                  </a:lnTo>
                  <a:lnTo>
                    <a:pt x="21374" y="90868"/>
                  </a:lnTo>
                  <a:lnTo>
                    <a:pt x="21755" y="66522"/>
                  </a:lnTo>
                  <a:close/>
                </a:path>
                <a:path w="198755" h="1290955">
                  <a:moveTo>
                    <a:pt x="27978" y="168503"/>
                  </a:moveTo>
                  <a:lnTo>
                    <a:pt x="22250" y="167779"/>
                  </a:lnTo>
                  <a:lnTo>
                    <a:pt x="21183" y="171526"/>
                  </a:lnTo>
                  <a:lnTo>
                    <a:pt x="20955" y="172326"/>
                  </a:lnTo>
                  <a:lnTo>
                    <a:pt x="21107" y="172364"/>
                  </a:lnTo>
                  <a:lnTo>
                    <a:pt x="21031" y="173443"/>
                  </a:lnTo>
                  <a:lnTo>
                    <a:pt x="21031" y="175539"/>
                  </a:lnTo>
                  <a:lnTo>
                    <a:pt x="20993" y="178714"/>
                  </a:lnTo>
                  <a:lnTo>
                    <a:pt x="24384" y="179628"/>
                  </a:lnTo>
                  <a:lnTo>
                    <a:pt x="26441" y="178257"/>
                  </a:lnTo>
                  <a:lnTo>
                    <a:pt x="27254" y="177723"/>
                  </a:lnTo>
                  <a:lnTo>
                    <a:pt x="27825" y="176847"/>
                  </a:lnTo>
                  <a:lnTo>
                    <a:pt x="27901" y="175539"/>
                  </a:lnTo>
                  <a:lnTo>
                    <a:pt x="27901" y="173443"/>
                  </a:lnTo>
                  <a:lnTo>
                    <a:pt x="27940" y="172364"/>
                  </a:lnTo>
                  <a:lnTo>
                    <a:pt x="27978" y="168503"/>
                  </a:lnTo>
                  <a:close/>
                </a:path>
                <a:path w="198755" h="1290955">
                  <a:moveTo>
                    <a:pt x="75831" y="849718"/>
                  </a:moveTo>
                  <a:lnTo>
                    <a:pt x="66979" y="844791"/>
                  </a:lnTo>
                  <a:lnTo>
                    <a:pt x="62382" y="950404"/>
                  </a:lnTo>
                  <a:lnTo>
                    <a:pt x="59956" y="1056144"/>
                  </a:lnTo>
                  <a:lnTo>
                    <a:pt x="59613" y="1150874"/>
                  </a:lnTo>
                  <a:lnTo>
                    <a:pt x="60960" y="1253363"/>
                  </a:lnTo>
                  <a:lnTo>
                    <a:pt x="60363" y="1261325"/>
                  </a:lnTo>
                  <a:lnTo>
                    <a:pt x="58623" y="1269009"/>
                  </a:lnTo>
                  <a:lnTo>
                    <a:pt x="55219" y="1275956"/>
                  </a:lnTo>
                  <a:lnTo>
                    <a:pt x="48336" y="1281303"/>
                  </a:lnTo>
                  <a:lnTo>
                    <a:pt x="40678" y="1280871"/>
                  </a:lnTo>
                  <a:lnTo>
                    <a:pt x="33731" y="1276223"/>
                  </a:lnTo>
                  <a:lnTo>
                    <a:pt x="29044" y="1268882"/>
                  </a:lnTo>
                  <a:lnTo>
                    <a:pt x="26403" y="1261770"/>
                  </a:lnTo>
                  <a:lnTo>
                    <a:pt x="28727" y="1122756"/>
                  </a:lnTo>
                  <a:lnTo>
                    <a:pt x="28663" y="1016127"/>
                  </a:lnTo>
                  <a:lnTo>
                    <a:pt x="26885" y="909523"/>
                  </a:lnTo>
                  <a:lnTo>
                    <a:pt x="23393" y="802970"/>
                  </a:lnTo>
                  <a:lnTo>
                    <a:pt x="32931" y="814882"/>
                  </a:lnTo>
                  <a:lnTo>
                    <a:pt x="43268" y="825982"/>
                  </a:lnTo>
                  <a:lnTo>
                    <a:pt x="54559" y="836028"/>
                  </a:lnTo>
                  <a:lnTo>
                    <a:pt x="66979" y="844791"/>
                  </a:lnTo>
                  <a:lnTo>
                    <a:pt x="67094" y="841654"/>
                  </a:lnTo>
                  <a:lnTo>
                    <a:pt x="67322" y="838631"/>
                  </a:lnTo>
                  <a:lnTo>
                    <a:pt x="69799" y="837184"/>
                  </a:lnTo>
                  <a:lnTo>
                    <a:pt x="72199" y="837260"/>
                  </a:lnTo>
                  <a:lnTo>
                    <a:pt x="61150" y="829652"/>
                  </a:lnTo>
                  <a:lnTo>
                    <a:pt x="33045" y="800823"/>
                  </a:lnTo>
                  <a:lnTo>
                    <a:pt x="25107" y="790155"/>
                  </a:lnTo>
                  <a:lnTo>
                    <a:pt x="23279" y="791489"/>
                  </a:lnTo>
                  <a:lnTo>
                    <a:pt x="23279" y="800328"/>
                  </a:lnTo>
                  <a:lnTo>
                    <a:pt x="23126" y="797687"/>
                  </a:lnTo>
                  <a:lnTo>
                    <a:pt x="23012" y="793940"/>
                  </a:lnTo>
                  <a:lnTo>
                    <a:pt x="23279" y="800328"/>
                  </a:lnTo>
                  <a:lnTo>
                    <a:pt x="23279" y="791489"/>
                  </a:lnTo>
                  <a:lnTo>
                    <a:pt x="22098" y="792340"/>
                  </a:lnTo>
                  <a:lnTo>
                    <a:pt x="20459" y="790232"/>
                  </a:lnTo>
                  <a:lnTo>
                    <a:pt x="17018" y="790079"/>
                  </a:lnTo>
                  <a:lnTo>
                    <a:pt x="15189" y="791768"/>
                  </a:lnTo>
                  <a:lnTo>
                    <a:pt x="13855" y="793597"/>
                  </a:lnTo>
                  <a:lnTo>
                    <a:pt x="17703" y="907948"/>
                  </a:lnTo>
                  <a:lnTo>
                    <a:pt x="19583" y="1020902"/>
                  </a:lnTo>
                  <a:lnTo>
                    <a:pt x="19075" y="1171498"/>
                  </a:lnTo>
                  <a:lnTo>
                    <a:pt x="17170" y="1244701"/>
                  </a:lnTo>
                  <a:lnTo>
                    <a:pt x="17424" y="1256284"/>
                  </a:lnTo>
                  <a:lnTo>
                    <a:pt x="42049" y="1290891"/>
                  </a:lnTo>
                  <a:lnTo>
                    <a:pt x="56807" y="1287614"/>
                  </a:lnTo>
                  <a:lnTo>
                    <a:pt x="65379" y="1275981"/>
                  </a:lnTo>
                  <a:lnTo>
                    <a:pt x="69291" y="1260475"/>
                  </a:lnTo>
                  <a:lnTo>
                    <a:pt x="70065" y="1245616"/>
                  </a:lnTo>
                  <a:lnTo>
                    <a:pt x="68795" y="1146606"/>
                  </a:lnTo>
                  <a:lnTo>
                    <a:pt x="69303" y="1047610"/>
                  </a:lnTo>
                  <a:lnTo>
                    <a:pt x="71628" y="948639"/>
                  </a:lnTo>
                  <a:lnTo>
                    <a:pt x="75831" y="849718"/>
                  </a:lnTo>
                  <a:close/>
                </a:path>
                <a:path w="198755" h="1290955">
                  <a:moveTo>
                    <a:pt x="198755" y="810310"/>
                  </a:moveTo>
                  <a:lnTo>
                    <a:pt x="198018" y="806526"/>
                  </a:lnTo>
                  <a:lnTo>
                    <a:pt x="197180" y="804760"/>
                  </a:lnTo>
                  <a:lnTo>
                    <a:pt x="195313" y="803389"/>
                  </a:lnTo>
                  <a:lnTo>
                    <a:pt x="192874" y="803808"/>
                  </a:lnTo>
                  <a:lnTo>
                    <a:pt x="165747" y="805446"/>
                  </a:lnTo>
                  <a:lnTo>
                    <a:pt x="113665" y="791819"/>
                  </a:lnTo>
                  <a:lnTo>
                    <a:pt x="80175" y="767588"/>
                  </a:lnTo>
                  <a:lnTo>
                    <a:pt x="42049" y="723506"/>
                  </a:lnTo>
                  <a:lnTo>
                    <a:pt x="13093" y="684466"/>
                  </a:lnTo>
                  <a:lnTo>
                    <a:pt x="11684" y="683818"/>
                  </a:lnTo>
                  <a:lnTo>
                    <a:pt x="10261" y="683818"/>
                  </a:lnTo>
                  <a:lnTo>
                    <a:pt x="6985" y="683818"/>
                  </a:lnTo>
                  <a:lnTo>
                    <a:pt x="3822" y="687133"/>
                  </a:lnTo>
                  <a:lnTo>
                    <a:pt x="46748" y="743864"/>
                  </a:lnTo>
                  <a:lnTo>
                    <a:pt x="76987" y="777074"/>
                  </a:lnTo>
                  <a:lnTo>
                    <a:pt x="112649" y="801471"/>
                  </a:lnTo>
                  <a:lnTo>
                    <a:pt x="167068" y="814527"/>
                  </a:lnTo>
                  <a:lnTo>
                    <a:pt x="195313" y="812596"/>
                  </a:lnTo>
                  <a:lnTo>
                    <a:pt x="197789" y="812177"/>
                  </a:lnTo>
                  <a:lnTo>
                    <a:pt x="198755" y="810310"/>
                  </a:lnTo>
                  <a:close/>
                </a:path>
              </a:pathLst>
            </a:custGeom>
            <a:solidFill>
              <a:srgbClr val="10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4" name="object 25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68999" y="1604898"/>
              <a:ext cx="85254" cy="375584"/>
            </a:xfrm>
            <a:prstGeom prst="rect">
              <a:avLst/>
            </a:prstGeom>
          </p:spPr>
        </p:pic>
        <p:sp>
          <p:nvSpPr>
            <p:cNvPr id="255" name="object 255"/>
            <p:cNvSpPr/>
            <p:nvPr/>
          </p:nvSpPr>
          <p:spPr>
            <a:xfrm>
              <a:off x="1391591" y="2505421"/>
              <a:ext cx="9525" cy="12700"/>
            </a:xfrm>
            <a:custGeom>
              <a:avLst/>
              <a:gdLst/>
              <a:ahLst/>
              <a:cxnLst/>
              <a:rect l="l" t="t" r="r" b="b"/>
              <a:pathLst>
                <a:path w="9525" h="12700">
                  <a:moveTo>
                    <a:pt x="2824" y="0"/>
                  </a:moveTo>
                  <a:lnTo>
                    <a:pt x="5228" y="76"/>
                  </a:lnTo>
                  <a:lnTo>
                    <a:pt x="6411" y="879"/>
                  </a:lnTo>
                  <a:lnTo>
                    <a:pt x="7594" y="1567"/>
                  </a:lnTo>
                  <a:lnTo>
                    <a:pt x="8815" y="2178"/>
                  </a:lnTo>
                  <a:lnTo>
                    <a:pt x="9158" y="2828"/>
                  </a:lnTo>
                  <a:lnTo>
                    <a:pt x="9311" y="3593"/>
                  </a:lnTo>
                  <a:lnTo>
                    <a:pt x="9158" y="7186"/>
                  </a:lnTo>
                  <a:lnTo>
                    <a:pt x="8853" y="12538"/>
                  </a:lnTo>
                  <a:lnTo>
                    <a:pt x="5800" y="11047"/>
                  </a:lnTo>
                  <a:lnTo>
                    <a:pt x="2824" y="9403"/>
                  </a:lnTo>
                  <a:lnTo>
                    <a:pt x="0" y="7607"/>
                  </a:lnTo>
                  <a:lnTo>
                    <a:pt x="114" y="4472"/>
                  </a:lnTo>
                  <a:lnTo>
                    <a:pt x="343" y="1452"/>
                  </a:lnTo>
                  <a:lnTo>
                    <a:pt x="2824" y="0"/>
                  </a:lnTo>
                  <a:close/>
                </a:path>
              </a:pathLst>
            </a:custGeom>
            <a:solidFill>
              <a:srgbClr val="10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6" name="object 25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95369" y="2062633"/>
              <a:ext cx="83270" cy="138880"/>
            </a:xfrm>
            <a:prstGeom prst="rect">
              <a:avLst/>
            </a:prstGeom>
          </p:spPr>
        </p:pic>
        <p:sp>
          <p:nvSpPr>
            <p:cNvPr id="257" name="object 257"/>
            <p:cNvSpPr/>
            <p:nvPr/>
          </p:nvSpPr>
          <p:spPr>
            <a:xfrm>
              <a:off x="1396809" y="2061527"/>
              <a:ext cx="134620" cy="471805"/>
            </a:xfrm>
            <a:custGeom>
              <a:avLst/>
              <a:gdLst/>
              <a:ahLst/>
              <a:cxnLst/>
              <a:rect l="l" t="t" r="r" b="b"/>
              <a:pathLst>
                <a:path w="134619" h="471805">
                  <a:moveTo>
                    <a:pt x="3594" y="446074"/>
                  </a:moveTo>
                  <a:lnTo>
                    <a:pt x="2908" y="444703"/>
                  </a:lnTo>
                  <a:lnTo>
                    <a:pt x="1498" y="444055"/>
                  </a:lnTo>
                  <a:lnTo>
                    <a:pt x="0" y="443979"/>
                  </a:lnTo>
                  <a:lnTo>
                    <a:pt x="1181" y="444779"/>
                  </a:lnTo>
                  <a:lnTo>
                    <a:pt x="2374" y="445465"/>
                  </a:lnTo>
                  <a:lnTo>
                    <a:pt x="3594" y="446074"/>
                  </a:lnTo>
                  <a:close/>
                </a:path>
                <a:path w="134619" h="471805">
                  <a:moveTo>
                    <a:pt x="5346" y="1612"/>
                  </a:moveTo>
                  <a:lnTo>
                    <a:pt x="4089" y="0"/>
                  </a:lnTo>
                  <a:lnTo>
                    <a:pt x="2070" y="114"/>
                  </a:lnTo>
                  <a:lnTo>
                    <a:pt x="609" y="1117"/>
                  </a:lnTo>
                  <a:lnTo>
                    <a:pt x="3784" y="1498"/>
                  </a:lnTo>
                  <a:lnTo>
                    <a:pt x="5346" y="1612"/>
                  </a:lnTo>
                  <a:close/>
                </a:path>
                <a:path w="134619" h="471805">
                  <a:moveTo>
                    <a:pt x="134607" y="466420"/>
                  </a:moveTo>
                  <a:lnTo>
                    <a:pt x="133883" y="461987"/>
                  </a:lnTo>
                  <a:lnTo>
                    <a:pt x="132461" y="460336"/>
                  </a:lnTo>
                  <a:lnTo>
                    <a:pt x="112852" y="461746"/>
                  </a:lnTo>
                  <a:lnTo>
                    <a:pt x="95834" y="462597"/>
                  </a:lnTo>
                  <a:lnTo>
                    <a:pt x="46799" y="460286"/>
                  </a:lnTo>
                  <a:lnTo>
                    <a:pt x="3975" y="446341"/>
                  </a:lnTo>
                  <a:lnTo>
                    <a:pt x="3594" y="446074"/>
                  </a:lnTo>
                  <a:lnTo>
                    <a:pt x="4089" y="447497"/>
                  </a:lnTo>
                  <a:lnTo>
                    <a:pt x="37236" y="467804"/>
                  </a:lnTo>
                  <a:lnTo>
                    <a:pt x="98983" y="471627"/>
                  </a:lnTo>
                  <a:lnTo>
                    <a:pt x="133146" y="469392"/>
                  </a:lnTo>
                  <a:lnTo>
                    <a:pt x="134607" y="466420"/>
                  </a:lnTo>
                  <a:close/>
                </a:path>
              </a:pathLst>
            </a:custGeom>
            <a:solidFill>
              <a:srgbClr val="10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1398484" y="1320673"/>
              <a:ext cx="285115" cy="269240"/>
            </a:xfrm>
            <a:custGeom>
              <a:avLst/>
              <a:gdLst/>
              <a:ahLst/>
              <a:cxnLst/>
              <a:rect l="l" t="t" r="r" b="b"/>
              <a:pathLst>
                <a:path w="285114" h="269240">
                  <a:moveTo>
                    <a:pt x="284933" y="73659"/>
                  </a:moveTo>
                  <a:lnTo>
                    <a:pt x="284504" y="119379"/>
                  </a:lnTo>
                  <a:lnTo>
                    <a:pt x="279209" y="165099"/>
                  </a:lnTo>
                  <a:lnTo>
                    <a:pt x="266883" y="203199"/>
                  </a:lnTo>
                  <a:lnTo>
                    <a:pt x="244596" y="237489"/>
                  </a:lnTo>
                  <a:lnTo>
                    <a:pt x="198363" y="266699"/>
                  </a:lnTo>
                  <a:lnTo>
                    <a:pt x="180140" y="269239"/>
                  </a:lnTo>
                  <a:lnTo>
                    <a:pt x="159833" y="267969"/>
                  </a:lnTo>
                  <a:lnTo>
                    <a:pt x="140098" y="262889"/>
                  </a:lnTo>
                  <a:lnTo>
                    <a:pt x="121666" y="253999"/>
                  </a:lnTo>
                  <a:lnTo>
                    <a:pt x="105265" y="241299"/>
                  </a:lnTo>
                  <a:lnTo>
                    <a:pt x="92205" y="227329"/>
                  </a:lnTo>
                  <a:lnTo>
                    <a:pt x="209448" y="227329"/>
                  </a:lnTo>
                  <a:lnTo>
                    <a:pt x="212921" y="222249"/>
                  </a:lnTo>
                  <a:lnTo>
                    <a:pt x="209105" y="219709"/>
                  </a:lnTo>
                  <a:lnTo>
                    <a:pt x="194896" y="212089"/>
                  </a:lnTo>
                  <a:lnTo>
                    <a:pt x="179811" y="208279"/>
                  </a:lnTo>
                  <a:lnTo>
                    <a:pt x="164203" y="205739"/>
                  </a:lnTo>
                  <a:lnTo>
                    <a:pt x="78429" y="205739"/>
                  </a:lnTo>
                  <a:lnTo>
                    <a:pt x="72595" y="194309"/>
                  </a:lnTo>
                  <a:lnTo>
                    <a:pt x="206701" y="194309"/>
                  </a:lnTo>
                  <a:lnTo>
                    <a:pt x="209258" y="193039"/>
                  </a:lnTo>
                  <a:lnTo>
                    <a:pt x="213074" y="190499"/>
                  </a:lnTo>
                  <a:lnTo>
                    <a:pt x="216279" y="187959"/>
                  </a:lnTo>
                  <a:lnTo>
                    <a:pt x="217310" y="182879"/>
                  </a:lnTo>
                  <a:lnTo>
                    <a:pt x="218417" y="179069"/>
                  </a:lnTo>
                  <a:lnTo>
                    <a:pt x="217310" y="173989"/>
                  </a:lnTo>
                  <a:lnTo>
                    <a:pt x="214066" y="171449"/>
                  </a:lnTo>
                  <a:lnTo>
                    <a:pt x="211967" y="168909"/>
                  </a:lnTo>
                  <a:lnTo>
                    <a:pt x="60158" y="168909"/>
                  </a:lnTo>
                  <a:lnTo>
                    <a:pt x="60158" y="167639"/>
                  </a:lnTo>
                  <a:lnTo>
                    <a:pt x="178575" y="167639"/>
                  </a:lnTo>
                  <a:lnTo>
                    <a:pt x="180254" y="166369"/>
                  </a:lnTo>
                  <a:lnTo>
                    <a:pt x="182010" y="163829"/>
                  </a:lnTo>
                  <a:lnTo>
                    <a:pt x="235857" y="163829"/>
                  </a:lnTo>
                  <a:lnTo>
                    <a:pt x="239024" y="161289"/>
                  </a:lnTo>
                  <a:lnTo>
                    <a:pt x="239749" y="161289"/>
                  </a:lnTo>
                  <a:lnTo>
                    <a:pt x="240398" y="160019"/>
                  </a:lnTo>
                  <a:lnTo>
                    <a:pt x="240703" y="160019"/>
                  </a:lnTo>
                  <a:lnTo>
                    <a:pt x="240856" y="158749"/>
                  </a:lnTo>
                  <a:lnTo>
                    <a:pt x="241505" y="158749"/>
                  </a:lnTo>
                  <a:lnTo>
                    <a:pt x="242993" y="157479"/>
                  </a:lnTo>
                  <a:lnTo>
                    <a:pt x="260319" y="157479"/>
                  </a:lnTo>
                  <a:lnTo>
                    <a:pt x="266577" y="151129"/>
                  </a:lnTo>
                  <a:lnTo>
                    <a:pt x="266463" y="147319"/>
                  </a:lnTo>
                  <a:lnTo>
                    <a:pt x="263105" y="143509"/>
                  </a:lnTo>
                  <a:lnTo>
                    <a:pt x="98587" y="143509"/>
                  </a:lnTo>
                  <a:lnTo>
                    <a:pt x="100648" y="135889"/>
                  </a:lnTo>
                  <a:lnTo>
                    <a:pt x="101716" y="132079"/>
                  </a:lnTo>
                  <a:lnTo>
                    <a:pt x="103052" y="126999"/>
                  </a:lnTo>
                  <a:lnTo>
                    <a:pt x="172202" y="126999"/>
                  </a:lnTo>
                  <a:lnTo>
                    <a:pt x="180445" y="125729"/>
                  </a:lnTo>
                  <a:lnTo>
                    <a:pt x="185826" y="120649"/>
                  </a:lnTo>
                  <a:lnTo>
                    <a:pt x="249896" y="120649"/>
                  </a:lnTo>
                  <a:lnTo>
                    <a:pt x="257528" y="118109"/>
                  </a:lnTo>
                  <a:lnTo>
                    <a:pt x="263524" y="113029"/>
                  </a:lnTo>
                  <a:lnTo>
                    <a:pt x="264936" y="110489"/>
                  </a:lnTo>
                  <a:lnTo>
                    <a:pt x="263868" y="107949"/>
                  </a:lnTo>
                  <a:lnTo>
                    <a:pt x="261883" y="106679"/>
                  </a:lnTo>
                  <a:lnTo>
                    <a:pt x="259746" y="105409"/>
                  </a:lnTo>
                  <a:lnTo>
                    <a:pt x="75508" y="105409"/>
                  </a:lnTo>
                  <a:lnTo>
                    <a:pt x="86566" y="102869"/>
                  </a:lnTo>
                  <a:lnTo>
                    <a:pt x="97700" y="101599"/>
                  </a:lnTo>
                  <a:lnTo>
                    <a:pt x="108719" y="99059"/>
                  </a:lnTo>
                  <a:lnTo>
                    <a:pt x="119624" y="95249"/>
                  </a:lnTo>
                  <a:lnTo>
                    <a:pt x="132017" y="91439"/>
                  </a:lnTo>
                  <a:lnTo>
                    <a:pt x="132704" y="90169"/>
                  </a:lnTo>
                  <a:lnTo>
                    <a:pt x="132780" y="88899"/>
                  </a:lnTo>
                  <a:lnTo>
                    <a:pt x="134078" y="88899"/>
                  </a:lnTo>
                  <a:lnTo>
                    <a:pt x="134841" y="87629"/>
                  </a:lnTo>
                  <a:lnTo>
                    <a:pt x="134231" y="85089"/>
                  </a:lnTo>
                  <a:lnTo>
                    <a:pt x="132622" y="80009"/>
                  </a:lnTo>
                  <a:lnTo>
                    <a:pt x="158922" y="80009"/>
                  </a:lnTo>
                  <a:lnTo>
                    <a:pt x="192352" y="77469"/>
                  </a:lnTo>
                  <a:lnTo>
                    <a:pt x="197771" y="77469"/>
                  </a:lnTo>
                  <a:lnTo>
                    <a:pt x="203228" y="76199"/>
                  </a:lnTo>
                  <a:lnTo>
                    <a:pt x="273828" y="76199"/>
                  </a:lnTo>
                  <a:lnTo>
                    <a:pt x="280354" y="74929"/>
                  </a:lnTo>
                  <a:lnTo>
                    <a:pt x="282567" y="74929"/>
                  </a:lnTo>
                  <a:lnTo>
                    <a:pt x="284933" y="73659"/>
                  </a:lnTo>
                  <a:close/>
                </a:path>
                <a:path w="285114" h="269240">
                  <a:moveTo>
                    <a:pt x="148427" y="213359"/>
                  </a:moveTo>
                  <a:lnTo>
                    <a:pt x="163328" y="213359"/>
                  </a:lnTo>
                  <a:lnTo>
                    <a:pt x="178022" y="214629"/>
                  </a:lnTo>
                  <a:lnTo>
                    <a:pt x="192229" y="218439"/>
                  </a:lnTo>
                  <a:lnTo>
                    <a:pt x="205670" y="226059"/>
                  </a:lnTo>
                  <a:lnTo>
                    <a:pt x="209448" y="227329"/>
                  </a:lnTo>
                  <a:lnTo>
                    <a:pt x="92205" y="227329"/>
                  </a:lnTo>
                  <a:lnTo>
                    <a:pt x="91018" y="226059"/>
                  </a:lnTo>
                  <a:lnTo>
                    <a:pt x="83758" y="214629"/>
                  </a:lnTo>
                  <a:lnTo>
                    <a:pt x="144076" y="214629"/>
                  </a:lnTo>
                  <a:lnTo>
                    <a:pt x="148427" y="213359"/>
                  </a:lnTo>
                  <a:close/>
                </a:path>
                <a:path w="285114" h="269240">
                  <a:moveTo>
                    <a:pt x="78429" y="205739"/>
                  </a:moveTo>
                  <a:lnTo>
                    <a:pt x="164203" y="205739"/>
                  </a:lnTo>
                  <a:lnTo>
                    <a:pt x="148427" y="207009"/>
                  </a:lnTo>
                  <a:lnTo>
                    <a:pt x="144115" y="207009"/>
                  </a:lnTo>
                  <a:lnTo>
                    <a:pt x="144076" y="214629"/>
                  </a:lnTo>
                  <a:lnTo>
                    <a:pt x="83758" y="214629"/>
                  </a:lnTo>
                  <a:lnTo>
                    <a:pt x="79725" y="208279"/>
                  </a:lnTo>
                  <a:lnTo>
                    <a:pt x="78429" y="205739"/>
                  </a:lnTo>
                  <a:close/>
                </a:path>
                <a:path w="285114" h="269240">
                  <a:moveTo>
                    <a:pt x="62524" y="168909"/>
                  </a:moveTo>
                  <a:lnTo>
                    <a:pt x="211967" y="168909"/>
                  </a:lnTo>
                  <a:lnTo>
                    <a:pt x="208723" y="172719"/>
                  </a:lnTo>
                  <a:lnTo>
                    <a:pt x="210860" y="173989"/>
                  </a:lnTo>
                  <a:lnTo>
                    <a:pt x="213036" y="176529"/>
                  </a:lnTo>
                  <a:lnTo>
                    <a:pt x="213646" y="179069"/>
                  </a:lnTo>
                  <a:lnTo>
                    <a:pt x="212005" y="185419"/>
                  </a:lnTo>
                  <a:lnTo>
                    <a:pt x="209716" y="187959"/>
                  </a:lnTo>
                  <a:lnTo>
                    <a:pt x="206968" y="189229"/>
                  </a:lnTo>
                  <a:lnTo>
                    <a:pt x="204373" y="190499"/>
                  </a:lnTo>
                  <a:lnTo>
                    <a:pt x="206701" y="194309"/>
                  </a:lnTo>
                  <a:lnTo>
                    <a:pt x="72595" y="194309"/>
                  </a:lnTo>
                  <a:lnTo>
                    <a:pt x="70651" y="190499"/>
                  </a:lnTo>
                  <a:lnTo>
                    <a:pt x="63058" y="170179"/>
                  </a:lnTo>
                  <a:lnTo>
                    <a:pt x="62524" y="168909"/>
                  </a:lnTo>
                  <a:close/>
                </a:path>
                <a:path w="285114" h="269240">
                  <a:moveTo>
                    <a:pt x="98387" y="144779"/>
                  </a:moveTo>
                  <a:lnTo>
                    <a:pt x="147168" y="144779"/>
                  </a:lnTo>
                  <a:lnTo>
                    <a:pt x="144191" y="146049"/>
                  </a:lnTo>
                  <a:lnTo>
                    <a:pt x="142932" y="148589"/>
                  </a:lnTo>
                  <a:lnTo>
                    <a:pt x="141710" y="151129"/>
                  </a:lnTo>
                  <a:lnTo>
                    <a:pt x="142512" y="153669"/>
                  </a:lnTo>
                  <a:lnTo>
                    <a:pt x="144611" y="154939"/>
                  </a:lnTo>
                  <a:lnTo>
                    <a:pt x="147053" y="156209"/>
                  </a:lnTo>
                  <a:lnTo>
                    <a:pt x="149839" y="157479"/>
                  </a:lnTo>
                  <a:lnTo>
                    <a:pt x="152625" y="157479"/>
                  </a:lnTo>
                  <a:lnTo>
                    <a:pt x="155296" y="158749"/>
                  </a:lnTo>
                  <a:lnTo>
                    <a:pt x="163883" y="158749"/>
                  </a:lnTo>
                  <a:lnTo>
                    <a:pt x="164570" y="160019"/>
                  </a:lnTo>
                  <a:lnTo>
                    <a:pt x="167088" y="160019"/>
                  </a:lnTo>
                  <a:lnTo>
                    <a:pt x="169989" y="161289"/>
                  </a:lnTo>
                  <a:lnTo>
                    <a:pt x="171744" y="163829"/>
                  </a:lnTo>
                  <a:lnTo>
                    <a:pt x="175522" y="167639"/>
                  </a:lnTo>
                  <a:lnTo>
                    <a:pt x="60158" y="167639"/>
                  </a:lnTo>
                  <a:lnTo>
                    <a:pt x="59890" y="166369"/>
                  </a:lnTo>
                  <a:lnTo>
                    <a:pt x="59089" y="166369"/>
                  </a:lnTo>
                  <a:lnTo>
                    <a:pt x="57143" y="163829"/>
                  </a:lnTo>
                  <a:lnTo>
                    <a:pt x="29036" y="163829"/>
                  </a:lnTo>
                  <a:lnTo>
                    <a:pt x="26498" y="162559"/>
                  </a:lnTo>
                  <a:lnTo>
                    <a:pt x="19385" y="157479"/>
                  </a:lnTo>
                  <a:lnTo>
                    <a:pt x="13185" y="152399"/>
                  </a:lnTo>
                  <a:lnTo>
                    <a:pt x="12324" y="151129"/>
                  </a:lnTo>
                  <a:lnTo>
                    <a:pt x="41878" y="151129"/>
                  </a:lnTo>
                  <a:lnTo>
                    <a:pt x="48518" y="149859"/>
                  </a:lnTo>
                  <a:lnTo>
                    <a:pt x="93511" y="149859"/>
                  </a:lnTo>
                  <a:lnTo>
                    <a:pt x="97786" y="148589"/>
                  </a:lnTo>
                  <a:lnTo>
                    <a:pt x="98387" y="144779"/>
                  </a:lnTo>
                  <a:close/>
                </a:path>
                <a:path w="285114" h="269240">
                  <a:moveTo>
                    <a:pt x="29036" y="163829"/>
                  </a:moveTo>
                  <a:lnTo>
                    <a:pt x="55006" y="163829"/>
                  </a:lnTo>
                  <a:lnTo>
                    <a:pt x="52487" y="165099"/>
                  </a:lnTo>
                  <a:lnTo>
                    <a:pt x="49358" y="166369"/>
                  </a:lnTo>
                  <a:lnTo>
                    <a:pt x="47106" y="167639"/>
                  </a:lnTo>
                  <a:lnTo>
                    <a:pt x="37642" y="167639"/>
                  </a:lnTo>
                  <a:lnTo>
                    <a:pt x="31574" y="165099"/>
                  </a:lnTo>
                  <a:lnTo>
                    <a:pt x="29036" y="163829"/>
                  </a:lnTo>
                  <a:close/>
                </a:path>
                <a:path w="285114" h="269240">
                  <a:moveTo>
                    <a:pt x="151556" y="147319"/>
                  </a:moveTo>
                  <a:lnTo>
                    <a:pt x="243604" y="147319"/>
                  </a:lnTo>
                  <a:lnTo>
                    <a:pt x="240780" y="148589"/>
                  </a:lnTo>
                  <a:lnTo>
                    <a:pt x="236925" y="149859"/>
                  </a:lnTo>
                  <a:lnTo>
                    <a:pt x="235742" y="151129"/>
                  </a:lnTo>
                  <a:lnTo>
                    <a:pt x="234178" y="152399"/>
                  </a:lnTo>
                  <a:lnTo>
                    <a:pt x="233643" y="153669"/>
                  </a:lnTo>
                  <a:lnTo>
                    <a:pt x="233185" y="154939"/>
                  </a:lnTo>
                  <a:lnTo>
                    <a:pt x="232918" y="154939"/>
                  </a:lnTo>
                  <a:lnTo>
                    <a:pt x="231048" y="156209"/>
                  </a:lnTo>
                  <a:lnTo>
                    <a:pt x="230705" y="158749"/>
                  </a:lnTo>
                  <a:lnTo>
                    <a:pt x="231697" y="160019"/>
                  </a:lnTo>
                  <a:lnTo>
                    <a:pt x="232956" y="162559"/>
                  </a:lnTo>
                  <a:lnTo>
                    <a:pt x="235857" y="163829"/>
                  </a:lnTo>
                  <a:lnTo>
                    <a:pt x="182010" y="163829"/>
                  </a:lnTo>
                  <a:lnTo>
                    <a:pt x="181972" y="161289"/>
                  </a:lnTo>
                  <a:lnTo>
                    <a:pt x="180254" y="158749"/>
                  </a:lnTo>
                  <a:lnTo>
                    <a:pt x="177965" y="157479"/>
                  </a:lnTo>
                  <a:lnTo>
                    <a:pt x="175484" y="154939"/>
                  </a:lnTo>
                  <a:lnTo>
                    <a:pt x="169989" y="151129"/>
                  </a:lnTo>
                  <a:lnTo>
                    <a:pt x="167165" y="151129"/>
                  </a:lnTo>
                  <a:lnTo>
                    <a:pt x="162661" y="149859"/>
                  </a:lnTo>
                  <a:lnTo>
                    <a:pt x="157128" y="149859"/>
                  </a:lnTo>
                  <a:lnTo>
                    <a:pt x="156365" y="148589"/>
                  </a:lnTo>
                  <a:lnTo>
                    <a:pt x="152205" y="148589"/>
                  </a:lnTo>
                  <a:lnTo>
                    <a:pt x="151556" y="147319"/>
                  </a:lnTo>
                  <a:close/>
                </a:path>
                <a:path w="285114" h="269240">
                  <a:moveTo>
                    <a:pt x="245932" y="156209"/>
                  </a:moveTo>
                  <a:lnTo>
                    <a:pt x="254213" y="156209"/>
                  </a:lnTo>
                  <a:lnTo>
                    <a:pt x="260319" y="157479"/>
                  </a:lnTo>
                  <a:lnTo>
                    <a:pt x="244978" y="157479"/>
                  </a:lnTo>
                  <a:lnTo>
                    <a:pt x="245932" y="156209"/>
                  </a:lnTo>
                  <a:close/>
                </a:path>
                <a:path w="285114" h="269240">
                  <a:moveTo>
                    <a:pt x="2832" y="104139"/>
                  </a:moveTo>
                  <a:lnTo>
                    <a:pt x="20087" y="104139"/>
                  </a:lnTo>
                  <a:lnTo>
                    <a:pt x="15241" y="109219"/>
                  </a:lnTo>
                  <a:lnTo>
                    <a:pt x="18484" y="113029"/>
                  </a:lnTo>
                  <a:lnTo>
                    <a:pt x="22491" y="116839"/>
                  </a:lnTo>
                  <a:lnTo>
                    <a:pt x="26117" y="120649"/>
                  </a:lnTo>
                  <a:lnTo>
                    <a:pt x="29284" y="124459"/>
                  </a:lnTo>
                  <a:lnTo>
                    <a:pt x="23598" y="124459"/>
                  </a:lnTo>
                  <a:lnTo>
                    <a:pt x="18980" y="125729"/>
                  </a:lnTo>
                  <a:lnTo>
                    <a:pt x="18065" y="128269"/>
                  </a:lnTo>
                  <a:lnTo>
                    <a:pt x="18904" y="130809"/>
                  </a:lnTo>
                  <a:lnTo>
                    <a:pt x="20965" y="132079"/>
                  </a:lnTo>
                  <a:lnTo>
                    <a:pt x="31803" y="132079"/>
                  </a:lnTo>
                  <a:lnTo>
                    <a:pt x="32299" y="133349"/>
                  </a:lnTo>
                  <a:lnTo>
                    <a:pt x="33711" y="133349"/>
                  </a:lnTo>
                  <a:lnTo>
                    <a:pt x="34703" y="134619"/>
                  </a:lnTo>
                  <a:lnTo>
                    <a:pt x="35238" y="134619"/>
                  </a:lnTo>
                  <a:lnTo>
                    <a:pt x="37375" y="138429"/>
                  </a:lnTo>
                  <a:lnTo>
                    <a:pt x="39130" y="142239"/>
                  </a:lnTo>
                  <a:lnTo>
                    <a:pt x="40504" y="147319"/>
                  </a:lnTo>
                  <a:lnTo>
                    <a:pt x="41878" y="151129"/>
                  </a:lnTo>
                  <a:lnTo>
                    <a:pt x="12324" y="151129"/>
                  </a:lnTo>
                  <a:lnTo>
                    <a:pt x="8021" y="144779"/>
                  </a:lnTo>
                  <a:lnTo>
                    <a:pt x="4021" y="137159"/>
                  </a:lnTo>
                  <a:lnTo>
                    <a:pt x="1304" y="129539"/>
                  </a:lnTo>
                  <a:lnTo>
                    <a:pt x="0" y="120649"/>
                  </a:lnTo>
                  <a:lnTo>
                    <a:pt x="506" y="111759"/>
                  </a:lnTo>
                  <a:lnTo>
                    <a:pt x="2832" y="104139"/>
                  </a:lnTo>
                  <a:close/>
                </a:path>
                <a:path w="285114" h="269240">
                  <a:moveTo>
                    <a:pt x="30428" y="115569"/>
                  </a:moveTo>
                  <a:lnTo>
                    <a:pt x="85574" y="115569"/>
                  </a:lnTo>
                  <a:lnTo>
                    <a:pt x="84429" y="116839"/>
                  </a:lnTo>
                  <a:lnTo>
                    <a:pt x="84047" y="116839"/>
                  </a:lnTo>
                  <a:lnTo>
                    <a:pt x="82330" y="121919"/>
                  </a:lnTo>
                  <a:lnTo>
                    <a:pt x="84658" y="126999"/>
                  </a:lnTo>
                  <a:lnTo>
                    <a:pt x="84123" y="130809"/>
                  </a:lnTo>
                  <a:lnTo>
                    <a:pt x="82979" y="139699"/>
                  </a:lnTo>
                  <a:lnTo>
                    <a:pt x="85955" y="147319"/>
                  </a:lnTo>
                  <a:lnTo>
                    <a:pt x="89352" y="149859"/>
                  </a:lnTo>
                  <a:lnTo>
                    <a:pt x="48518" y="149859"/>
                  </a:lnTo>
                  <a:lnTo>
                    <a:pt x="45351" y="139699"/>
                  </a:lnTo>
                  <a:lnTo>
                    <a:pt x="43061" y="134619"/>
                  </a:lnTo>
                  <a:lnTo>
                    <a:pt x="36678" y="123189"/>
                  </a:lnTo>
                  <a:lnTo>
                    <a:pt x="32657" y="118109"/>
                  </a:lnTo>
                  <a:lnTo>
                    <a:pt x="30428" y="115569"/>
                  </a:lnTo>
                  <a:close/>
                </a:path>
                <a:path w="285114" h="269240">
                  <a:moveTo>
                    <a:pt x="98587" y="143509"/>
                  </a:moveTo>
                  <a:lnTo>
                    <a:pt x="263105" y="143509"/>
                  </a:lnTo>
                  <a:lnTo>
                    <a:pt x="260013" y="144779"/>
                  </a:lnTo>
                  <a:lnTo>
                    <a:pt x="258334" y="146049"/>
                  </a:lnTo>
                  <a:lnTo>
                    <a:pt x="257342" y="146049"/>
                  </a:lnTo>
                  <a:lnTo>
                    <a:pt x="257304" y="147319"/>
                  </a:lnTo>
                  <a:lnTo>
                    <a:pt x="149801" y="147319"/>
                  </a:lnTo>
                  <a:lnTo>
                    <a:pt x="147168" y="144779"/>
                  </a:lnTo>
                  <a:lnTo>
                    <a:pt x="98387" y="144779"/>
                  </a:lnTo>
                  <a:lnTo>
                    <a:pt x="98587" y="143509"/>
                  </a:lnTo>
                  <a:close/>
                </a:path>
                <a:path w="285114" h="269240">
                  <a:moveTo>
                    <a:pt x="88054" y="123189"/>
                  </a:moveTo>
                  <a:lnTo>
                    <a:pt x="99465" y="123189"/>
                  </a:lnTo>
                  <a:lnTo>
                    <a:pt x="98587" y="125729"/>
                  </a:lnTo>
                  <a:lnTo>
                    <a:pt x="97213" y="130809"/>
                  </a:lnTo>
                  <a:lnTo>
                    <a:pt x="96145" y="135889"/>
                  </a:lnTo>
                  <a:lnTo>
                    <a:pt x="94580" y="140969"/>
                  </a:lnTo>
                  <a:lnTo>
                    <a:pt x="94351" y="143509"/>
                  </a:lnTo>
                  <a:lnTo>
                    <a:pt x="93015" y="144779"/>
                  </a:lnTo>
                  <a:lnTo>
                    <a:pt x="91794" y="146049"/>
                  </a:lnTo>
                  <a:lnTo>
                    <a:pt x="90229" y="144779"/>
                  </a:lnTo>
                  <a:lnTo>
                    <a:pt x="89504" y="143509"/>
                  </a:lnTo>
                  <a:lnTo>
                    <a:pt x="86986" y="139699"/>
                  </a:lnTo>
                  <a:lnTo>
                    <a:pt x="88283" y="134619"/>
                  </a:lnTo>
                  <a:lnTo>
                    <a:pt x="88970" y="128269"/>
                  </a:lnTo>
                  <a:lnTo>
                    <a:pt x="88627" y="126999"/>
                  </a:lnTo>
                  <a:lnTo>
                    <a:pt x="88054" y="123189"/>
                  </a:lnTo>
                  <a:close/>
                </a:path>
                <a:path w="285114" h="269240">
                  <a:moveTo>
                    <a:pt x="25735" y="130809"/>
                  </a:moveTo>
                  <a:lnTo>
                    <a:pt x="26346" y="130809"/>
                  </a:lnTo>
                  <a:lnTo>
                    <a:pt x="26880" y="132079"/>
                  </a:lnTo>
                  <a:lnTo>
                    <a:pt x="25392" y="132079"/>
                  </a:lnTo>
                  <a:lnTo>
                    <a:pt x="25735" y="130809"/>
                  </a:lnTo>
                  <a:close/>
                </a:path>
                <a:path w="285114" h="269240">
                  <a:moveTo>
                    <a:pt x="24781" y="130809"/>
                  </a:moveTo>
                  <a:lnTo>
                    <a:pt x="25392" y="132079"/>
                  </a:lnTo>
                  <a:lnTo>
                    <a:pt x="24323" y="132079"/>
                  </a:lnTo>
                  <a:lnTo>
                    <a:pt x="24781" y="130809"/>
                  </a:lnTo>
                  <a:close/>
                </a:path>
                <a:path w="285114" h="269240">
                  <a:moveTo>
                    <a:pt x="26982" y="111759"/>
                  </a:moveTo>
                  <a:lnTo>
                    <a:pt x="142626" y="111759"/>
                  </a:lnTo>
                  <a:lnTo>
                    <a:pt x="140108" y="116839"/>
                  </a:lnTo>
                  <a:lnTo>
                    <a:pt x="140718" y="119379"/>
                  </a:lnTo>
                  <a:lnTo>
                    <a:pt x="142932" y="120649"/>
                  </a:lnTo>
                  <a:lnTo>
                    <a:pt x="149953" y="124459"/>
                  </a:lnTo>
                  <a:lnTo>
                    <a:pt x="157357" y="125729"/>
                  </a:lnTo>
                  <a:lnTo>
                    <a:pt x="172202" y="126999"/>
                  </a:lnTo>
                  <a:lnTo>
                    <a:pt x="103052" y="126999"/>
                  </a:lnTo>
                  <a:lnTo>
                    <a:pt x="103892" y="124459"/>
                  </a:lnTo>
                  <a:lnTo>
                    <a:pt x="99465" y="123189"/>
                  </a:lnTo>
                  <a:lnTo>
                    <a:pt x="88054" y="123189"/>
                  </a:lnTo>
                  <a:lnTo>
                    <a:pt x="87673" y="120649"/>
                  </a:lnTo>
                  <a:lnTo>
                    <a:pt x="88398" y="118109"/>
                  </a:lnTo>
                  <a:lnTo>
                    <a:pt x="88856" y="118109"/>
                  </a:lnTo>
                  <a:lnTo>
                    <a:pt x="87978" y="115569"/>
                  </a:lnTo>
                  <a:lnTo>
                    <a:pt x="30428" y="115569"/>
                  </a:lnTo>
                  <a:lnTo>
                    <a:pt x="28200" y="113029"/>
                  </a:lnTo>
                  <a:lnTo>
                    <a:pt x="26982" y="111759"/>
                  </a:lnTo>
                  <a:close/>
                </a:path>
                <a:path w="285114" h="269240">
                  <a:moveTo>
                    <a:pt x="183613" y="110489"/>
                  </a:moveTo>
                  <a:lnTo>
                    <a:pt x="233414" y="110489"/>
                  </a:lnTo>
                  <a:lnTo>
                    <a:pt x="231086" y="111759"/>
                  </a:lnTo>
                  <a:lnTo>
                    <a:pt x="229560" y="116839"/>
                  </a:lnTo>
                  <a:lnTo>
                    <a:pt x="231163" y="119379"/>
                  </a:lnTo>
                  <a:lnTo>
                    <a:pt x="233491" y="119379"/>
                  </a:lnTo>
                  <a:lnTo>
                    <a:pt x="241570" y="120649"/>
                  </a:lnTo>
                  <a:lnTo>
                    <a:pt x="185826" y="120649"/>
                  </a:lnTo>
                  <a:lnTo>
                    <a:pt x="190062" y="116839"/>
                  </a:lnTo>
                  <a:lnTo>
                    <a:pt x="183613" y="110489"/>
                  </a:lnTo>
                  <a:close/>
                </a:path>
                <a:path w="285114" h="269240">
                  <a:moveTo>
                    <a:pt x="11234" y="93979"/>
                  </a:moveTo>
                  <a:lnTo>
                    <a:pt x="25277" y="95249"/>
                  </a:lnTo>
                  <a:lnTo>
                    <a:pt x="31460" y="100329"/>
                  </a:lnTo>
                  <a:lnTo>
                    <a:pt x="36726" y="105409"/>
                  </a:lnTo>
                  <a:lnTo>
                    <a:pt x="38825" y="105409"/>
                  </a:lnTo>
                  <a:lnTo>
                    <a:pt x="38825" y="107949"/>
                  </a:lnTo>
                  <a:lnTo>
                    <a:pt x="39893" y="109219"/>
                  </a:lnTo>
                  <a:lnTo>
                    <a:pt x="253793" y="109219"/>
                  </a:lnTo>
                  <a:lnTo>
                    <a:pt x="253411" y="110489"/>
                  </a:lnTo>
                  <a:lnTo>
                    <a:pt x="183613" y="110489"/>
                  </a:lnTo>
                  <a:lnTo>
                    <a:pt x="179377" y="114299"/>
                  </a:lnTo>
                  <a:lnTo>
                    <a:pt x="175866" y="118109"/>
                  </a:lnTo>
                  <a:lnTo>
                    <a:pt x="169035" y="116839"/>
                  </a:lnTo>
                  <a:lnTo>
                    <a:pt x="158616" y="116839"/>
                  </a:lnTo>
                  <a:lnTo>
                    <a:pt x="152816" y="115569"/>
                  </a:lnTo>
                  <a:lnTo>
                    <a:pt x="145336" y="111759"/>
                  </a:lnTo>
                  <a:lnTo>
                    <a:pt x="26982" y="111759"/>
                  </a:lnTo>
                  <a:lnTo>
                    <a:pt x="23331" y="107949"/>
                  </a:lnTo>
                  <a:lnTo>
                    <a:pt x="20087" y="104139"/>
                  </a:lnTo>
                  <a:lnTo>
                    <a:pt x="2832" y="104139"/>
                  </a:lnTo>
                  <a:lnTo>
                    <a:pt x="3219" y="102869"/>
                  </a:lnTo>
                  <a:lnTo>
                    <a:pt x="6120" y="97789"/>
                  </a:lnTo>
                  <a:lnTo>
                    <a:pt x="11234" y="93979"/>
                  </a:lnTo>
                  <a:close/>
                </a:path>
                <a:path w="285114" h="269240">
                  <a:moveTo>
                    <a:pt x="233414" y="110489"/>
                  </a:moveTo>
                  <a:lnTo>
                    <a:pt x="251045" y="110489"/>
                  </a:lnTo>
                  <a:lnTo>
                    <a:pt x="249824" y="111759"/>
                  </a:lnTo>
                  <a:lnTo>
                    <a:pt x="235933" y="111759"/>
                  </a:lnTo>
                  <a:lnTo>
                    <a:pt x="233414" y="110489"/>
                  </a:lnTo>
                  <a:close/>
                </a:path>
                <a:path w="285114" h="269240">
                  <a:moveTo>
                    <a:pt x="75508" y="105409"/>
                  </a:moveTo>
                  <a:lnTo>
                    <a:pt x="256999" y="105409"/>
                  </a:lnTo>
                  <a:lnTo>
                    <a:pt x="255625" y="107949"/>
                  </a:lnTo>
                  <a:lnTo>
                    <a:pt x="255243" y="107949"/>
                  </a:lnTo>
                  <a:lnTo>
                    <a:pt x="254327" y="109219"/>
                  </a:lnTo>
                  <a:lnTo>
                    <a:pt x="39893" y="109219"/>
                  </a:lnTo>
                  <a:lnTo>
                    <a:pt x="53250" y="107949"/>
                  </a:lnTo>
                  <a:lnTo>
                    <a:pt x="75508" y="105409"/>
                  </a:lnTo>
                  <a:close/>
                </a:path>
                <a:path w="285114" h="269240">
                  <a:moveTo>
                    <a:pt x="123507" y="0"/>
                  </a:moveTo>
                  <a:lnTo>
                    <a:pt x="148887" y="40639"/>
                  </a:lnTo>
                  <a:lnTo>
                    <a:pt x="153801" y="63499"/>
                  </a:lnTo>
                  <a:lnTo>
                    <a:pt x="153503" y="76199"/>
                  </a:lnTo>
                  <a:lnTo>
                    <a:pt x="153274" y="77469"/>
                  </a:lnTo>
                  <a:lnTo>
                    <a:pt x="154686" y="78739"/>
                  </a:lnTo>
                  <a:lnTo>
                    <a:pt x="156288" y="78739"/>
                  </a:lnTo>
                  <a:lnTo>
                    <a:pt x="156861" y="80009"/>
                  </a:lnTo>
                  <a:lnTo>
                    <a:pt x="132622" y="80009"/>
                  </a:lnTo>
                  <a:lnTo>
                    <a:pt x="127795" y="64769"/>
                  </a:lnTo>
                  <a:lnTo>
                    <a:pt x="123817" y="43179"/>
                  </a:lnTo>
                  <a:lnTo>
                    <a:pt x="122365" y="21589"/>
                  </a:lnTo>
                  <a:lnTo>
                    <a:pt x="123507" y="0"/>
                  </a:lnTo>
                  <a:close/>
                </a:path>
                <a:path w="285114" h="269240">
                  <a:moveTo>
                    <a:pt x="239177" y="74929"/>
                  </a:moveTo>
                  <a:lnTo>
                    <a:pt x="246409" y="74929"/>
                  </a:lnTo>
                  <a:lnTo>
                    <a:pt x="269669" y="76199"/>
                  </a:lnTo>
                  <a:lnTo>
                    <a:pt x="237154" y="76199"/>
                  </a:lnTo>
                  <a:lnTo>
                    <a:pt x="239177" y="74929"/>
                  </a:lnTo>
                  <a:close/>
                </a:path>
                <a:path w="285114" h="269240">
                  <a:moveTo>
                    <a:pt x="226698" y="40639"/>
                  </a:moveTo>
                  <a:lnTo>
                    <a:pt x="234101" y="74929"/>
                  </a:lnTo>
                  <a:lnTo>
                    <a:pt x="237154" y="76199"/>
                  </a:lnTo>
                  <a:lnTo>
                    <a:pt x="218493" y="76199"/>
                  </a:lnTo>
                  <a:lnTo>
                    <a:pt x="222385" y="74929"/>
                  </a:lnTo>
                  <a:lnTo>
                    <a:pt x="226278" y="72389"/>
                  </a:lnTo>
                  <a:lnTo>
                    <a:pt x="226125" y="67309"/>
                  </a:lnTo>
                  <a:lnTo>
                    <a:pt x="227194" y="58419"/>
                  </a:lnTo>
                  <a:lnTo>
                    <a:pt x="227347" y="55879"/>
                  </a:lnTo>
                  <a:lnTo>
                    <a:pt x="227259" y="48259"/>
                  </a:lnTo>
                  <a:lnTo>
                    <a:pt x="227194" y="45719"/>
                  </a:lnTo>
                  <a:lnTo>
                    <a:pt x="227003" y="43179"/>
                  </a:lnTo>
                  <a:lnTo>
                    <a:pt x="226698" y="40639"/>
                  </a:lnTo>
                  <a:close/>
                </a:path>
              </a:pathLst>
            </a:custGeom>
            <a:solidFill>
              <a:srgbClr val="F7A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1401241" y="1409217"/>
              <a:ext cx="42545" cy="385445"/>
            </a:xfrm>
            <a:custGeom>
              <a:avLst/>
              <a:gdLst/>
              <a:ahLst/>
              <a:cxnLst/>
              <a:rect l="l" t="t" r="r" b="b"/>
              <a:pathLst>
                <a:path w="42544" h="385444">
                  <a:moveTo>
                    <a:pt x="6794" y="3517"/>
                  </a:moveTo>
                  <a:lnTo>
                    <a:pt x="5651" y="0"/>
                  </a:lnTo>
                  <a:lnTo>
                    <a:pt x="4457" y="495"/>
                  </a:lnTo>
                  <a:lnTo>
                    <a:pt x="3314" y="1143"/>
                  </a:lnTo>
                  <a:lnTo>
                    <a:pt x="2171" y="1917"/>
                  </a:lnTo>
                  <a:lnTo>
                    <a:pt x="1409" y="2451"/>
                  </a:lnTo>
                  <a:lnTo>
                    <a:pt x="685" y="3022"/>
                  </a:lnTo>
                  <a:lnTo>
                    <a:pt x="0" y="3670"/>
                  </a:lnTo>
                  <a:lnTo>
                    <a:pt x="2057" y="6388"/>
                  </a:lnTo>
                  <a:lnTo>
                    <a:pt x="6794" y="3517"/>
                  </a:lnTo>
                  <a:close/>
                </a:path>
                <a:path w="42544" h="385444">
                  <a:moveTo>
                    <a:pt x="7632" y="376847"/>
                  </a:moveTo>
                  <a:lnTo>
                    <a:pt x="7061" y="376770"/>
                  </a:lnTo>
                  <a:lnTo>
                    <a:pt x="5651" y="377418"/>
                  </a:lnTo>
                  <a:lnTo>
                    <a:pt x="6223" y="377494"/>
                  </a:lnTo>
                  <a:lnTo>
                    <a:pt x="6718" y="377494"/>
                  </a:lnTo>
                  <a:lnTo>
                    <a:pt x="7213" y="377418"/>
                  </a:lnTo>
                  <a:lnTo>
                    <a:pt x="7632" y="376847"/>
                  </a:lnTo>
                  <a:close/>
                </a:path>
                <a:path w="42544" h="385444">
                  <a:moveTo>
                    <a:pt x="10452" y="373900"/>
                  </a:moveTo>
                  <a:lnTo>
                    <a:pt x="10109" y="371271"/>
                  </a:lnTo>
                  <a:lnTo>
                    <a:pt x="5613" y="370420"/>
                  </a:lnTo>
                  <a:lnTo>
                    <a:pt x="4038" y="370992"/>
                  </a:lnTo>
                  <a:lnTo>
                    <a:pt x="2743" y="372148"/>
                  </a:lnTo>
                  <a:lnTo>
                    <a:pt x="4965" y="373291"/>
                  </a:lnTo>
                  <a:lnTo>
                    <a:pt x="7175" y="374472"/>
                  </a:lnTo>
                  <a:lnTo>
                    <a:pt x="9385" y="375704"/>
                  </a:lnTo>
                  <a:lnTo>
                    <a:pt x="10452" y="373900"/>
                  </a:lnTo>
                  <a:close/>
                </a:path>
                <a:path w="42544" h="385444">
                  <a:moveTo>
                    <a:pt x="32473" y="45453"/>
                  </a:moveTo>
                  <a:lnTo>
                    <a:pt x="30759" y="42011"/>
                  </a:lnTo>
                  <a:lnTo>
                    <a:pt x="28740" y="38760"/>
                  </a:lnTo>
                  <a:lnTo>
                    <a:pt x="26517" y="35674"/>
                  </a:lnTo>
                  <a:lnTo>
                    <a:pt x="23736" y="35242"/>
                  </a:lnTo>
                  <a:lnTo>
                    <a:pt x="20840" y="35394"/>
                  </a:lnTo>
                  <a:lnTo>
                    <a:pt x="16217" y="36512"/>
                  </a:lnTo>
                  <a:lnTo>
                    <a:pt x="15303" y="38493"/>
                  </a:lnTo>
                  <a:lnTo>
                    <a:pt x="16141" y="42087"/>
                  </a:lnTo>
                  <a:lnTo>
                    <a:pt x="16446" y="42240"/>
                  </a:lnTo>
                  <a:lnTo>
                    <a:pt x="18199" y="43116"/>
                  </a:lnTo>
                  <a:lnTo>
                    <a:pt x="19913" y="42659"/>
                  </a:lnTo>
                  <a:lnTo>
                    <a:pt x="20218" y="42621"/>
                  </a:lnTo>
                  <a:lnTo>
                    <a:pt x="20497" y="42506"/>
                  </a:lnTo>
                  <a:lnTo>
                    <a:pt x="21031" y="42430"/>
                  </a:lnTo>
                  <a:lnTo>
                    <a:pt x="21336" y="42354"/>
                  </a:lnTo>
                  <a:lnTo>
                    <a:pt x="21564" y="42354"/>
                  </a:lnTo>
                  <a:lnTo>
                    <a:pt x="22021" y="42240"/>
                  </a:lnTo>
                  <a:lnTo>
                    <a:pt x="22631" y="42278"/>
                  </a:lnTo>
                  <a:lnTo>
                    <a:pt x="22974" y="42240"/>
                  </a:lnTo>
                  <a:lnTo>
                    <a:pt x="23583" y="42240"/>
                  </a:lnTo>
                  <a:lnTo>
                    <a:pt x="24117" y="42278"/>
                  </a:lnTo>
                  <a:lnTo>
                    <a:pt x="24650" y="42354"/>
                  </a:lnTo>
                  <a:lnTo>
                    <a:pt x="24955" y="42354"/>
                  </a:lnTo>
                  <a:lnTo>
                    <a:pt x="25222" y="42354"/>
                  </a:lnTo>
                  <a:lnTo>
                    <a:pt x="25603" y="42354"/>
                  </a:lnTo>
                  <a:lnTo>
                    <a:pt x="25869" y="42468"/>
                  </a:lnTo>
                  <a:lnTo>
                    <a:pt x="26517" y="42621"/>
                  </a:lnTo>
                  <a:lnTo>
                    <a:pt x="27089" y="42811"/>
                  </a:lnTo>
                  <a:lnTo>
                    <a:pt x="27660" y="42964"/>
                  </a:lnTo>
                  <a:lnTo>
                    <a:pt x="27927" y="43002"/>
                  </a:lnTo>
                  <a:lnTo>
                    <a:pt x="28155" y="43116"/>
                  </a:lnTo>
                  <a:lnTo>
                    <a:pt x="28473" y="43243"/>
                  </a:lnTo>
                  <a:lnTo>
                    <a:pt x="28663" y="43281"/>
                  </a:lnTo>
                  <a:lnTo>
                    <a:pt x="28816" y="43357"/>
                  </a:lnTo>
                  <a:lnTo>
                    <a:pt x="29540" y="43624"/>
                  </a:lnTo>
                  <a:lnTo>
                    <a:pt x="30035" y="44005"/>
                  </a:lnTo>
                  <a:lnTo>
                    <a:pt x="30949" y="44424"/>
                  </a:lnTo>
                  <a:lnTo>
                    <a:pt x="31940" y="45186"/>
                  </a:lnTo>
                  <a:lnTo>
                    <a:pt x="32321" y="45415"/>
                  </a:lnTo>
                  <a:lnTo>
                    <a:pt x="32473" y="45453"/>
                  </a:lnTo>
                  <a:close/>
                </a:path>
                <a:path w="42544" h="385444">
                  <a:moveTo>
                    <a:pt x="37477" y="40220"/>
                  </a:moveTo>
                  <a:lnTo>
                    <a:pt x="17322" y="15557"/>
                  </a:lnTo>
                  <a:lnTo>
                    <a:pt x="12471" y="20370"/>
                  </a:lnTo>
                  <a:lnTo>
                    <a:pt x="19723" y="27063"/>
                  </a:lnTo>
                  <a:lnTo>
                    <a:pt x="23355" y="31229"/>
                  </a:lnTo>
                  <a:lnTo>
                    <a:pt x="26517" y="35674"/>
                  </a:lnTo>
                  <a:lnTo>
                    <a:pt x="29692" y="36169"/>
                  </a:lnTo>
                  <a:lnTo>
                    <a:pt x="32816" y="37350"/>
                  </a:lnTo>
                  <a:lnTo>
                    <a:pt x="35991" y="39687"/>
                  </a:lnTo>
                  <a:lnTo>
                    <a:pt x="36410" y="40144"/>
                  </a:lnTo>
                  <a:lnTo>
                    <a:pt x="36753" y="40716"/>
                  </a:lnTo>
                  <a:lnTo>
                    <a:pt x="37477" y="40220"/>
                  </a:lnTo>
                  <a:close/>
                </a:path>
                <a:path w="42544" h="385444">
                  <a:moveTo>
                    <a:pt x="42430" y="384759"/>
                  </a:moveTo>
                  <a:lnTo>
                    <a:pt x="34988" y="338810"/>
                  </a:lnTo>
                  <a:lnTo>
                    <a:pt x="27241" y="276428"/>
                  </a:lnTo>
                  <a:lnTo>
                    <a:pt x="24257" y="233591"/>
                  </a:lnTo>
                  <a:lnTo>
                    <a:pt x="23431" y="191820"/>
                  </a:lnTo>
                  <a:lnTo>
                    <a:pt x="29806" y="187845"/>
                  </a:lnTo>
                  <a:lnTo>
                    <a:pt x="35560" y="182918"/>
                  </a:lnTo>
                  <a:lnTo>
                    <a:pt x="40411" y="176695"/>
                  </a:lnTo>
                  <a:lnTo>
                    <a:pt x="39344" y="174244"/>
                  </a:lnTo>
                  <a:lnTo>
                    <a:pt x="38239" y="171869"/>
                  </a:lnTo>
                  <a:lnTo>
                    <a:pt x="37211" y="169430"/>
                  </a:lnTo>
                  <a:lnTo>
                    <a:pt x="32943" y="175082"/>
                  </a:lnTo>
                  <a:lnTo>
                    <a:pt x="28270" y="179971"/>
                  </a:lnTo>
                  <a:lnTo>
                    <a:pt x="23202" y="184175"/>
                  </a:lnTo>
                  <a:lnTo>
                    <a:pt x="17780" y="187731"/>
                  </a:lnTo>
                  <a:lnTo>
                    <a:pt x="18199" y="188506"/>
                  </a:lnTo>
                  <a:lnTo>
                    <a:pt x="17284" y="189039"/>
                  </a:lnTo>
                  <a:lnTo>
                    <a:pt x="16637" y="189953"/>
                  </a:lnTo>
                  <a:lnTo>
                    <a:pt x="16560" y="191363"/>
                  </a:lnTo>
                  <a:lnTo>
                    <a:pt x="16560" y="194271"/>
                  </a:lnTo>
                  <a:lnTo>
                    <a:pt x="16522" y="195681"/>
                  </a:lnTo>
                  <a:lnTo>
                    <a:pt x="16586" y="207911"/>
                  </a:lnTo>
                  <a:lnTo>
                    <a:pt x="16814" y="220129"/>
                  </a:lnTo>
                  <a:lnTo>
                    <a:pt x="17221" y="232346"/>
                  </a:lnTo>
                  <a:lnTo>
                    <a:pt x="17818" y="244538"/>
                  </a:lnTo>
                  <a:lnTo>
                    <a:pt x="17665" y="245033"/>
                  </a:lnTo>
                  <a:lnTo>
                    <a:pt x="17627" y="245541"/>
                  </a:lnTo>
                  <a:lnTo>
                    <a:pt x="17703" y="246151"/>
                  </a:lnTo>
                  <a:lnTo>
                    <a:pt x="17818" y="246608"/>
                  </a:lnTo>
                  <a:lnTo>
                    <a:pt x="17856" y="247065"/>
                  </a:lnTo>
                  <a:lnTo>
                    <a:pt x="18008" y="247523"/>
                  </a:lnTo>
                  <a:lnTo>
                    <a:pt x="19989" y="274929"/>
                  </a:lnTo>
                  <a:lnTo>
                    <a:pt x="22898" y="301612"/>
                  </a:lnTo>
                  <a:lnTo>
                    <a:pt x="26555" y="328231"/>
                  </a:lnTo>
                  <a:lnTo>
                    <a:pt x="35102" y="381393"/>
                  </a:lnTo>
                  <a:lnTo>
                    <a:pt x="39382" y="383654"/>
                  </a:lnTo>
                  <a:lnTo>
                    <a:pt x="40144" y="385102"/>
                  </a:lnTo>
                  <a:lnTo>
                    <a:pt x="42430" y="384759"/>
                  </a:lnTo>
                  <a:close/>
                </a:path>
              </a:pathLst>
            </a:custGeom>
            <a:solidFill>
              <a:srgbClr val="10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1424678" y="1585899"/>
              <a:ext cx="84455" cy="143510"/>
            </a:xfrm>
            <a:custGeom>
              <a:avLst/>
              <a:gdLst/>
              <a:ahLst/>
              <a:cxnLst/>
              <a:rect l="l" t="t" r="r" b="b"/>
              <a:pathLst>
                <a:path w="84455" h="143510">
                  <a:moveTo>
                    <a:pt x="16982" y="0"/>
                  </a:moveTo>
                  <a:lnTo>
                    <a:pt x="30301" y="28304"/>
                  </a:lnTo>
                  <a:lnTo>
                    <a:pt x="45227" y="55821"/>
                  </a:lnTo>
                  <a:lnTo>
                    <a:pt x="62764" y="81517"/>
                  </a:lnTo>
                  <a:lnTo>
                    <a:pt x="83918" y="104360"/>
                  </a:lnTo>
                  <a:lnTo>
                    <a:pt x="82774" y="104513"/>
                  </a:lnTo>
                  <a:lnTo>
                    <a:pt x="51643" y="129514"/>
                  </a:lnTo>
                  <a:lnTo>
                    <a:pt x="38429" y="143161"/>
                  </a:lnTo>
                  <a:lnTo>
                    <a:pt x="26733" y="126345"/>
                  </a:lnTo>
                  <a:lnTo>
                    <a:pt x="7335" y="90447"/>
                  </a:lnTo>
                  <a:lnTo>
                    <a:pt x="310" y="42986"/>
                  </a:lnTo>
                  <a:lnTo>
                    <a:pt x="0" y="15138"/>
                  </a:lnTo>
                  <a:lnTo>
                    <a:pt x="6373" y="11162"/>
                  </a:lnTo>
                  <a:lnTo>
                    <a:pt x="12135" y="6231"/>
                  </a:lnTo>
                  <a:lnTo>
                    <a:pt x="16982" y="0"/>
                  </a:lnTo>
                  <a:close/>
                </a:path>
              </a:pathLst>
            </a:custGeom>
            <a:solidFill>
              <a:srgbClr val="8183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1426242" y="1656735"/>
              <a:ext cx="65405" cy="82550"/>
            </a:xfrm>
            <a:custGeom>
              <a:avLst/>
              <a:gdLst/>
              <a:ahLst/>
              <a:cxnLst/>
              <a:rect l="l" t="t" r="r" b="b"/>
              <a:pathLst>
                <a:path w="65405" h="82550">
                  <a:moveTo>
                    <a:pt x="64379" y="46178"/>
                  </a:moveTo>
                  <a:lnTo>
                    <a:pt x="64799" y="46752"/>
                  </a:lnTo>
                  <a:lnTo>
                    <a:pt x="63883" y="47440"/>
                  </a:lnTo>
                  <a:lnTo>
                    <a:pt x="63463" y="48625"/>
                  </a:lnTo>
                  <a:lnTo>
                    <a:pt x="63959" y="50077"/>
                  </a:lnTo>
                  <a:lnTo>
                    <a:pt x="65410" y="54168"/>
                  </a:lnTo>
                  <a:lnTo>
                    <a:pt x="58434" y="60279"/>
                  </a:lnTo>
                  <a:lnTo>
                    <a:pt x="51709" y="66678"/>
                  </a:lnTo>
                  <a:lnTo>
                    <a:pt x="45242" y="73348"/>
                  </a:lnTo>
                  <a:lnTo>
                    <a:pt x="39040" y="80277"/>
                  </a:lnTo>
                  <a:lnTo>
                    <a:pt x="37475" y="82074"/>
                  </a:lnTo>
                  <a:lnTo>
                    <a:pt x="34842" y="81233"/>
                  </a:lnTo>
                  <a:lnTo>
                    <a:pt x="33620" y="79589"/>
                  </a:lnTo>
                  <a:lnTo>
                    <a:pt x="31154" y="76110"/>
                  </a:lnTo>
                  <a:lnTo>
                    <a:pt x="39574" y="76110"/>
                  </a:lnTo>
                  <a:lnTo>
                    <a:pt x="38658" y="74849"/>
                  </a:lnTo>
                  <a:lnTo>
                    <a:pt x="37780" y="73587"/>
                  </a:lnTo>
                  <a:lnTo>
                    <a:pt x="36864" y="72326"/>
                  </a:lnTo>
                  <a:lnTo>
                    <a:pt x="43332" y="65359"/>
                  </a:lnTo>
                  <a:lnTo>
                    <a:pt x="50078" y="58679"/>
                  </a:lnTo>
                  <a:lnTo>
                    <a:pt x="57096" y="52285"/>
                  </a:lnTo>
                  <a:lnTo>
                    <a:pt x="64379" y="46178"/>
                  </a:lnTo>
                  <a:close/>
                </a:path>
                <a:path w="65405" h="82550">
                  <a:moveTo>
                    <a:pt x="0" y="0"/>
                  </a:moveTo>
                  <a:lnTo>
                    <a:pt x="5770" y="19611"/>
                  </a:lnTo>
                  <a:lnTo>
                    <a:pt x="14482" y="38026"/>
                  </a:lnTo>
                  <a:lnTo>
                    <a:pt x="25169" y="55509"/>
                  </a:lnTo>
                  <a:lnTo>
                    <a:pt x="36864" y="72326"/>
                  </a:lnTo>
                  <a:lnTo>
                    <a:pt x="35071" y="74352"/>
                  </a:lnTo>
                  <a:lnTo>
                    <a:pt x="34193" y="75422"/>
                  </a:lnTo>
                  <a:lnTo>
                    <a:pt x="35987" y="75613"/>
                  </a:lnTo>
                  <a:lnTo>
                    <a:pt x="37742" y="75843"/>
                  </a:lnTo>
                  <a:lnTo>
                    <a:pt x="39574" y="76110"/>
                  </a:lnTo>
                  <a:lnTo>
                    <a:pt x="31154" y="76110"/>
                  </a:lnTo>
                  <a:lnTo>
                    <a:pt x="8966" y="42195"/>
                  </a:lnTo>
                  <a:lnTo>
                    <a:pt x="480" y="7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1428494" y="1685635"/>
              <a:ext cx="89535" cy="309880"/>
            </a:xfrm>
            <a:custGeom>
              <a:avLst/>
              <a:gdLst/>
              <a:ahLst/>
              <a:cxnLst/>
              <a:rect l="l" t="t" r="r" b="b"/>
              <a:pathLst>
                <a:path w="89534" h="309880">
                  <a:moveTo>
                    <a:pt x="0" y="0"/>
                  </a:moveTo>
                  <a:lnTo>
                    <a:pt x="31369" y="50689"/>
                  </a:lnTo>
                  <a:lnTo>
                    <a:pt x="35223" y="53174"/>
                  </a:lnTo>
                  <a:lnTo>
                    <a:pt x="49458" y="37778"/>
                  </a:lnTo>
                  <a:lnTo>
                    <a:pt x="63158" y="25268"/>
                  </a:lnTo>
                  <a:lnTo>
                    <a:pt x="76248" y="61966"/>
                  </a:lnTo>
                  <a:lnTo>
                    <a:pt x="75679" y="93841"/>
                  </a:lnTo>
                  <a:lnTo>
                    <a:pt x="72813" y="188346"/>
                  </a:lnTo>
                  <a:lnTo>
                    <a:pt x="68730" y="260557"/>
                  </a:lnTo>
                  <a:lnTo>
                    <a:pt x="70104" y="269197"/>
                  </a:lnTo>
                  <a:lnTo>
                    <a:pt x="87200" y="305627"/>
                  </a:lnTo>
                  <a:lnTo>
                    <a:pt x="89147" y="306163"/>
                  </a:lnTo>
                  <a:lnTo>
                    <a:pt x="73309" y="308265"/>
                  </a:lnTo>
                  <a:lnTo>
                    <a:pt x="65715" y="309412"/>
                  </a:lnTo>
                  <a:lnTo>
                    <a:pt x="61708" y="308342"/>
                  </a:lnTo>
                  <a:lnTo>
                    <a:pt x="52740" y="307195"/>
                  </a:lnTo>
                  <a:lnTo>
                    <a:pt x="52549" y="304825"/>
                  </a:lnTo>
                  <a:lnTo>
                    <a:pt x="51137" y="303448"/>
                  </a:lnTo>
                  <a:lnTo>
                    <a:pt x="50145" y="301537"/>
                  </a:lnTo>
                  <a:lnTo>
                    <a:pt x="40833" y="299549"/>
                  </a:lnTo>
                  <a:lnTo>
                    <a:pt x="24805" y="294847"/>
                  </a:lnTo>
                  <a:lnTo>
                    <a:pt x="25759" y="291789"/>
                  </a:lnTo>
                  <a:lnTo>
                    <a:pt x="27744" y="292439"/>
                  </a:lnTo>
                  <a:lnTo>
                    <a:pt x="30453" y="291369"/>
                  </a:lnTo>
                  <a:lnTo>
                    <a:pt x="31504" y="268092"/>
                  </a:lnTo>
                  <a:lnTo>
                    <a:pt x="31455" y="247522"/>
                  </a:lnTo>
                  <a:lnTo>
                    <a:pt x="30590" y="226952"/>
                  </a:lnTo>
                  <a:lnTo>
                    <a:pt x="29003" y="206389"/>
                  </a:lnTo>
                  <a:lnTo>
                    <a:pt x="26324" y="181758"/>
                  </a:lnTo>
                  <a:lnTo>
                    <a:pt x="22997" y="157219"/>
                  </a:lnTo>
                  <a:lnTo>
                    <a:pt x="5436" y="46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83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1427759" y="1212113"/>
              <a:ext cx="603250" cy="1151255"/>
            </a:xfrm>
            <a:custGeom>
              <a:avLst/>
              <a:gdLst/>
              <a:ahLst/>
              <a:cxnLst/>
              <a:rect l="l" t="t" r="r" b="b"/>
              <a:pathLst>
                <a:path w="603250" h="1151255">
                  <a:moveTo>
                    <a:pt x="19240" y="257390"/>
                  </a:moveTo>
                  <a:lnTo>
                    <a:pt x="16065" y="247675"/>
                  </a:lnTo>
                  <a:lnTo>
                    <a:pt x="13779" y="242366"/>
                  </a:lnTo>
                  <a:lnTo>
                    <a:pt x="10960" y="237324"/>
                  </a:lnTo>
                  <a:lnTo>
                    <a:pt x="10693" y="237515"/>
                  </a:lnTo>
                  <a:lnTo>
                    <a:pt x="10693" y="239229"/>
                  </a:lnTo>
                  <a:lnTo>
                    <a:pt x="10388" y="238239"/>
                  </a:lnTo>
                  <a:lnTo>
                    <a:pt x="10464" y="238429"/>
                  </a:lnTo>
                  <a:lnTo>
                    <a:pt x="10693" y="239229"/>
                  </a:lnTo>
                  <a:lnTo>
                    <a:pt x="10693" y="237515"/>
                  </a:lnTo>
                  <a:lnTo>
                    <a:pt x="10236" y="237820"/>
                  </a:lnTo>
                  <a:lnTo>
                    <a:pt x="9893" y="237248"/>
                  </a:lnTo>
                  <a:lnTo>
                    <a:pt x="9474" y="236791"/>
                  </a:lnTo>
                  <a:lnTo>
                    <a:pt x="6299" y="234454"/>
                  </a:lnTo>
                  <a:lnTo>
                    <a:pt x="3175" y="233273"/>
                  </a:lnTo>
                  <a:lnTo>
                    <a:pt x="0" y="232778"/>
                  </a:lnTo>
                  <a:lnTo>
                    <a:pt x="2222" y="235864"/>
                  </a:lnTo>
                  <a:lnTo>
                    <a:pt x="4241" y="239115"/>
                  </a:lnTo>
                  <a:lnTo>
                    <a:pt x="5956" y="242557"/>
                  </a:lnTo>
                  <a:lnTo>
                    <a:pt x="8089" y="246532"/>
                  </a:lnTo>
                  <a:lnTo>
                    <a:pt x="9855" y="250698"/>
                  </a:lnTo>
                  <a:lnTo>
                    <a:pt x="11226" y="255016"/>
                  </a:lnTo>
                  <a:lnTo>
                    <a:pt x="12598" y="259181"/>
                  </a:lnTo>
                  <a:lnTo>
                    <a:pt x="19240" y="257390"/>
                  </a:lnTo>
                  <a:close/>
                </a:path>
                <a:path w="603250" h="1151255">
                  <a:moveTo>
                    <a:pt x="32232" y="741616"/>
                  </a:moveTo>
                  <a:lnTo>
                    <a:pt x="31318" y="700481"/>
                  </a:lnTo>
                  <a:lnTo>
                    <a:pt x="27051" y="655281"/>
                  </a:lnTo>
                  <a:lnTo>
                    <a:pt x="15913" y="581863"/>
                  </a:lnTo>
                  <a:lnTo>
                    <a:pt x="13627" y="582206"/>
                  </a:lnTo>
                  <a:lnTo>
                    <a:pt x="13398" y="581482"/>
                  </a:lnTo>
                  <a:lnTo>
                    <a:pt x="12865" y="580758"/>
                  </a:lnTo>
                  <a:lnTo>
                    <a:pt x="11950" y="580301"/>
                  </a:lnTo>
                  <a:lnTo>
                    <a:pt x="8585" y="578497"/>
                  </a:lnTo>
                  <a:lnTo>
                    <a:pt x="8966" y="581215"/>
                  </a:lnTo>
                  <a:lnTo>
                    <a:pt x="9474" y="583933"/>
                  </a:lnTo>
                  <a:lnTo>
                    <a:pt x="9893" y="586600"/>
                  </a:lnTo>
                  <a:lnTo>
                    <a:pt x="16776" y="630250"/>
                  </a:lnTo>
                  <a:lnTo>
                    <a:pt x="22263" y="674001"/>
                  </a:lnTo>
                  <a:lnTo>
                    <a:pt x="25209" y="717956"/>
                  </a:lnTo>
                  <a:lnTo>
                    <a:pt x="24384" y="763866"/>
                  </a:lnTo>
                  <a:lnTo>
                    <a:pt x="25311" y="764895"/>
                  </a:lnTo>
                  <a:lnTo>
                    <a:pt x="28473" y="765962"/>
                  </a:lnTo>
                  <a:lnTo>
                    <a:pt x="31178" y="764895"/>
                  </a:lnTo>
                  <a:lnTo>
                    <a:pt x="32232" y="741616"/>
                  </a:lnTo>
                  <a:close/>
                </a:path>
                <a:path w="603250" h="1151255">
                  <a:moveTo>
                    <a:pt x="83921" y="471690"/>
                  </a:moveTo>
                  <a:lnTo>
                    <a:pt x="63233" y="448678"/>
                  </a:lnTo>
                  <a:lnTo>
                    <a:pt x="46126" y="422935"/>
                  </a:lnTo>
                  <a:lnTo>
                    <a:pt x="31559" y="395465"/>
                  </a:lnTo>
                  <a:lnTo>
                    <a:pt x="18402" y="367296"/>
                  </a:lnTo>
                  <a:lnTo>
                    <a:pt x="18402" y="367144"/>
                  </a:lnTo>
                  <a:lnTo>
                    <a:pt x="18516" y="367296"/>
                  </a:lnTo>
                  <a:lnTo>
                    <a:pt x="19278" y="367296"/>
                  </a:lnTo>
                  <a:lnTo>
                    <a:pt x="38696" y="330415"/>
                  </a:lnTo>
                  <a:lnTo>
                    <a:pt x="43053" y="317144"/>
                  </a:lnTo>
                  <a:lnTo>
                    <a:pt x="41643" y="314540"/>
                  </a:lnTo>
                  <a:lnTo>
                    <a:pt x="40297" y="311861"/>
                  </a:lnTo>
                  <a:lnTo>
                    <a:pt x="39001" y="309194"/>
                  </a:lnTo>
                  <a:lnTo>
                    <a:pt x="38506" y="309613"/>
                  </a:lnTo>
                  <a:lnTo>
                    <a:pt x="38087" y="310146"/>
                  </a:lnTo>
                  <a:lnTo>
                    <a:pt x="35560" y="318198"/>
                  </a:lnTo>
                  <a:lnTo>
                    <a:pt x="33159" y="325450"/>
                  </a:lnTo>
                  <a:lnTo>
                    <a:pt x="30657" y="332663"/>
                  </a:lnTo>
                  <a:lnTo>
                    <a:pt x="25234" y="347649"/>
                  </a:lnTo>
                  <a:lnTo>
                    <a:pt x="22593" y="356362"/>
                  </a:lnTo>
                  <a:lnTo>
                    <a:pt x="15798" y="361708"/>
                  </a:lnTo>
                  <a:lnTo>
                    <a:pt x="13512" y="359384"/>
                  </a:lnTo>
                  <a:lnTo>
                    <a:pt x="8890" y="362559"/>
                  </a:lnTo>
                  <a:lnTo>
                    <a:pt x="10502" y="366191"/>
                  </a:lnTo>
                  <a:lnTo>
                    <a:pt x="10579" y="366420"/>
                  </a:lnTo>
                  <a:lnTo>
                    <a:pt x="11722" y="368973"/>
                  </a:lnTo>
                  <a:lnTo>
                    <a:pt x="12827" y="371348"/>
                  </a:lnTo>
                  <a:lnTo>
                    <a:pt x="13893" y="373799"/>
                  </a:lnTo>
                  <a:lnTo>
                    <a:pt x="42138" y="429615"/>
                  </a:lnTo>
                  <a:lnTo>
                    <a:pt x="80835" y="478155"/>
                  </a:lnTo>
                  <a:lnTo>
                    <a:pt x="81788" y="478307"/>
                  </a:lnTo>
                  <a:lnTo>
                    <a:pt x="83921" y="471690"/>
                  </a:lnTo>
                  <a:close/>
                </a:path>
                <a:path w="603250" h="1151255">
                  <a:moveTo>
                    <a:pt x="103505" y="197027"/>
                  </a:moveTo>
                  <a:lnTo>
                    <a:pt x="101777" y="197904"/>
                  </a:lnTo>
                  <a:lnTo>
                    <a:pt x="99225" y="197485"/>
                  </a:lnTo>
                  <a:lnTo>
                    <a:pt x="97891" y="193967"/>
                  </a:lnTo>
                  <a:lnTo>
                    <a:pt x="87820" y="197129"/>
                  </a:lnTo>
                  <a:lnTo>
                    <a:pt x="46177" y="206197"/>
                  </a:lnTo>
                  <a:lnTo>
                    <a:pt x="13284" y="209918"/>
                  </a:lnTo>
                  <a:lnTo>
                    <a:pt x="13131" y="209918"/>
                  </a:lnTo>
                  <a:lnTo>
                    <a:pt x="12979" y="209956"/>
                  </a:lnTo>
                  <a:lnTo>
                    <a:pt x="12827" y="209956"/>
                  </a:lnTo>
                  <a:lnTo>
                    <a:pt x="10617" y="210185"/>
                  </a:lnTo>
                  <a:lnTo>
                    <a:pt x="9550" y="212013"/>
                  </a:lnTo>
                  <a:lnTo>
                    <a:pt x="9550" y="213779"/>
                  </a:lnTo>
                  <a:lnTo>
                    <a:pt x="9550" y="215455"/>
                  </a:lnTo>
                  <a:lnTo>
                    <a:pt x="57289" y="211366"/>
                  </a:lnTo>
                  <a:lnTo>
                    <a:pt x="102730" y="199631"/>
                  </a:lnTo>
                  <a:lnTo>
                    <a:pt x="103428" y="198323"/>
                  </a:lnTo>
                  <a:lnTo>
                    <a:pt x="103505" y="197027"/>
                  </a:lnTo>
                  <a:close/>
                </a:path>
                <a:path w="603250" h="1151255">
                  <a:moveTo>
                    <a:pt x="284086" y="127800"/>
                  </a:moveTo>
                  <a:lnTo>
                    <a:pt x="274472" y="84493"/>
                  </a:lnTo>
                  <a:lnTo>
                    <a:pt x="234213" y="48056"/>
                  </a:lnTo>
                  <a:lnTo>
                    <a:pt x="185813" y="33261"/>
                  </a:lnTo>
                  <a:lnTo>
                    <a:pt x="175666" y="30086"/>
                  </a:lnTo>
                  <a:lnTo>
                    <a:pt x="165201" y="26060"/>
                  </a:lnTo>
                  <a:lnTo>
                    <a:pt x="134759" y="11823"/>
                  </a:lnTo>
                  <a:lnTo>
                    <a:pt x="116484" y="4648"/>
                  </a:lnTo>
                  <a:lnTo>
                    <a:pt x="97650" y="254"/>
                  </a:lnTo>
                  <a:lnTo>
                    <a:pt x="78600" y="0"/>
                  </a:lnTo>
                  <a:lnTo>
                    <a:pt x="59690" y="5283"/>
                  </a:lnTo>
                  <a:lnTo>
                    <a:pt x="21590" y="40741"/>
                  </a:lnTo>
                  <a:lnTo>
                    <a:pt x="13322" y="58610"/>
                  </a:lnTo>
                  <a:lnTo>
                    <a:pt x="14008" y="61366"/>
                  </a:lnTo>
                  <a:lnTo>
                    <a:pt x="17868" y="62966"/>
                  </a:lnTo>
                  <a:lnTo>
                    <a:pt x="19316" y="60058"/>
                  </a:lnTo>
                  <a:lnTo>
                    <a:pt x="28003" y="43446"/>
                  </a:lnTo>
                  <a:lnTo>
                    <a:pt x="39281" y="28625"/>
                  </a:lnTo>
                  <a:lnTo>
                    <a:pt x="53276" y="16611"/>
                  </a:lnTo>
                  <a:lnTo>
                    <a:pt x="69951" y="8686"/>
                  </a:lnTo>
                  <a:lnTo>
                    <a:pt x="89560" y="6172"/>
                  </a:lnTo>
                  <a:lnTo>
                    <a:pt x="108826" y="9372"/>
                  </a:lnTo>
                  <a:lnTo>
                    <a:pt x="127533" y="16167"/>
                  </a:lnTo>
                  <a:lnTo>
                    <a:pt x="162585" y="32321"/>
                  </a:lnTo>
                  <a:lnTo>
                    <a:pt x="180238" y="38811"/>
                  </a:lnTo>
                  <a:lnTo>
                    <a:pt x="232003" y="54597"/>
                  </a:lnTo>
                  <a:lnTo>
                    <a:pt x="270116" y="91135"/>
                  </a:lnTo>
                  <a:lnTo>
                    <a:pt x="277304" y="119913"/>
                  </a:lnTo>
                  <a:lnTo>
                    <a:pt x="277101" y="129870"/>
                  </a:lnTo>
                  <a:lnTo>
                    <a:pt x="275526" y="139509"/>
                  </a:lnTo>
                  <a:lnTo>
                    <a:pt x="272745" y="148691"/>
                  </a:lnTo>
                  <a:lnTo>
                    <a:pt x="269062" y="157594"/>
                  </a:lnTo>
                  <a:lnTo>
                    <a:pt x="264807" y="166370"/>
                  </a:lnTo>
                  <a:lnTo>
                    <a:pt x="266141" y="165950"/>
                  </a:lnTo>
                  <a:lnTo>
                    <a:pt x="269582" y="167589"/>
                  </a:lnTo>
                  <a:lnTo>
                    <a:pt x="270040" y="169545"/>
                  </a:lnTo>
                  <a:lnTo>
                    <a:pt x="267982" y="173367"/>
                  </a:lnTo>
                  <a:lnTo>
                    <a:pt x="269392" y="172643"/>
                  </a:lnTo>
                  <a:lnTo>
                    <a:pt x="274955" y="161163"/>
                  </a:lnTo>
                  <a:lnTo>
                    <a:pt x="279298" y="150482"/>
                  </a:lnTo>
                  <a:lnTo>
                    <a:pt x="282473" y="139433"/>
                  </a:lnTo>
                  <a:lnTo>
                    <a:pt x="284086" y="127800"/>
                  </a:lnTo>
                  <a:close/>
                </a:path>
                <a:path w="603250" h="1151255">
                  <a:moveTo>
                    <a:pt x="603173" y="1127823"/>
                  </a:moveTo>
                  <a:lnTo>
                    <a:pt x="10198" y="1127823"/>
                  </a:lnTo>
                  <a:lnTo>
                    <a:pt x="10198" y="1132801"/>
                  </a:lnTo>
                  <a:lnTo>
                    <a:pt x="8585" y="1132801"/>
                  </a:lnTo>
                  <a:lnTo>
                    <a:pt x="6985" y="1133640"/>
                  </a:lnTo>
                  <a:lnTo>
                    <a:pt x="6108" y="1135011"/>
                  </a:lnTo>
                  <a:lnTo>
                    <a:pt x="5689" y="1135621"/>
                  </a:lnTo>
                  <a:lnTo>
                    <a:pt x="5537" y="1136319"/>
                  </a:lnTo>
                  <a:lnTo>
                    <a:pt x="5461" y="1137005"/>
                  </a:lnTo>
                  <a:lnTo>
                    <a:pt x="5384" y="1138682"/>
                  </a:lnTo>
                  <a:lnTo>
                    <a:pt x="6299" y="1140371"/>
                  </a:lnTo>
                  <a:lnTo>
                    <a:pt x="12674" y="1144422"/>
                  </a:lnTo>
                  <a:lnTo>
                    <a:pt x="17526" y="1147711"/>
                  </a:lnTo>
                  <a:lnTo>
                    <a:pt x="22250" y="1151178"/>
                  </a:lnTo>
                  <a:lnTo>
                    <a:pt x="19964" y="1147356"/>
                  </a:lnTo>
                  <a:lnTo>
                    <a:pt x="25615" y="1142466"/>
                  </a:lnTo>
                  <a:lnTo>
                    <a:pt x="30340" y="1146517"/>
                  </a:lnTo>
                  <a:lnTo>
                    <a:pt x="31026" y="1147051"/>
                  </a:lnTo>
                  <a:lnTo>
                    <a:pt x="31673" y="1147673"/>
                  </a:lnTo>
                  <a:lnTo>
                    <a:pt x="17907" y="1137005"/>
                  </a:lnTo>
                  <a:lnTo>
                    <a:pt x="370332" y="1137005"/>
                  </a:lnTo>
                  <a:lnTo>
                    <a:pt x="371792" y="1135621"/>
                  </a:lnTo>
                  <a:lnTo>
                    <a:pt x="373938" y="1135278"/>
                  </a:lnTo>
                  <a:lnTo>
                    <a:pt x="376593" y="1136777"/>
                  </a:lnTo>
                  <a:lnTo>
                    <a:pt x="603173" y="1137005"/>
                  </a:lnTo>
                  <a:lnTo>
                    <a:pt x="603173" y="1127823"/>
                  </a:lnTo>
                  <a:close/>
                </a:path>
              </a:pathLst>
            </a:custGeom>
            <a:solidFill>
              <a:srgbClr val="10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1445667" y="2349109"/>
              <a:ext cx="248285" cy="612140"/>
            </a:xfrm>
            <a:custGeom>
              <a:avLst/>
              <a:gdLst/>
              <a:ahLst/>
              <a:cxnLst/>
              <a:rect l="l" t="t" r="r" b="b"/>
              <a:pathLst>
                <a:path w="248285" h="612139">
                  <a:moveTo>
                    <a:pt x="0" y="0"/>
                  </a:moveTo>
                  <a:lnTo>
                    <a:pt x="187605" y="0"/>
                  </a:lnTo>
                  <a:lnTo>
                    <a:pt x="187605" y="229"/>
                  </a:lnTo>
                  <a:lnTo>
                    <a:pt x="186041" y="229"/>
                  </a:lnTo>
                  <a:lnTo>
                    <a:pt x="184629" y="955"/>
                  </a:lnTo>
                  <a:lnTo>
                    <a:pt x="182377" y="4434"/>
                  </a:lnTo>
                  <a:lnTo>
                    <a:pt x="183140" y="7645"/>
                  </a:lnTo>
                  <a:lnTo>
                    <a:pt x="185316" y="8677"/>
                  </a:lnTo>
                  <a:lnTo>
                    <a:pt x="188674" y="10359"/>
                  </a:lnTo>
                  <a:lnTo>
                    <a:pt x="191956" y="12309"/>
                  </a:lnTo>
                  <a:lnTo>
                    <a:pt x="196192" y="15367"/>
                  </a:lnTo>
                  <a:lnTo>
                    <a:pt x="196726" y="15787"/>
                  </a:lnTo>
                  <a:lnTo>
                    <a:pt x="196879" y="15902"/>
                  </a:lnTo>
                  <a:lnTo>
                    <a:pt x="197031" y="15940"/>
                  </a:lnTo>
                  <a:lnTo>
                    <a:pt x="197260" y="16131"/>
                  </a:lnTo>
                  <a:lnTo>
                    <a:pt x="197566" y="16437"/>
                  </a:lnTo>
                  <a:lnTo>
                    <a:pt x="197756" y="16552"/>
                  </a:lnTo>
                  <a:lnTo>
                    <a:pt x="198100" y="16896"/>
                  </a:lnTo>
                  <a:lnTo>
                    <a:pt x="198901" y="17469"/>
                  </a:lnTo>
                  <a:lnTo>
                    <a:pt x="199436" y="17928"/>
                  </a:lnTo>
                  <a:lnTo>
                    <a:pt x="199665" y="18196"/>
                  </a:lnTo>
                  <a:lnTo>
                    <a:pt x="199894" y="18616"/>
                  </a:lnTo>
                  <a:lnTo>
                    <a:pt x="200199" y="19037"/>
                  </a:lnTo>
                  <a:lnTo>
                    <a:pt x="231583" y="66840"/>
                  </a:lnTo>
                  <a:lnTo>
                    <a:pt x="244314" y="122480"/>
                  </a:lnTo>
                  <a:lnTo>
                    <a:pt x="246876" y="180055"/>
                  </a:lnTo>
                  <a:lnTo>
                    <a:pt x="246818" y="194042"/>
                  </a:lnTo>
                  <a:lnTo>
                    <a:pt x="246698" y="295661"/>
                  </a:lnTo>
                  <a:lnTo>
                    <a:pt x="246795" y="355170"/>
                  </a:lnTo>
                  <a:lnTo>
                    <a:pt x="247253" y="592390"/>
                  </a:lnTo>
                  <a:lnTo>
                    <a:pt x="247635" y="593357"/>
                  </a:lnTo>
                  <a:lnTo>
                    <a:pt x="248283" y="594091"/>
                  </a:lnTo>
                  <a:lnTo>
                    <a:pt x="231598" y="601081"/>
                  </a:lnTo>
                  <a:lnTo>
                    <a:pt x="214457" y="606897"/>
                  </a:lnTo>
                  <a:lnTo>
                    <a:pt x="196866" y="610741"/>
                  </a:lnTo>
                  <a:lnTo>
                    <a:pt x="178828" y="611813"/>
                  </a:lnTo>
                  <a:lnTo>
                    <a:pt x="169805" y="611042"/>
                  </a:lnTo>
                  <a:lnTo>
                    <a:pt x="135628" y="597845"/>
                  </a:lnTo>
                  <a:lnTo>
                    <a:pt x="130896" y="596022"/>
                  </a:lnTo>
                  <a:lnTo>
                    <a:pt x="128606" y="595093"/>
                  </a:lnTo>
                  <a:lnTo>
                    <a:pt x="124180" y="593911"/>
                  </a:lnTo>
                  <a:lnTo>
                    <a:pt x="122348" y="591568"/>
                  </a:lnTo>
                  <a:lnTo>
                    <a:pt x="122424" y="590708"/>
                  </a:lnTo>
                  <a:lnTo>
                    <a:pt x="120151" y="555058"/>
                  </a:lnTo>
                  <a:lnTo>
                    <a:pt x="113265" y="448063"/>
                  </a:lnTo>
                  <a:lnTo>
                    <a:pt x="110035" y="397273"/>
                  </a:lnTo>
                  <a:lnTo>
                    <a:pt x="103648" y="295661"/>
                  </a:lnTo>
                  <a:lnTo>
                    <a:pt x="100363" y="244850"/>
                  </a:lnTo>
                  <a:lnTo>
                    <a:pt x="96932" y="194042"/>
                  </a:lnTo>
                  <a:lnTo>
                    <a:pt x="91553" y="150424"/>
                  </a:lnTo>
                  <a:lnTo>
                    <a:pt x="180125" y="150424"/>
                  </a:lnTo>
                  <a:lnTo>
                    <a:pt x="206975" y="120338"/>
                  </a:lnTo>
                  <a:lnTo>
                    <a:pt x="210350" y="106692"/>
                  </a:lnTo>
                  <a:lnTo>
                    <a:pt x="209663" y="104819"/>
                  </a:lnTo>
                  <a:lnTo>
                    <a:pt x="206076" y="103825"/>
                  </a:lnTo>
                  <a:lnTo>
                    <a:pt x="78764" y="103825"/>
                  </a:lnTo>
                  <a:lnTo>
                    <a:pt x="72737" y="88611"/>
                  </a:lnTo>
                  <a:lnTo>
                    <a:pt x="61077" y="66954"/>
                  </a:lnTo>
                  <a:lnTo>
                    <a:pt x="47263" y="46613"/>
                  </a:lnTo>
                  <a:lnTo>
                    <a:pt x="31446" y="27784"/>
                  </a:lnTo>
                  <a:lnTo>
                    <a:pt x="13776" y="10665"/>
                  </a:lnTo>
                  <a:lnTo>
                    <a:pt x="13394" y="9709"/>
                  </a:lnTo>
                  <a:lnTo>
                    <a:pt x="12708" y="9098"/>
                  </a:lnTo>
                  <a:lnTo>
                    <a:pt x="11830" y="8448"/>
                  </a:lnTo>
                  <a:lnTo>
                    <a:pt x="7975" y="5466"/>
                  </a:lnTo>
                  <a:lnTo>
                    <a:pt x="4045" y="2675"/>
                  </a:lnTo>
                  <a:lnTo>
                    <a:pt x="0" y="0"/>
                  </a:lnTo>
                  <a:close/>
                </a:path>
                <a:path w="248285" h="612139">
                  <a:moveTo>
                    <a:pt x="78764" y="103825"/>
                  </a:moveTo>
                  <a:lnTo>
                    <a:pt x="206076" y="103825"/>
                  </a:lnTo>
                  <a:lnTo>
                    <a:pt x="203710" y="104819"/>
                  </a:lnTo>
                  <a:lnTo>
                    <a:pt x="203443" y="106692"/>
                  </a:lnTo>
                  <a:lnTo>
                    <a:pt x="180469" y="142167"/>
                  </a:lnTo>
                  <a:lnTo>
                    <a:pt x="176729" y="144499"/>
                  </a:lnTo>
                  <a:lnTo>
                    <a:pt x="180125" y="150424"/>
                  </a:lnTo>
                  <a:lnTo>
                    <a:pt x="91553" y="150424"/>
                  </a:lnTo>
                  <a:lnTo>
                    <a:pt x="89814" y="140136"/>
                  </a:lnTo>
                  <a:lnTo>
                    <a:pt x="82818" y="114056"/>
                  </a:lnTo>
                  <a:lnTo>
                    <a:pt x="78764" y="103825"/>
                  </a:lnTo>
                  <a:close/>
                </a:path>
              </a:pathLst>
            </a:custGeom>
            <a:solidFill>
              <a:srgbClr val="EF47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1446125" y="1579248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38" y="0"/>
                  </a:moveTo>
                  <a:lnTo>
                    <a:pt x="152" y="152"/>
                  </a:lnTo>
                  <a:lnTo>
                    <a:pt x="0" y="152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10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1446278" y="1529246"/>
              <a:ext cx="81280" cy="154940"/>
            </a:xfrm>
            <a:custGeom>
              <a:avLst/>
              <a:gdLst/>
              <a:ahLst/>
              <a:cxnLst/>
              <a:rect l="l" t="t" r="r" b="b"/>
              <a:pathLst>
                <a:path w="81280" h="154939">
                  <a:moveTo>
                    <a:pt x="24538" y="0"/>
                  </a:moveTo>
                  <a:lnTo>
                    <a:pt x="49299" y="33813"/>
                  </a:lnTo>
                  <a:lnTo>
                    <a:pt x="80675" y="56003"/>
                  </a:lnTo>
                  <a:lnTo>
                    <a:pt x="77049" y="62922"/>
                  </a:lnTo>
                  <a:lnTo>
                    <a:pt x="74149" y="69841"/>
                  </a:lnTo>
                  <a:lnTo>
                    <a:pt x="69379" y="84406"/>
                  </a:lnTo>
                  <a:lnTo>
                    <a:pt x="69226" y="90445"/>
                  </a:lnTo>
                  <a:lnTo>
                    <a:pt x="70142" y="92586"/>
                  </a:lnTo>
                  <a:lnTo>
                    <a:pt x="71706" y="94001"/>
                  </a:lnTo>
                  <a:lnTo>
                    <a:pt x="72461" y="109354"/>
                  </a:lnTo>
                  <a:lnTo>
                    <a:pt x="71649" y="124621"/>
                  </a:lnTo>
                  <a:lnTo>
                    <a:pt x="69291" y="139716"/>
                  </a:lnTo>
                  <a:lnTo>
                    <a:pt x="65410" y="154553"/>
                  </a:lnTo>
                  <a:lnTo>
                    <a:pt x="44725" y="131542"/>
                  </a:lnTo>
                  <a:lnTo>
                    <a:pt x="27610" y="105794"/>
                  </a:lnTo>
                  <a:lnTo>
                    <a:pt x="13043" y="78325"/>
                  </a:lnTo>
                  <a:lnTo>
                    <a:pt x="0" y="50154"/>
                  </a:lnTo>
                  <a:lnTo>
                    <a:pt x="1488" y="49924"/>
                  </a:lnTo>
                  <a:lnTo>
                    <a:pt x="2175" y="49351"/>
                  </a:lnTo>
                  <a:lnTo>
                    <a:pt x="6842" y="44559"/>
                  </a:lnTo>
                  <a:lnTo>
                    <a:pt x="10346" y="38882"/>
                  </a:lnTo>
                  <a:lnTo>
                    <a:pt x="13085" y="32724"/>
                  </a:lnTo>
                  <a:lnTo>
                    <a:pt x="15455" y="26491"/>
                  </a:lnTo>
                  <a:lnTo>
                    <a:pt x="24538" y="0"/>
                  </a:lnTo>
                  <a:close/>
                </a:path>
              </a:pathLst>
            </a:custGeom>
            <a:solidFill>
              <a:srgbClr val="F7A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1447723" y="1392440"/>
              <a:ext cx="242570" cy="1548765"/>
            </a:xfrm>
            <a:custGeom>
              <a:avLst/>
              <a:gdLst/>
              <a:ahLst/>
              <a:cxnLst/>
              <a:rect l="l" t="t" r="r" b="b"/>
              <a:pathLst>
                <a:path w="242569" h="1548764">
                  <a:moveTo>
                    <a:pt x="5308" y="98704"/>
                  </a:moveTo>
                  <a:lnTo>
                    <a:pt x="5029" y="98437"/>
                  </a:lnTo>
                  <a:lnTo>
                    <a:pt x="5194" y="98628"/>
                  </a:lnTo>
                  <a:close/>
                </a:path>
                <a:path w="242569" h="1548764">
                  <a:moveTo>
                    <a:pt x="5613" y="98971"/>
                  </a:moveTo>
                  <a:lnTo>
                    <a:pt x="5422" y="98780"/>
                  </a:lnTo>
                  <a:lnTo>
                    <a:pt x="5575" y="98971"/>
                  </a:lnTo>
                  <a:close/>
                </a:path>
                <a:path w="242569" h="1548764">
                  <a:moveTo>
                    <a:pt x="6413" y="98399"/>
                  </a:moveTo>
                  <a:lnTo>
                    <a:pt x="5613" y="98971"/>
                  </a:lnTo>
                  <a:lnTo>
                    <a:pt x="6413" y="98399"/>
                  </a:lnTo>
                  <a:close/>
                </a:path>
                <a:path w="242569" h="1548764">
                  <a:moveTo>
                    <a:pt x="18084" y="340410"/>
                  </a:moveTo>
                  <a:lnTo>
                    <a:pt x="17170" y="339153"/>
                  </a:lnTo>
                  <a:lnTo>
                    <a:pt x="16294" y="337883"/>
                  </a:lnTo>
                  <a:lnTo>
                    <a:pt x="15379" y="336626"/>
                  </a:lnTo>
                  <a:lnTo>
                    <a:pt x="13589" y="338658"/>
                  </a:lnTo>
                  <a:lnTo>
                    <a:pt x="12700" y="339725"/>
                  </a:lnTo>
                  <a:lnTo>
                    <a:pt x="14503" y="339915"/>
                  </a:lnTo>
                  <a:lnTo>
                    <a:pt x="16256" y="340144"/>
                  </a:lnTo>
                  <a:lnTo>
                    <a:pt x="18084" y="340410"/>
                  </a:lnTo>
                  <a:close/>
                </a:path>
                <a:path w="242569" h="1548764">
                  <a:moveTo>
                    <a:pt x="31178" y="804418"/>
                  </a:moveTo>
                  <a:lnTo>
                    <a:pt x="31064" y="803541"/>
                  </a:lnTo>
                  <a:lnTo>
                    <a:pt x="30645" y="802614"/>
                  </a:lnTo>
                  <a:lnTo>
                    <a:pt x="27698" y="797267"/>
                  </a:lnTo>
                  <a:lnTo>
                    <a:pt x="27355" y="797191"/>
                  </a:lnTo>
                  <a:lnTo>
                    <a:pt x="27012" y="797077"/>
                  </a:lnTo>
                  <a:lnTo>
                    <a:pt x="26708" y="797001"/>
                  </a:lnTo>
                  <a:lnTo>
                    <a:pt x="22402" y="795820"/>
                  </a:lnTo>
                  <a:lnTo>
                    <a:pt x="20612" y="802424"/>
                  </a:lnTo>
                  <a:lnTo>
                    <a:pt x="24841" y="803656"/>
                  </a:lnTo>
                  <a:lnTo>
                    <a:pt x="28892" y="804722"/>
                  </a:lnTo>
                  <a:lnTo>
                    <a:pt x="30911" y="805218"/>
                  </a:lnTo>
                  <a:lnTo>
                    <a:pt x="31178" y="804418"/>
                  </a:lnTo>
                  <a:close/>
                </a:path>
                <a:path w="242569" h="1548764">
                  <a:moveTo>
                    <a:pt x="50863" y="625360"/>
                  </a:moveTo>
                  <a:lnTo>
                    <a:pt x="43878" y="625360"/>
                  </a:lnTo>
                  <a:lnTo>
                    <a:pt x="42735" y="634263"/>
                  </a:lnTo>
                  <a:lnTo>
                    <a:pt x="40906" y="646188"/>
                  </a:lnTo>
                  <a:lnTo>
                    <a:pt x="39611" y="653643"/>
                  </a:lnTo>
                  <a:lnTo>
                    <a:pt x="37858" y="662863"/>
                  </a:lnTo>
                  <a:lnTo>
                    <a:pt x="37058" y="664883"/>
                  </a:lnTo>
                  <a:lnTo>
                    <a:pt x="36944" y="667296"/>
                  </a:lnTo>
                  <a:lnTo>
                    <a:pt x="37515" y="667410"/>
                  </a:lnTo>
                  <a:lnTo>
                    <a:pt x="38011" y="667562"/>
                  </a:lnTo>
                  <a:lnTo>
                    <a:pt x="38163" y="667562"/>
                  </a:lnTo>
                  <a:lnTo>
                    <a:pt x="36791" y="668020"/>
                  </a:lnTo>
                  <a:lnTo>
                    <a:pt x="36944" y="667296"/>
                  </a:lnTo>
                  <a:lnTo>
                    <a:pt x="35331" y="666877"/>
                  </a:lnTo>
                  <a:lnTo>
                    <a:pt x="28892" y="665264"/>
                  </a:lnTo>
                  <a:lnTo>
                    <a:pt x="25679" y="664425"/>
                  </a:lnTo>
                  <a:lnTo>
                    <a:pt x="25107" y="664311"/>
                  </a:lnTo>
                  <a:lnTo>
                    <a:pt x="20916" y="663282"/>
                  </a:lnTo>
                  <a:lnTo>
                    <a:pt x="25679" y="664425"/>
                  </a:lnTo>
                  <a:lnTo>
                    <a:pt x="29273" y="652729"/>
                  </a:lnTo>
                  <a:lnTo>
                    <a:pt x="30759" y="646074"/>
                  </a:lnTo>
                  <a:lnTo>
                    <a:pt x="32550" y="634758"/>
                  </a:lnTo>
                  <a:lnTo>
                    <a:pt x="33083" y="630059"/>
                  </a:lnTo>
                  <a:lnTo>
                    <a:pt x="33426" y="625360"/>
                  </a:lnTo>
                  <a:lnTo>
                    <a:pt x="26593" y="625360"/>
                  </a:lnTo>
                  <a:lnTo>
                    <a:pt x="26365" y="628992"/>
                  </a:lnTo>
                  <a:lnTo>
                    <a:pt x="25946" y="632625"/>
                  </a:lnTo>
                  <a:lnTo>
                    <a:pt x="24536" y="642023"/>
                  </a:lnTo>
                  <a:lnTo>
                    <a:pt x="23355" y="647839"/>
                  </a:lnTo>
                  <a:lnTo>
                    <a:pt x="20332" y="659003"/>
                  </a:lnTo>
                  <a:lnTo>
                    <a:pt x="19037" y="665568"/>
                  </a:lnTo>
                  <a:lnTo>
                    <a:pt x="15074" y="670166"/>
                  </a:lnTo>
                  <a:lnTo>
                    <a:pt x="14998" y="670356"/>
                  </a:lnTo>
                  <a:lnTo>
                    <a:pt x="14846" y="670471"/>
                  </a:lnTo>
                  <a:lnTo>
                    <a:pt x="12738" y="673760"/>
                  </a:lnTo>
                  <a:lnTo>
                    <a:pt x="17284" y="678078"/>
                  </a:lnTo>
                  <a:lnTo>
                    <a:pt x="20294" y="674636"/>
                  </a:lnTo>
                  <a:lnTo>
                    <a:pt x="20447" y="674370"/>
                  </a:lnTo>
                  <a:lnTo>
                    <a:pt x="20650" y="674103"/>
                  </a:lnTo>
                  <a:lnTo>
                    <a:pt x="21526" y="673023"/>
                  </a:lnTo>
                  <a:lnTo>
                    <a:pt x="22250" y="671957"/>
                  </a:lnTo>
                  <a:lnTo>
                    <a:pt x="22898" y="670814"/>
                  </a:lnTo>
                  <a:lnTo>
                    <a:pt x="23050" y="670890"/>
                  </a:lnTo>
                  <a:lnTo>
                    <a:pt x="23279" y="670966"/>
                  </a:lnTo>
                  <a:lnTo>
                    <a:pt x="27851" y="672033"/>
                  </a:lnTo>
                  <a:lnTo>
                    <a:pt x="32588" y="673760"/>
                  </a:lnTo>
                  <a:lnTo>
                    <a:pt x="39992" y="674712"/>
                  </a:lnTo>
                  <a:lnTo>
                    <a:pt x="41630" y="673481"/>
                  </a:lnTo>
                  <a:lnTo>
                    <a:pt x="42583" y="671614"/>
                  </a:lnTo>
                  <a:lnTo>
                    <a:pt x="42125" y="670128"/>
                  </a:lnTo>
                  <a:lnTo>
                    <a:pt x="42697" y="668324"/>
                  </a:lnTo>
                  <a:lnTo>
                    <a:pt x="50215" y="630250"/>
                  </a:lnTo>
                  <a:lnTo>
                    <a:pt x="50863" y="625360"/>
                  </a:lnTo>
                  <a:close/>
                </a:path>
                <a:path w="242569" h="1548764">
                  <a:moveTo>
                    <a:pt x="120281" y="1548244"/>
                  </a:moveTo>
                  <a:lnTo>
                    <a:pt x="94869" y="1150721"/>
                  </a:lnTo>
                  <a:lnTo>
                    <a:pt x="87757" y="1096810"/>
                  </a:lnTo>
                  <a:lnTo>
                    <a:pt x="70675" y="1045286"/>
                  </a:lnTo>
                  <a:lnTo>
                    <a:pt x="45199" y="1003287"/>
                  </a:lnTo>
                  <a:lnTo>
                    <a:pt x="12052" y="967689"/>
                  </a:lnTo>
                  <a:lnTo>
                    <a:pt x="12052" y="970394"/>
                  </a:lnTo>
                  <a:lnTo>
                    <a:pt x="10223" y="973226"/>
                  </a:lnTo>
                  <a:lnTo>
                    <a:pt x="11404" y="971359"/>
                  </a:lnTo>
                  <a:lnTo>
                    <a:pt x="12052" y="970394"/>
                  </a:lnTo>
                  <a:lnTo>
                    <a:pt x="12052" y="967689"/>
                  </a:lnTo>
                  <a:lnTo>
                    <a:pt x="11709" y="967346"/>
                  </a:lnTo>
                  <a:lnTo>
                    <a:pt x="11061" y="966724"/>
                  </a:lnTo>
                  <a:lnTo>
                    <a:pt x="10375" y="966190"/>
                  </a:lnTo>
                  <a:lnTo>
                    <a:pt x="9690" y="965581"/>
                  </a:lnTo>
                  <a:lnTo>
                    <a:pt x="5651" y="962139"/>
                  </a:lnTo>
                  <a:lnTo>
                    <a:pt x="4432" y="963206"/>
                  </a:lnTo>
                  <a:lnTo>
                    <a:pt x="4432" y="972464"/>
                  </a:lnTo>
                  <a:lnTo>
                    <a:pt x="4102" y="972223"/>
                  </a:lnTo>
                  <a:lnTo>
                    <a:pt x="4432" y="972464"/>
                  </a:lnTo>
                  <a:lnTo>
                    <a:pt x="4432" y="963206"/>
                  </a:lnTo>
                  <a:lnTo>
                    <a:pt x="0" y="967028"/>
                  </a:lnTo>
                  <a:lnTo>
                    <a:pt x="2286" y="970851"/>
                  </a:lnTo>
                  <a:lnTo>
                    <a:pt x="23749" y="991844"/>
                  </a:lnTo>
                  <a:lnTo>
                    <a:pt x="41694" y="1013968"/>
                  </a:lnTo>
                  <a:lnTo>
                    <a:pt x="71208" y="1070063"/>
                  </a:lnTo>
                  <a:lnTo>
                    <a:pt x="82638" y="1120648"/>
                  </a:lnTo>
                  <a:lnTo>
                    <a:pt x="87350" y="1175410"/>
                  </a:lnTo>
                  <a:lnTo>
                    <a:pt x="110972" y="1543659"/>
                  </a:lnTo>
                  <a:lnTo>
                    <a:pt x="112991" y="1540192"/>
                  </a:lnTo>
                  <a:lnTo>
                    <a:pt x="119519" y="1540967"/>
                  </a:lnTo>
                  <a:lnTo>
                    <a:pt x="119786" y="1547558"/>
                  </a:lnTo>
                  <a:lnTo>
                    <a:pt x="120281" y="1548244"/>
                  </a:lnTo>
                  <a:close/>
                </a:path>
                <a:path w="242569" h="1548764">
                  <a:moveTo>
                    <a:pt x="242481" y="0"/>
                  </a:moveTo>
                  <a:lnTo>
                    <a:pt x="241147" y="1219"/>
                  </a:lnTo>
                  <a:lnTo>
                    <a:pt x="238277" y="1638"/>
                  </a:lnTo>
                  <a:lnTo>
                    <a:pt x="235686" y="1562"/>
                  </a:lnTo>
                  <a:lnTo>
                    <a:pt x="235826" y="24345"/>
                  </a:lnTo>
                  <a:lnTo>
                    <a:pt x="233476" y="69837"/>
                  </a:lnTo>
                  <a:lnTo>
                    <a:pt x="224891" y="112153"/>
                  </a:lnTo>
                  <a:lnTo>
                    <a:pt x="207899" y="149161"/>
                  </a:lnTo>
                  <a:lnTo>
                    <a:pt x="181737" y="177800"/>
                  </a:lnTo>
                  <a:lnTo>
                    <a:pt x="130898" y="197485"/>
                  </a:lnTo>
                  <a:lnTo>
                    <a:pt x="110591" y="195973"/>
                  </a:lnTo>
                  <a:lnTo>
                    <a:pt x="72415" y="181114"/>
                  </a:lnTo>
                  <a:lnTo>
                    <a:pt x="41770" y="153682"/>
                  </a:lnTo>
                  <a:lnTo>
                    <a:pt x="21412" y="117665"/>
                  </a:lnTo>
                  <a:lnTo>
                    <a:pt x="13284" y="96672"/>
                  </a:lnTo>
                  <a:lnTo>
                    <a:pt x="12090" y="95986"/>
                  </a:lnTo>
                  <a:lnTo>
                    <a:pt x="10909" y="95910"/>
                  </a:lnTo>
                  <a:lnTo>
                    <a:pt x="8851" y="95567"/>
                  </a:lnTo>
                  <a:lnTo>
                    <a:pt x="6565" y="96977"/>
                  </a:lnTo>
                  <a:lnTo>
                    <a:pt x="6985" y="99352"/>
                  </a:lnTo>
                  <a:lnTo>
                    <a:pt x="15798" y="121818"/>
                  </a:lnTo>
                  <a:lnTo>
                    <a:pt x="38379" y="160185"/>
                  </a:lnTo>
                  <a:lnTo>
                    <a:pt x="72047" y="189103"/>
                  </a:lnTo>
                  <a:lnTo>
                    <a:pt x="79298" y="192659"/>
                  </a:lnTo>
                  <a:lnTo>
                    <a:pt x="81241" y="189801"/>
                  </a:lnTo>
                  <a:lnTo>
                    <a:pt x="85788" y="192163"/>
                  </a:lnTo>
                  <a:lnTo>
                    <a:pt x="85331" y="195414"/>
                  </a:lnTo>
                  <a:lnTo>
                    <a:pt x="98018" y="200012"/>
                  </a:lnTo>
                  <a:lnTo>
                    <a:pt x="111099" y="203060"/>
                  </a:lnTo>
                  <a:lnTo>
                    <a:pt x="124383" y="204393"/>
                  </a:lnTo>
                  <a:lnTo>
                    <a:pt x="137693" y="203822"/>
                  </a:lnTo>
                  <a:lnTo>
                    <a:pt x="188912" y="180860"/>
                  </a:lnTo>
                  <a:lnTo>
                    <a:pt x="225742" y="130365"/>
                  </a:lnTo>
                  <a:lnTo>
                    <a:pt x="237782" y="88366"/>
                  </a:lnTo>
                  <a:lnTo>
                    <a:pt x="242189" y="44094"/>
                  </a:lnTo>
                  <a:lnTo>
                    <a:pt x="242481" y="0"/>
                  </a:lnTo>
                  <a:close/>
                </a:path>
              </a:pathLst>
            </a:custGeom>
            <a:solidFill>
              <a:srgbClr val="10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1473411" y="2017792"/>
              <a:ext cx="18415" cy="42545"/>
            </a:xfrm>
            <a:custGeom>
              <a:avLst/>
              <a:gdLst/>
              <a:ahLst/>
              <a:cxnLst/>
              <a:rect l="l" t="t" r="r" b="b"/>
              <a:pathLst>
                <a:path w="18415" h="42544">
                  <a:moveTo>
                    <a:pt x="7746" y="0"/>
                  </a:moveTo>
                  <a:lnTo>
                    <a:pt x="18203" y="0"/>
                  </a:lnTo>
                  <a:lnTo>
                    <a:pt x="17058" y="8906"/>
                  </a:lnTo>
                  <a:lnTo>
                    <a:pt x="15226" y="20833"/>
                  </a:lnTo>
                  <a:lnTo>
                    <a:pt x="13929" y="28288"/>
                  </a:lnTo>
                  <a:lnTo>
                    <a:pt x="12173" y="37501"/>
                  </a:lnTo>
                  <a:lnTo>
                    <a:pt x="11372" y="39527"/>
                  </a:lnTo>
                  <a:lnTo>
                    <a:pt x="11372" y="41362"/>
                  </a:lnTo>
                  <a:lnTo>
                    <a:pt x="11257" y="41935"/>
                  </a:lnTo>
                  <a:lnTo>
                    <a:pt x="9540" y="41438"/>
                  </a:lnTo>
                  <a:lnTo>
                    <a:pt x="0" y="39068"/>
                  </a:lnTo>
                  <a:lnTo>
                    <a:pt x="7403" y="4701"/>
                  </a:lnTo>
                  <a:lnTo>
                    <a:pt x="7746" y="0"/>
                  </a:lnTo>
                  <a:close/>
                </a:path>
              </a:pathLst>
            </a:custGeom>
            <a:solidFill>
              <a:srgbClr val="F7E2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1473974" y="1987600"/>
              <a:ext cx="57785" cy="214629"/>
            </a:xfrm>
            <a:custGeom>
              <a:avLst/>
              <a:gdLst/>
              <a:ahLst/>
              <a:cxnLst/>
              <a:rect l="l" t="t" r="r" b="b"/>
              <a:pathLst>
                <a:path w="57784" h="214630">
                  <a:moveTo>
                    <a:pt x="26111" y="14338"/>
                  </a:moveTo>
                  <a:lnTo>
                    <a:pt x="25996" y="13449"/>
                  </a:lnTo>
                  <a:lnTo>
                    <a:pt x="25260" y="13449"/>
                  </a:lnTo>
                  <a:lnTo>
                    <a:pt x="24536" y="13563"/>
                  </a:lnTo>
                  <a:lnTo>
                    <a:pt x="23583" y="13639"/>
                  </a:lnTo>
                  <a:lnTo>
                    <a:pt x="23202" y="13728"/>
                  </a:lnTo>
                  <a:lnTo>
                    <a:pt x="23050" y="13728"/>
                  </a:lnTo>
                  <a:lnTo>
                    <a:pt x="22821" y="13766"/>
                  </a:lnTo>
                  <a:lnTo>
                    <a:pt x="21907" y="13919"/>
                  </a:lnTo>
                  <a:lnTo>
                    <a:pt x="21069" y="13919"/>
                  </a:lnTo>
                  <a:lnTo>
                    <a:pt x="19507" y="12992"/>
                  </a:lnTo>
                  <a:lnTo>
                    <a:pt x="18821" y="12192"/>
                  </a:lnTo>
                  <a:lnTo>
                    <a:pt x="18440" y="10477"/>
                  </a:lnTo>
                  <a:lnTo>
                    <a:pt x="18516" y="9512"/>
                  </a:lnTo>
                  <a:lnTo>
                    <a:pt x="19316" y="8255"/>
                  </a:lnTo>
                  <a:lnTo>
                    <a:pt x="19735" y="7797"/>
                  </a:lnTo>
                  <a:lnTo>
                    <a:pt x="20231" y="7454"/>
                  </a:lnTo>
                  <a:lnTo>
                    <a:pt x="16217" y="6388"/>
                  </a:lnTo>
                  <a:lnTo>
                    <a:pt x="11836" y="5994"/>
                  </a:lnTo>
                  <a:lnTo>
                    <a:pt x="7747" y="5270"/>
                  </a:lnTo>
                  <a:lnTo>
                    <a:pt x="7251" y="5232"/>
                  </a:lnTo>
                  <a:lnTo>
                    <a:pt x="7061" y="2870"/>
                  </a:lnTo>
                  <a:lnTo>
                    <a:pt x="6451" y="1981"/>
                  </a:lnTo>
                  <a:lnTo>
                    <a:pt x="5651" y="1485"/>
                  </a:lnTo>
                  <a:lnTo>
                    <a:pt x="3556" y="0"/>
                  </a:lnTo>
                  <a:lnTo>
                    <a:pt x="2984" y="152"/>
                  </a:lnTo>
                  <a:lnTo>
                    <a:pt x="2984" y="6235"/>
                  </a:lnTo>
                  <a:lnTo>
                    <a:pt x="1752" y="11163"/>
                  </a:lnTo>
                  <a:lnTo>
                    <a:pt x="2984" y="6235"/>
                  </a:lnTo>
                  <a:lnTo>
                    <a:pt x="2984" y="152"/>
                  </a:lnTo>
                  <a:lnTo>
                    <a:pt x="0" y="876"/>
                  </a:lnTo>
                  <a:lnTo>
                    <a:pt x="304" y="4089"/>
                  </a:lnTo>
                  <a:lnTo>
                    <a:pt x="381" y="5118"/>
                  </a:lnTo>
                  <a:lnTo>
                    <a:pt x="381" y="5651"/>
                  </a:lnTo>
                  <a:lnTo>
                    <a:pt x="800" y="10744"/>
                  </a:lnTo>
                  <a:lnTo>
                    <a:pt x="889" y="18084"/>
                  </a:lnTo>
                  <a:lnTo>
                    <a:pt x="800" y="21056"/>
                  </a:lnTo>
                  <a:lnTo>
                    <a:pt x="7594" y="21056"/>
                  </a:lnTo>
                  <a:lnTo>
                    <a:pt x="7747" y="18084"/>
                  </a:lnTo>
                  <a:lnTo>
                    <a:pt x="7708" y="15138"/>
                  </a:lnTo>
                  <a:lnTo>
                    <a:pt x="7594" y="12230"/>
                  </a:lnTo>
                  <a:lnTo>
                    <a:pt x="13855" y="13258"/>
                  </a:lnTo>
                  <a:lnTo>
                    <a:pt x="18859" y="14262"/>
                  </a:lnTo>
                  <a:lnTo>
                    <a:pt x="19316" y="13766"/>
                  </a:lnTo>
                  <a:lnTo>
                    <a:pt x="19164" y="17500"/>
                  </a:lnTo>
                  <a:lnTo>
                    <a:pt x="18897" y="19304"/>
                  </a:lnTo>
                  <a:lnTo>
                    <a:pt x="18745" y="21056"/>
                  </a:lnTo>
                  <a:lnTo>
                    <a:pt x="25615" y="21056"/>
                  </a:lnTo>
                  <a:lnTo>
                    <a:pt x="25806" y="19456"/>
                  </a:lnTo>
                  <a:lnTo>
                    <a:pt x="26111" y="16205"/>
                  </a:lnTo>
                  <a:lnTo>
                    <a:pt x="26111" y="14338"/>
                  </a:lnTo>
                  <a:close/>
                </a:path>
                <a:path w="57784" h="214630">
                  <a:moveTo>
                    <a:pt x="57365" y="208572"/>
                  </a:moveTo>
                  <a:lnTo>
                    <a:pt x="57251" y="207225"/>
                  </a:lnTo>
                  <a:lnTo>
                    <a:pt x="43345" y="207632"/>
                  </a:lnTo>
                  <a:lnTo>
                    <a:pt x="29425" y="207022"/>
                  </a:lnTo>
                  <a:lnTo>
                    <a:pt x="15455" y="205232"/>
                  </a:lnTo>
                  <a:lnTo>
                    <a:pt x="1447" y="202107"/>
                  </a:lnTo>
                  <a:lnTo>
                    <a:pt x="4394" y="207454"/>
                  </a:lnTo>
                  <a:lnTo>
                    <a:pt x="4813" y="208381"/>
                  </a:lnTo>
                  <a:lnTo>
                    <a:pt x="4927" y="209257"/>
                  </a:lnTo>
                  <a:lnTo>
                    <a:pt x="4660" y="210058"/>
                  </a:lnTo>
                  <a:lnTo>
                    <a:pt x="17005" y="212432"/>
                  </a:lnTo>
                  <a:lnTo>
                    <a:pt x="29489" y="213842"/>
                  </a:lnTo>
                  <a:lnTo>
                    <a:pt x="42037" y="214388"/>
                  </a:lnTo>
                  <a:lnTo>
                    <a:pt x="54648" y="214109"/>
                  </a:lnTo>
                  <a:lnTo>
                    <a:pt x="53276" y="212128"/>
                  </a:lnTo>
                  <a:lnTo>
                    <a:pt x="54190" y="208610"/>
                  </a:lnTo>
                  <a:lnTo>
                    <a:pt x="57365" y="208572"/>
                  </a:lnTo>
                  <a:close/>
                </a:path>
              </a:pathLst>
            </a:custGeom>
            <a:solidFill>
              <a:srgbClr val="10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1481578" y="1999825"/>
              <a:ext cx="12065" cy="8890"/>
            </a:xfrm>
            <a:custGeom>
              <a:avLst/>
              <a:gdLst/>
              <a:ahLst/>
              <a:cxnLst/>
              <a:rect l="l" t="t" r="r" b="b"/>
              <a:pathLst>
                <a:path w="12065" h="8889">
                  <a:moveTo>
                    <a:pt x="0" y="0"/>
                  </a:moveTo>
                  <a:lnTo>
                    <a:pt x="3129" y="496"/>
                  </a:lnTo>
                  <a:lnTo>
                    <a:pt x="6258" y="1032"/>
                  </a:lnTo>
                  <a:lnTo>
                    <a:pt x="11257" y="2026"/>
                  </a:lnTo>
                  <a:lnTo>
                    <a:pt x="11715" y="1529"/>
                  </a:lnTo>
                  <a:lnTo>
                    <a:pt x="11563" y="5275"/>
                  </a:lnTo>
                  <a:lnTo>
                    <a:pt x="11296" y="7072"/>
                  </a:lnTo>
                  <a:lnTo>
                    <a:pt x="11143" y="8830"/>
                  </a:lnTo>
                  <a:lnTo>
                    <a:pt x="0" y="8830"/>
                  </a:lnTo>
                  <a:lnTo>
                    <a:pt x="152" y="5848"/>
                  </a:lnTo>
                  <a:lnTo>
                    <a:pt x="114" y="29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E2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1480807" y="1435556"/>
              <a:ext cx="184150" cy="683895"/>
            </a:xfrm>
            <a:custGeom>
              <a:avLst/>
              <a:gdLst/>
              <a:ahLst/>
              <a:cxnLst/>
              <a:rect l="l" t="t" r="r" b="b"/>
              <a:pathLst>
                <a:path w="184150" h="683894">
                  <a:moveTo>
                    <a:pt x="5080" y="624446"/>
                  </a:moveTo>
                  <a:lnTo>
                    <a:pt x="4927" y="624446"/>
                  </a:lnTo>
                  <a:lnTo>
                    <a:pt x="4432" y="624293"/>
                  </a:lnTo>
                  <a:lnTo>
                    <a:pt x="3860" y="624179"/>
                  </a:lnTo>
                  <a:lnTo>
                    <a:pt x="3784" y="624446"/>
                  </a:lnTo>
                  <a:lnTo>
                    <a:pt x="3708" y="624903"/>
                  </a:lnTo>
                  <a:lnTo>
                    <a:pt x="5080" y="624446"/>
                  </a:lnTo>
                  <a:close/>
                </a:path>
                <a:path w="184150" h="683894">
                  <a:moveTo>
                    <a:pt x="21564" y="9055"/>
                  </a:moveTo>
                  <a:lnTo>
                    <a:pt x="17132" y="7912"/>
                  </a:lnTo>
                  <a:lnTo>
                    <a:pt x="14884" y="15214"/>
                  </a:lnTo>
                  <a:lnTo>
                    <a:pt x="13817" y="19837"/>
                  </a:lnTo>
                  <a:lnTo>
                    <a:pt x="12255" y="25768"/>
                  </a:lnTo>
                  <a:lnTo>
                    <a:pt x="12026" y="28409"/>
                  </a:lnTo>
                  <a:lnTo>
                    <a:pt x="9461" y="29972"/>
                  </a:lnTo>
                  <a:lnTo>
                    <a:pt x="7899" y="28943"/>
                  </a:lnTo>
                  <a:lnTo>
                    <a:pt x="4660" y="24384"/>
                  </a:lnTo>
                  <a:lnTo>
                    <a:pt x="5956" y="19380"/>
                  </a:lnTo>
                  <a:lnTo>
                    <a:pt x="6642" y="13233"/>
                  </a:lnTo>
                  <a:lnTo>
                    <a:pt x="5346" y="5118"/>
                  </a:lnTo>
                  <a:lnTo>
                    <a:pt x="6527" y="2032"/>
                  </a:lnTo>
                  <a:lnTo>
                    <a:pt x="5651" y="647"/>
                  </a:lnTo>
                  <a:lnTo>
                    <a:pt x="3251" y="0"/>
                  </a:lnTo>
                  <a:lnTo>
                    <a:pt x="2095" y="800"/>
                  </a:lnTo>
                  <a:lnTo>
                    <a:pt x="1714" y="1955"/>
                  </a:lnTo>
                  <a:lnTo>
                    <a:pt x="0" y="6426"/>
                  </a:lnTo>
                  <a:lnTo>
                    <a:pt x="2324" y="11049"/>
                  </a:lnTo>
                  <a:lnTo>
                    <a:pt x="1790" y="15633"/>
                  </a:lnTo>
                  <a:lnTo>
                    <a:pt x="647" y="24041"/>
                  </a:lnTo>
                  <a:lnTo>
                    <a:pt x="3632" y="31838"/>
                  </a:lnTo>
                  <a:lnTo>
                    <a:pt x="7023" y="34671"/>
                  </a:lnTo>
                  <a:lnTo>
                    <a:pt x="15455" y="33032"/>
                  </a:lnTo>
                  <a:lnTo>
                    <a:pt x="16256" y="28409"/>
                  </a:lnTo>
                  <a:lnTo>
                    <a:pt x="18313" y="20523"/>
                  </a:lnTo>
                  <a:lnTo>
                    <a:pt x="19392" y="16167"/>
                  </a:lnTo>
                  <a:lnTo>
                    <a:pt x="20726" y="11925"/>
                  </a:lnTo>
                  <a:lnTo>
                    <a:pt x="21564" y="9055"/>
                  </a:lnTo>
                  <a:close/>
                </a:path>
                <a:path w="184150" h="683894">
                  <a:moveTo>
                    <a:pt x="31216" y="258991"/>
                  </a:moveTo>
                  <a:lnTo>
                    <a:pt x="31026" y="257733"/>
                  </a:lnTo>
                  <a:lnTo>
                    <a:pt x="30035" y="257467"/>
                  </a:lnTo>
                  <a:lnTo>
                    <a:pt x="29159" y="256692"/>
                  </a:lnTo>
                  <a:lnTo>
                    <a:pt x="28892" y="255701"/>
                  </a:lnTo>
                  <a:lnTo>
                    <a:pt x="28511" y="255397"/>
                  </a:lnTo>
                  <a:lnTo>
                    <a:pt x="27787" y="254711"/>
                  </a:lnTo>
                  <a:lnTo>
                    <a:pt x="27216" y="254711"/>
                  </a:lnTo>
                  <a:lnTo>
                    <a:pt x="26644" y="254863"/>
                  </a:lnTo>
                  <a:lnTo>
                    <a:pt x="26060" y="255282"/>
                  </a:lnTo>
                  <a:lnTo>
                    <a:pt x="20421" y="259105"/>
                  </a:lnTo>
                  <a:lnTo>
                    <a:pt x="15036" y="263118"/>
                  </a:lnTo>
                  <a:lnTo>
                    <a:pt x="10756" y="266598"/>
                  </a:lnTo>
                  <a:lnTo>
                    <a:pt x="9804" y="267360"/>
                  </a:lnTo>
                  <a:lnTo>
                    <a:pt x="10223" y="267931"/>
                  </a:lnTo>
                  <a:lnTo>
                    <a:pt x="9309" y="268630"/>
                  </a:lnTo>
                  <a:lnTo>
                    <a:pt x="8890" y="269811"/>
                  </a:lnTo>
                  <a:lnTo>
                    <a:pt x="9385" y="271259"/>
                  </a:lnTo>
                  <a:lnTo>
                    <a:pt x="9880" y="272643"/>
                  </a:lnTo>
                  <a:lnTo>
                    <a:pt x="10337" y="273977"/>
                  </a:lnTo>
                  <a:lnTo>
                    <a:pt x="10833" y="275348"/>
                  </a:lnTo>
                  <a:lnTo>
                    <a:pt x="23926" y="312051"/>
                  </a:lnTo>
                  <a:lnTo>
                    <a:pt x="24079" y="310057"/>
                  </a:lnTo>
                  <a:lnTo>
                    <a:pt x="25717" y="308991"/>
                  </a:lnTo>
                  <a:lnTo>
                    <a:pt x="27444" y="309067"/>
                  </a:lnTo>
                  <a:lnTo>
                    <a:pt x="28168" y="308571"/>
                  </a:lnTo>
                  <a:lnTo>
                    <a:pt x="29083" y="308495"/>
                  </a:lnTo>
                  <a:lnTo>
                    <a:pt x="29959" y="308648"/>
                  </a:lnTo>
                  <a:lnTo>
                    <a:pt x="16484" y="270764"/>
                  </a:lnTo>
                  <a:lnTo>
                    <a:pt x="12674" y="273786"/>
                  </a:lnTo>
                  <a:lnTo>
                    <a:pt x="14541" y="272249"/>
                  </a:lnTo>
                  <a:lnTo>
                    <a:pt x="16484" y="270764"/>
                  </a:lnTo>
                  <a:lnTo>
                    <a:pt x="20650" y="267474"/>
                  </a:lnTo>
                  <a:lnTo>
                    <a:pt x="25069" y="264261"/>
                  </a:lnTo>
                  <a:lnTo>
                    <a:pt x="30873" y="260324"/>
                  </a:lnTo>
                  <a:lnTo>
                    <a:pt x="31216" y="258991"/>
                  </a:lnTo>
                  <a:close/>
                </a:path>
                <a:path w="184150" h="683894">
                  <a:moveTo>
                    <a:pt x="184137" y="682739"/>
                  </a:moveTo>
                  <a:lnTo>
                    <a:pt x="179247" y="682701"/>
                  </a:lnTo>
                  <a:lnTo>
                    <a:pt x="178562" y="678040"/>
                  </a:lnTo>
                  <a:lnTo>
                    <a:pt x="180809" y="676440"/>
                  </a:lnTo>
                  <a:lnTo>
                    <a:pt x="172453" y="676008"/>
                  </a:lnTo>
                  <a:lnTo>
                    <a:pt x="164553" y="674979"/>
                  </a:lnTo>
                  <a:lnTo>
                    <a:pt x="151587" y="667258"/>
                  </a:lnTo>
                  <a:lnTo>
                    <a:pt x="146697" y="662940"/>
                  </a:lnTo>
                  <a:lnTo>
                    <a:pt x="141465" y="659003"/>
                  </a:lnTo>
                  <a:lnTo>
                    <a:pt x="133248" y="653669"/>
                  </a:lnTo>
                  <a:lnTo>
                    <a:pt x="124828" y="650240"/>
                  </a:lnTo>
                  <a:lnTo>
                    <a:pt x="115874" y="648931"/>
                  </a:lnTo>
                  <a:lnTo>
                    <a:pt x="106095" y="649986"/>
                  </a:lnTo>
                  <a:lnTo>
                    <a:pt x="93433" y="652767"/>
                  </a:lnTo>
                  <a:lnTo>
                    <a:pt x="87096" y="653618"/>
                  </a:lnTo>
                  <a:lnTo>
                    <a:pt x="47853" y="642912"/>
                  </a:lnTo>
                  <a:lnTo>
                    <a:pt x="41821" y="638048"/>
                  </a:lnTo>
                  <a:lnTo>
                    <a:pt x="28244" y="630059"/>
                  </a:lnTo>
                  <a:lnTo>
                    <a:pt x="20993" y="626821"/>
                  </a:lnTo>
                  <a:lnTo>
                    <a:pt x="12407" y="623760"/>
                  </a:lnTo>
                  <a:lnTo>
                    <a:pt x="11493" y="623874"/>
                  </a:lnTo>
                  <a:lnTo>
                    <a:pt x="10566" y="625436"/>
                  </a:lnTo>
                  <a:lnTo>
                    <a:pt x="10642" y="625094"/>
                  </a:lnTo>
                  <a:lnTo>
                    <a:pt x="10680" y="624751"/>
                  </a:lnTo>
                  <a:lnTo>
                    <a:pt x="10795" y="624408"/>
                  </a:lnTo>
                  <a:lnTo>
                    <a:pt x="9613" y="625208"/>
                  </a:lnTo>
                  <a:lnTo>
                    <a:pt x="9042" y="627011"/>
                  </a:lnTo>
                  <a:lnTo>
                    <a:pt x="9499" y="628497"/>
                  </a:lnTo>
                  <a:lnTo>
                    <a:pt x="9804" y="629488"/>
                  </a:lnTo>
                  <a:lnTo>
                    <a:pt x="10528" y="630326"/>
                  </a:lnTo>
                  <a:lnTo>
                    <a:pt x="18008" y="633209"/>
                  </a:lnTo>
                  <a:lnTo>
                    <a:pt x="24168" y="636003"/>
                  </a:lnTo>
                  <a:lnTo>
                    <a:pt x="30149" y="639152"/>
                  </a:lnTo>
                  <a:lnTo>
                    <a:pt x="42367" y="646772"/>
                  </a:lnTo>
                  <a:lnTo>
                    <a:pt x="48348" y="651738"/>
                  </a:lnTo>
                  <a:lnTo>
                    <a:pt x="55333" y="654913"/>
                  </a:lnTo>
                  <a:lnTo>
                    <a:pt x="66611" y="658799"/>
                  </a:lnTo>
                  <a:lnTo>
                    <a:pt x="78435" y="660488"/>
                  </a:lnTo>
                  <a:lnTo>
                    <a:pt x="90398" y="660184"/>
                  </a:lnTo>
                  <a:lnTo>
                    <a:pt x="102082" y="658088"/>
                  </a:lnTo>
                  <a:lnTo>
                    <a:pt x="108229" y="656615"/>
                  </a:lnTo>
                  <a:lnTo>
                    <a:pt x="114300" y="655751"/>
                  </a:lnTo>
                  <a:lnTo>
                    <a:pt x="120332" y="655942"/>
                  </a:lnTo>
                  <a:lnTo>
                    <a:pt x="126390" y="657669"/>
                  </a:lnTo>
                  <a:lnTo>
                    <a:pt x="132842" y="660450"/>
                  </a:lnTo>
                  <a:lnTo>
                    <a:pt x="138264" y="665162"/>
                  </a:lnTo>
                  <a:lnTo>
                    <a:pt x="153682" y="676973"/>
                  </a:lnTo>
                  <a:lnTo>
                    <a:pt x="166585" y="682472"/>
                  </a:lnTo>
                  <a:lnTo>
                    <a:pt x="182918" y="683387"/>
                  </a:lnTo>
                  <a:lnTo>
                    <a:pt x="184137" y="682739"/>
                  </a:lnTo>
                  <a:close/>
                </a:path>
              </a:pathLst>
            </a:custGeom>
            <a:solidFill>
              <a:srgbClr val="10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1491614" y="2017792"/>
              <a:ext cx="215900" cy="94615"/>
            </a:xfrm>
            <a:custGeom>
              <a:avLst/>
              <a:gdLst/>
              <a:ahLst/>
              <a:cxnLst/>
              <a:rect l="l" t="t" r="r" b="b"/>
              <a:pathLst>
                <a:path w="215900" h="94614">
                  <a:moveTo>
                    <a:pt x="6983" y="0"/>
                  </a:moveTo>
                  <a:lnTo>
                    <a:pt x="160128" y="0"/>
                  </a:lnTo>
                  <a:lnTo>
                    <a:pt x="170118" y="6052"/>
                  </a:lnTo>
                  <a:lnTo>
                    <a:pt x="189553" y="19003"/>
                  </a:lnTo>
                  <a:lnTo>
                    <a:pt x="215655" y="37998"/>
                  </a:lnTo>
                  <a:lnTo>
                    <a:pt x="213060" y="40712"/>
                  </a:lnTo>
                  <a:lnTo>
                    <a:pt x="211151" y="41017"/>
                  </a:lnTo>
                  <a:lnTo>
                    <a:pt x="207564" y="38036"/>
                  </a:lnTo>
                  <a:lnTo>
                    <a:pt x="199196" y="33468"/>
                  </a:lnTo>
                  <a:lnTo>
                    <a:pt x="185145" y="27270"/>
                  </a:lnTo>
                  <a:lnTo>
                    <a:pt x="175050" y="23777"/>
                  </a:lnTo>
                  <a:lnTo>
                    <a:pt x="173333" y="26415"/>
                  </a:lnTo>
                  <a:lnTo>
                    <a:pt x="173791" y="28632"/>
                  </a:lnTo>
                  <a:lnTo>
                    <a:pt x="143871" y="7951"/>
                  </a:lnTo>
                  <a:lnTo>
                    <a:pt x="140475" y="13876"/>
                  </a:lnTo>
                  <a:lnTo>
                    <a:pt x="191956" y="49695"/>
                  </a:lnTo>
                  <a:lnTo>
                    <a:pt x="199970" y="59175"/>
                  </a:lnTo>
                  <a:lnTo>
                    <a:pt x="201763" y="64107"/>
                  </a:lnTo>
                  <a:lnTo>
                    <a:pt x="202183" y="68465"/>
                  </a:lnTo>
                  <a:lnTo>
                    <a:pt x="198825" y="68465"/>
                  </a:lnTo>
                  <a:lnTo>
                    <a:pt x="197146" y="68923"/>
                  </a:lnTo>
                  <a:lnTo>
                    <a:pt x="195085" y="66515"/>
                  </a:lnTo>
                  <a:lnTo>
                    <a:pt x="183815" y="57776"/>
                  </a:lnTo>
                  <a:lnTo>
                    <a:pt x="130209" y="24924"/>
                  </a:lnTo>
                  <a:lnTo>
                    <a:pt x="126813" y="30887"/>
                  </a:lnTo>
                  <a:lnTo>
                    <a:pt x="188865" y="69038"/>
                  </a:lnTo>
                  <a:lnTo>
                    <a:pt x="195009" y="77983"/>
                  </a:lnTo>
                  <a:lnTo>
                    <a:pt x="192757" y="81156"/>
                  </a:lnTo>
                  <a:lnTo>
                    <a:pt x="187949" y="84406"/>
                  </a:lnTo>
                  <a:lnTo>
                    <a:pt x="185010" y="84941"/>
                  </a:lnTo>
                  <a:lnTo>
                    <a:pt x="181194" y="82800"/>
                  </a:lnTo>
                  <a:lnTo>
                    <a:pt x="179973" y="82953"/>
                  </a:lnTo>
                  <a:lnTo>
                    <a:pt x="179095" y="83488"/>
                  </a:lnTo>
                  <a:lnTo>
                    <a:pt x="176347" y="79398"/>
                  </a:lnTo>
                  <a:lnTo>
                    <a:pt x="171463" y="76607"/>
                  </a:lnTo>
                  <a:lnTo>
                    <a:pt x="146304" y="60275"/>
                  </a:lnTo>
                  <a:lnTo>
                    <a:pt x="120783" y="44955"/>
                  </a:lnTo>
                  <a:lnTo>
                    <a:pt x="117387" y="50918"/>
                  </a:lnTo>
                  <a:lnTo>
                    <a:pt x="166234" y="80697"/>
                  </a:lnTo>
                  <a:lnTo>
                    <a:pt x="174592" y="88152"/>
                  </a:lnTo>
                  <a:lnTo>
                    <a:pt x="174477" y="92051"/>
                  </a:lnTo>
                  <a:lnTo>
                    <a:pt x="173638" y="93771"/>
                  </a:lnTo>
                  <a:lnTo>
                    <a:pt x="171157" y="93618"/>
                  </a:lnTo>
                  <a:lnTo>
                    <a:pt x="170012" y="94192"/>
                  </a:lnTo>
                  <a:lnTo>
                    <a:pt x="161655" y="93771"/>
                  </a:lnTo>
                  <a:lnTo>
                    <a:pt x="153755" y="92739"/>
                  </a:lnTo>
                  <a:lnTo>
                    <a:pt x="140780" y="85017"/>
                  </a:lnTo>
                  <a:lnTo>
                    <a:pt x="135895" y="80697"/>
                  </a:lnTo>
                  <a:lnTo>
                    <a:pt x="130667" y="76760"/>
                  </a:lnTo>
                  <a:lnTo>
                    <a:pt x="122451" y="71421"/>
                  </a:lnTo>
                  <a:lnTo>
                    <a:pt x="114024" y="67992"/>
                  </a:lnTo>
                  <a:lnTo>
                    <a:pt x="105074" y="66691"/>
                  </a:lnTo>
                  <a:lnTo>
                    <a:pt x="95291" y="67738"/>
                  </a:lnTo>
                  <a:lnTo>
                    <a:pt x="82630" y="70524"/>
                  </a:lnTo>
                  <a:lnTo>
                    <a:pt x="76293" y="71378"/>
                  </a:lnTo>
                  <a:lnTo>
                    <a:pt x="37055" y="60666"/>
                  </a:lnTo>
                  <a:lnTo>
                    <a:pt x="31025" y="55811"/>
                  </a:lnTo>
                  <a:lnTo>
                    <a:pt x="17440" y="47822"/>
                  </a:lnTo>
                  <a:lnTo>
                    <a:pt x="10189" y="44573"/>
                  </a:lnTo>
                  <a:lnTo>
                    <a:pt x="1602" y="41514"/>
                  </a:lnTo>
                  <a:lnTo>
                    <a:pt x="686" y="41629"/>
                  </a:lnTo>
                  <a:lnTo>
                    <a:pt x="0" y="42164"/>
                  </a:lnTo>
                  <a:lnTo>
                    <a:pt x="1385" y="35287"/>
                  </a:lnTo>
                  <a:lnTo>
                    <a:pt x="6983" y="0"/>
                  </a:lnTo>
                  <a:close/>
                </a:path>
              </a:pathLst>
            </a:custGeom>
            <a:solidFill>
              <a:srgbClr val="F7A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1492415" y="1993874"/>
              <a:ext cx="17145" cy="8255"/>
            </a:xfrm>
            <a:custGeom>
              <a:avLst/>
              <a:gdLst/>
              <a:ahLst/>
              <a:cxnLst/>
              <a:rect l="l" t="t" r="r" b="b"/>
              <a:pathLst>
                <a:path w="17144" h="8255">
                  <a:moveTo>
                    <a:pt x="12357" y="6832"/>
                  </a:moveTo>
                  <a:lnTo>
                    <a:pt x="11709" y="6858"/>
                  </a:lnTo>
                  <a:lnTo>
                    <a:pt x="12344" y="6858"/>
                  </a:lnTo>
                  <a:close/>
                </a:path>
                <a:path w="17144" h="8255">
                  <a:moveTo>
                    <a:pt x="12814" y="0"/>
                  </a:moveTo>
                  <a:lnTo>
                    <a:pt x="571" y="2476"/>
                  </a:lnTo>
                  <a:lnTo>
                    <a:pt x="76" y="3238"/>
                  </a:lnTo>
                  <a:lnTo>
                    <a:pt x="0" y="4203"/>
                  </a:lnTo>
                  <a:lnTo>
                    <a:pt x="381" y="5918"/>
                  </a:lnTo>
                  <a:lnTo>
                    <a:pt x="1066" y="6718"/>
                  </a:lnTo>
                  <a:lnTo>
                    <a:pt x="2628" y="7645"/>
                  </a:lnTo>
                  <a:lnTo>
                    <a:pt x="3467" y="7645"/>
                  </a:lnTo>
                  <a:lnTo>
                    <a:pt x="4381" y="7493"/>
                  </a:lnTo>
                  <a:lnTo>
                    <a:pt x="4533" y="7493"/>
                  </a:lnTo>
                  <a:lnTo>
                    <a:pt x="4762" y="7454"/>
                  </a:lnTo>
                  <a:lnTo>
                    <a:pt x="5143" y="7366"/>
                  </a:lnTo>
                  <a:lnTo>
                    <a:pt x="5372" y="7366"/>
                  </a:lnTo>
                  <a:lnTo>
                    <a:pt x="6096" y="7289"/>
                  </a:lnTo>
                  <a:lnTo>
                    <a:pt x="6819" y="7175"/>
                  </a:lnTo>
                  <a:lnTo>
                    <a:pt x="7556" y="7175"/>
                  </a:lnTo>
                  <a:lnTo>
                    <a:pt x="9918" y="6908"/>
                  </a:lnTo>
                  <a:lnTo>
                    <a:pt x="11709" y="6858"/>
                  </a:lnTo>
                  <a:lnTo>
                    <a:pt x="9842" y="1562"/>
                  </a:lnTo>
                  <a:lnTo>
                    <a:pt x="12814" y="0"/>
                  </a:lnTo>
                  <a:close/>
                </a:path>
                <a:path w="17144" h="8255">
                  <a:moveTo>
                    <a:pt x="16865" y="6146"/>
                  </a:moveTo>
                  <a:lnTo>
                    <a:pt x="16484" y="6184"/>
                  </a:lnTo>
                  <a:lnTo>
                    <a:pt x="15646" y="6337"/>
                  </a:lnTo>
                  <a:lnTo>
                    <a:pt x="12471" y="6832"/>
                  </a:lnTo>
                  <a:lnTo>
                    <a:pt x="15608" y="6870"/>
                  </a:lnTo>
                  <a:lnTo>
                    <a:pt x="16332" y="6604"/>
                  </a:lnTo>
                  <a:lnTo>
                    <a:pt x="16865" y="6146"/>
                  </a:lnTo>
                  <a:close/>
                </a:path>
              </a:pathLst>
            </a:custGeom>
            <a:solidFill>
              <a:srgbClr val="10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1497301" y="1693318"/>
              <a:ext cx="40005" cy="52705"/>
            </a:xfrm>
            <a:custGeom>
              <a:avLst/>
              <a:gdLst/>
              <a:ahLst/>
              <a:cxnLst/>
              <a:rect l="l" t="t" r="r" b="b"/>
              <a:pathLst>
                <a:path w="40005" h="52705">
                  <a:moveTo>
                    <a:pt x="14539" y="0"/>
                  </a:moveTo>
                  <a:lnTo>
                    <a:pt x="14845" y="38"/>
                  </a:lnTo>
                  <a:lnTo>
                    <a:pt x="18623" y="3249"/>
                  </a:lnTo>
                  <a:lnTo>
                    <a:pt x="20989" y="2408"/>
                  </a:lnTo>
                  <a:lnTo>
                    <a:pt x="22134" y="841"/>
                  </a:lnTo>
                  <a:lnTo>
                    <a:pt x="30224" y="7721"/>
                  </a:lnTo>
                  <a:lnTo>
                    <a:pt x="38925" y="15405"/>
                  </a:lnTo>
                  <a:lnTo>
                    <a:pt x="39994" y="16437"/>
                  </a:lnTo>
                  <a:lnTo>
                    <a:pt x="30415" y="52180"/>
                  </a:lnTo>
                  <a:lnTo>
                    <a:pt x="29499" y="52180"/>
                  </a:lnTo>
                  <a:lnTo>
                    <a:pt x="27820" y="52333"/>
                  </a:lnTo>
                  <a:lnTo>
                    <a:pt x="19271" y="52295"/>
                  </a:lnTo>
                  <a:lnTo>
                    <a:pt x="16066" y="52065"/>
                  </a:lnTo>
                  <a:lnTo>
                    <a:pt x="15608" y="52103"/>
                  </a:lnTo>
                  <a:lnTo>
                    <a:pt x="15035" y="51454"/>
                  </a:lnTo>
                  <a:lnTo>
                    <a:pt x="14272" y="51033"/>
                  </a:lnTo>
                  <a:lnTo>
                    <a:pt x="13471" y="50880"/>
                  </a:lnTo>
                  <a:lnTo>
                    <a:pt x="0" y="12997"/>
                  </a:lnTo>
                  <a:lnTo>
                    <a:pt x="4159" y="9709"/>
                  </a:lnTo>
                  <a:lnTo>
                    <a:pt x="8586" y="6498"/>
                  </a:lnTo>
                  <a:lnTo>
                    <a:pt x="14387" y="2561"/>
                  </a:lnTo>
                  <a:lnTo>
                    <a:pt x="14730" y="1223"/>
                  </a:lnTo>
                  <a:lnTo>
                    <a:pt x="14539" y="0"/>
                  </a:lnTo>
                  <a:close/>
                </a:path>
              </a:pathLst>
            </a:custGeom>
            <a:solidFill>
              <a:srgbClr val="EF47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1497224" y="1747601"/>
              <a:ext cx="25400" cy="244475"/>
            </a:xfrm>
            <a:custGeom>
              <a:avLst/>
              <a:gdLst/>
              <a:ahLst/>
              <a:cxnLst/>
              <a:rect l="l" t="t" r="r" b="b"/>
              <a:pathLst>
                <a:path w="25400" h="244475">
                  <a:moveTo>
                    <a:pt x="14234" y="5046"/>
                  </a:moveTo>
                  <a:lnTo>
                    <a:pt x="13070" y="63457"/>
                  </a:lnTo>
                  <a:lnTo>
                    <a:pt x="11105" y="121868"/>
                  </a:lnTo>
                  <a:lnTo>
                    <a:pt x="8996" y="166938"/>
                  </a:lnTo>
                  <a:lnTo>
                    <a:pt x="8166" y="181962"/>
                  </a:lnTo>
                  <a:lnTo>
                    <a:pt x="7899" y="187161"/>
                  </a:lnTo>
                  <a:lnTo>
                    <a:pt x="7441" y="192360"/>
                  </a:lnTo>
                  <a:lnTo>
                    <a:pt x="7212" y="202452"/>
                  </a:lnTo>
                  <a:lnTo>
                    <a:pt x="8701" y="206427"/>
                  </a:lnTo>
                  <a:lnTo>
                    <a:pt x="10685" y="210785"/>
                  </a:lnTo>
                  <a:lnTo>
                    <a:pt x="23813" y="238959"/>
                  </a:lnTo>
                  <a:lnTo>
                    <a:pt x="25072" y="241711"/>
                  </a:lnTo>
                  <a:lnTo>
                    <a:pt x="22668" y="244158"/>
                  </a:lnTo>
                  <a:lnTo>
                    <a:pt x="19424" y="244158"/>
                  </a:lnTo>
                  <a:lnTo>
                    <a:pt x="18470" y="243661"/>
                  </a:lnTo>
                  <a:lnTo>
                    <a:pt x="17859" y="242438"/>
                  </a:lnTo>
                  <a:lnTo>
                    <a:pt x="14613" y="235385"/>
                  </a:lnTo>
                  <a:lnTo>
                    <a:pt x="3167" y="210747"/>
                  </a:lnTo>
                  <a:lnTo>
                    <a:pt x="1373" y="207230"/>
                  </a:lnTo>
                  <a:lnTo>
                    <a:pt x="725" y="203369"/>
                  </a:lnTo>
                  <a:lnTo>
                    <a:pt x="0" y="198591"/>
                  </a:lnTo>
                  <a:lnTo>
                    <a:pt x="686" y="193545"/>
                  </a:lnTo>
                  <a:lnTo>
                    <a:pt x="1813" y="173202"/>
                  </a:lnTo>
                  <a:lnTo>
                    <a:pt x="4083" y="126379"/>
                  </a:lnTo>
                  <a:lnTo>
                    <a:pt x="6220" y="63380"/>
                  </a:lnTo>
                  <a:lnTo>
                    <a:pt x="7325" y="7607"/>
                  </a:lnTo>
                  <a:lnTo>
                    <a:pt x="11944" y="7607"/>
                  </a:lnTo>
                  <a:lnTo>
                    <a:pt x="14234" y="5046"/>
                  </a:lnTo>
                  <a:close/>
                </a:path>
                <a:path w="25400" h="244475">
                  <a:moveTo>
                    <a:pt x="7350" y="5971"/>
                  </a:moveTo>
                  <a:lnTo>
                    <a:pt x="11944" y="7607"/>
                  </a:lnTo>
                  <a:lnTo>
                    <a:pt x="7325" y="7607"/>
                  </a:lnTo>
                  <a:lnTo>
                    <a:pt x="7350" y="5971"/>
                  </a:lnTo>
                  <a:close/>
                </a:path>
                <a:path w="25400" h="244475">
                  <a:moveTo>
                    <a:pt x="7375" y="4349"/>
                  </a:moveTo>
                  <a:lnTo>
                    <a:pt x="7350" y="5971"/>
                  </a:lnTo>
                  <a:lnTo>
                    <a:pt x="6792" y="5772"/>
                  </a:lnTo>
                  <a:lnTo>
                    <a:pt x="7375" y="4349"/>
                  </a:lnTo>
                  <a:close/>
                </a:path>
                <a:path w="25400" h="244475">
                  <a:moveTo>
                    <a:pt x="7517" y="0"/>
                  </a:moveTo>
                  <a:lnTo>
                    <a:pt x="7670" y="573"/>
                  </a:lnTo>
                  <a:lnTo>
                    <a:pt x="7899" y="1146"/>
                  </a:lnTo>
                  <a:lnTo>
                    <a:pt x="8243" y="2140"/>
                  </a:lnTo>
                  <a:lnTo>
                    <a:pt x="8202" y="2331"/>
                  </a:lnTo>
                  <a:lnTo>
                    <a:pt x="7375" y="4349"/>
                  </a:lnTo>
                  <a:lnTo>
                    <a:pt x="7441" y="114"/>
                  </a:lnTo>
                  <a:close/>
                </a:path>
                <a:path w="25400" h="244475">
                  <a:moveTo>
                    <a:pt x="8367" y="2389"/>
                  </a:moveTo>
                  <a:lnTo>
                    <a:pt x="8700" y="2714"/>
                  </a:lnTo>
                  <a:lnTo>
                    <a:pt x="8472" y="2790"/>
                  </a:lnTo>
                  <a:lnTo>
                    <a:pt x="8367" y="2389"/>
                  </a:lnTo>
                  <a:close/>
                </a:path>
              </a:pathLst>
            </a:custGeom>
            <a:solidFill>
              <a:srgbClr val="10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1499590" y="1993480"/>
              <a:ext cx="135255" cy="15240"/>
            </a:xfrm>
            <a:custGeom>
              <a:avLst/>
              <a:gdLst/>
              <a:ahLst/>
              <a:cxnLst/>
              <a:rect l="l" t="t" r="r" b="b"/>
              <a:pathLst>
                <a:path w="135255" h="15239">
                  <a:moveTo>
                    <a:pt x="76820" y="0"/>
                  </a:moveTo>
                  <a:lnTo>
                    <a:pt x="92135" y="871"/>
                  </a:lnTo>
                  <a:lnTo>
                    <a:pt x="106892" y="3989"/>
                  </a:lnTo>
                  <a:lnTo>
                    <a:pt x="121191" y="8907"/>
                  </a:lnTo>
                  <a:lnTo>
                    <a:pt x="135132" y="15176"/>
                  </a:lnTo>
                  <a:lnTo>
                    <a:pt x="0" y="15176"/>
                  </a:lnTo>
                  <a:lnTo>
                    <a:pt x="496" y="10321"/>
                  </a:lnTo>
                  <a:lnTo>
                    <a:pt x="381" y="7569"/>
                  </a:lnTo>
                  <a:lnTo>
                    <a:pt x="2747" y="7301"/>
                  </a:lnTo>
                  <a:lnTo>
                    <a:pt x="8433" y="7263"/>
                  </a:lnTo>
                  <a:lnTo>
                    <a:pt x="9693" y="6536"/>
                  </a:lnTo>
                  <a:lnTo>
                    <a:pt x="20310" y="4912"/>
                  </a:lnTo>
                  <a:lnTo>
                    <a:pt x="41672" y="2279"/>
                  </a:lnTo>
                  <a:lnTo>
                    <a:pt x="60525" y="611"/>
                  </a:lnTo>
                  <a:lnTo>
                    <a:pt x="76820" y="0"/>
                  </a:lnTo>
                  <a:close/>
                </a:path>
              </a:pathLst>
            </a:custGeom>
            <a:solidFill>
              <a:srgbClr val="F7A1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1504437" y="1752227"/>
              <a:ext cx="57785" cy="240029"/>
            </a:xfrm>
            <a:custGeom>
              <a:avLst/>
              <a:gdLst/>
              <a:ahLst/>
              <a:cxnLst/>
              <a:rect l="l" t="t" r="r" b="b"/>
              <a:pathLst>
                <a:path w="57784" h="240030">
                  <a:moveTo>
                    <a:pt x="13204" y="239532"/>
                  </a:moveTo>
                  <a:lnTo>
                    <a:pt x="13481" y="239532"/>
                  </a:lnTo>
                  <a:lnTo>
                    <a:pt x="13204" y="239570"/>
                  </a:lnTo>
                  <a:close/>
                </a:path>
                <a:path w="57784" h="240030">
                  <a:moveTo>
                    <a:pt x="15765" y="239217"/>
                  </a:moveTo>
                  <a:lnTo>
                    <a:pt x="15455" y="239532"/>
                  </a:lnTo>
                  <a:lnTo>
                    <a:pt x="13481" y="239532"/>
                  </a:lnTo>
                  <a:lnTo>
                    <a:pt x="15765" y="239217"/>
                  </a:lnTo>
                  <a:close/>
                </a:path>
                <a:path w="57784" h="240030">
                  <a:moveTo>
                    <a:pt x="13700" y="305"/>
                  </a:moveTo>
                  <a:lnTo>
                    <a:pt x="15493" y="305"/>
                  </a:lnTo>
                  <a:lnTo>
                    <a:pt x="19119" y="382"/>
                  </a:lnTo>
                  <a:lnTo>
                    <a:pt x="20951" y="382"/>
                  </a:lnTo>
                  <a:lnTo>
                    <a:pt x="21675" y="6791"/>
                  </a:lnTo>
                  <a:lnTo>
                    <a:pt x="22968" y="13097"/>
                  </a:lnTo>
                  <a:lnTo>
                    <a:pt x="24627" y="19353"/>
                  </a:lnTo>
                  <a:lnTo>
                    <a:pt x="26446" y="25612"/>
                  </a:lnTo>
                  <a:lnTo>
                    <a:pt x="28578" y="33182"/>
                  </a:lnTo>
                  <a:lnTo>
                    <a:pt x="38682" y="70951"/>
                  </a:lnTo>
                  <a:lnTo>
                    <a:pt x="49458" y="116134"/>
                  </a:lnTo>
                  <a:lnTo>
                    <a:pt x="57481" y="161715"/>
                  </a:lnTo>
                  <a:lnTo>
                    <a:pt x="57607" y="177336"/>
                  </a:lnTo>
                  <a:lnTo>
                    <a:pt x="55870" y="192160"/>
                  </a:lnTo>
                  <a:lnTo>
                    <a:pt x="52745" y="206943"/>
                  </a:lnTo>
                  <a:lnTo>
                    <a:pt x="48711" y="221555"/>
                  </a:lnTo>
                  <a:lnTo>
                    <a:pt x="44230" y="236015"/>
                  </a:lnTo>
                  <a:lnTo>
                    <a:pt x="36452" y="236716"/>
                  </a:lnTo>
                  <a:lnTo>
                    <a:pt x="28688" y="237549"/>
                  </a:lnTo>
                  <a:lnTo>
                    <a:pt x="20939" y="238504"/>
                  </a:lnTo>
                  <a:lnTo>
                    <a:pt x="15765" y="239217"/>
                  </a:lnTo>
                  <a:lnTo>
                    <a:pt x="17859" y="237086"/>
                  </a:lnTo>
                  <a:lnTo>
                    <a:pt x="16600" y="234333"/>
                  </a:lnTo>
                  <a:lnTo>
                    <a:pt x="3472" y="206160"/>
                  </a:lnTo>
                  <a:lnTo>
                    <a:pt x="1488" y="201802"/>
                  </a:lnTo>
                  <a:lnTo>
                    <a:pt x="0" y="197826"/>
                  </a:lnTo>
                  <a:lnTo>
                    <a:pt x="228" y="187734"/>
                  </a:lnTo>
                  <a:lnTo>
                    <a:pt x="686" y="182535"/>
                  </a:lnTo>
                  <a:lnTo>
                    <a:pt x="962" y="177183"/>
                  </a:lnTo>
                  <a:lnTo>
                    <a:pt x="3301" y="131194"/>
                  </a:lnTo>
                  <a:lnTo>
                    <a:pt x="4982" y="88044"/>
                  </a:lnTo>
                  <a:lnTo>
                    <a:pt x="6532" y="29619"/>
                  </a:lnTo>
                  <a:lnTo>
                    <a:pt x="7021" y="458"/>
                  </a:lnTo>
                  <a:lnTo>
                    <a:pt x="10265" y="458"/>
                  </a:lnTo>
                  <a:lnTo>
                    <a:pt x="13700" y="305"/>
                  </a:lnTo>
                  <a:close/>
                </a:path>
                <a:path w="57784" h="240030">
                  <a:moveTo>
                    <a:pt x="7327" y="0"/>
                  </a:moveTo>
                  <a:lnTo>
                    <a:pt x="10265" y="458"/>
                  </a:lnTo>
                  <a:lnTo>
                    <a:pt x="7021" y="458"/>
                  </a:lnTo>
                  <a:lnTo>
                    <a:pt x="7157" y="305"/>
                  </a:lnTo>
                  <a:lnTo>
                    <a:pt x="7327" y="0"/>
                  </a:lnTo>
                  <a:close/>
                </a:path>
              </a:pathLst>
            </a:custGeom>
            <a:solidFill>
              <a:srgbClr val="EF47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1502257" y="1310703"/>
              <a:ext cx="57150" cy="690245"/>
            </a:xfrm>
            <a:custGeom>
              <a:avLst/>
              <a:gdLst/>
              <a:ahLst/>
              <a:cxnLst/>
              <a:rect l="l" t="t" r="r" b="b"/>
              <a:pathLst>
                <a:path w="57150" h="690244">
                  <a:moveTo>
                    <a:pt x="16827" y="292684"/>
                  </a:moveTo>
                  <a:lnTo>
                    <a:pt x="16256" y="294474"/>
                  </a:lnTo>
                  <a:lnTo>
                    <a:pt x="16827" y="292684"/>
                  </a:lnTo>
                  <a:close/>
                </a:path>
                <a:path w="57150" h="690244">
                  <a:moveTo>
                    <a:pt x="25450" y="434797"/>
                  </a:moveTo>
                  <a:lnTo>
                    <a:pt x="24536" y="434797"/>
                  </a:lnTo>
                  <a:lnTo>
                    <a:pt x="22860" y="434949"/>
                  </a:lnTo>
                  <a:lnTo>
                    <a:pt x="20180" y="434987"/>
                  </a:lnTo>
                  <a:lnTo>
                    <a:pt x="17818" y="434987"/>
                  </a:lnTo>
                  <a:lnTo>
                    <a:pt x="15455" y="434911"/>
                  </a:lnTo>
                  <a:lnTo>
                    <a:pt x="14312" y="434911"/>
                  </a:lnTo>
                  <a:lnTo>
                    <a:pt x="13208" y="434873"/>
                  </a:lnTo>
                  <a:lnTo>
                    <a:pt x="12052" y="434759"/>
                  </a:lnTo>
                  <a:lnTo>
                    <a:pt x="11595" y="434759"/>
                  </a:lnTo>
                  <a:lnTo>
                    <a:pt x="11099" y="434682"/>
                  </a:lnTo>
                  <a:lnTo>
                    <a:pt x="10642" y="434721"/>
                  </a:lnTo>
                  <a:lnTo>
                    <a:pt x="10883" y="434987"/>
                  </a:lnTo>
                  <a:lnTo>
                    <a:pt x="11290" y="435457"/>
                  </a:lnTo>
                  <a:lnTo>
                    <a:pt x="11214" y="436524"/>
                  </a:lnTo>
                  <a:lnTo>
                    <a:pt x="11137" y="437896"/>
                  </a:lnTo>
                  <a:lnTo>
                    <a:pt x="11214" y="437705"/>
                  </a:lnTo>
                  <a:lnTo>
                    <a:pt x="11137" y="438010"/>
                  </a:lnTo>
                  <a:lnTo>
                    <a:pt x="11049" y="436181"/>
                  </a:lnTo>
                  <a:lnTo>
                    <a:pt x="11137" y="436372"/>
                  </a:lnTo>
                  <a:lnTo>
                    <a:pt x="11137" y="436524"/>
                  </a:lnTo>
                  <a:lnTo>
                    <a:pt x="11214" y="435381"/>
                  </a:lnTo>
                  <a:lnTo>
                    <a:pt x="10642" y="434721"/>
                  </a:lnTo>
                  <a:lnTo>
                    <a:pt x="10477" y="434543"/>
                  </a:lnTo>
                  <a:lnTo>
                    <a:pt x="10477" y="439394"/>
                  </a:lnTo>
                  <a:lnTo>
                    <a:pt x="9766" y="441109"/>
                  </a:lnTo>
                  <a:lnTo>
                    <a:pt x="10464" y="439394"/>
                  </a:lnTo>
                  <a:lnTo>
                    <a:pt x="10477" y="434543"/>
                  </a:lnTo>
                  <a:lnTo>
                    <a:pt x="10464" y="438010"/>
                  </a:lnTo>
                  <a:lnTo>
                    <a:pt x="10414" y="437515"/>
                  </a:lnTo>
                  <a:lnTo>
                    <a:pt x="10464" y="438010"/>
                  </a:lnTo>
                  <a:lnTo>
                    <a:pt x="10464" y="434530"/>
                  </a:lnTo>
                  <a:lnTo>
                    <a:pt x="10147" y="434162"/>
                  </a:lnTo>
                  <a:lnTo>
                    <a:pt x="10147" y="434759"/>
                  </a:lnTo>
                  <a:lnTo>
                    <a:pt x="9804" y="434759"/>
                  </a:lnTo>
                  <a:lnTo>
                    <a:pt x="9271" y="434759"/>
                  </a:lnTo>
                  <a:lnTo>
                    <a:pt x="9271" y="437286"/>
                  </a:lnTo>
                  <a:lnTo>
                    <a:pt x="9271" y="438886"/>
                  </a:lnTo>
                  <a:lnTo>
                    <a:pt x="9232" y="439674"/>
                  </a:lnTo>
                  <a:lnTo>
                    <a:pt x="9271" y="437286"/>
                  </a:lnTo>
                  <a:lnTo>
                    <a:pt x="9271" y="434759"/>
                  </a:lnTo>
                  <a:lnTo>
                    <a:pt x="8953" y="434759"/>
                  </a:lnTo>
                  <a:lnTo>
                    <a:pt x="9156" y="435267"/>
                  </a:lnTo>
                  <a:lnTo>
                    <a:pt x="8813" y="434416"/>
                  </a:lnTo>
                  <a:lnTo>
                    <a:pt x="8953" y="434746"/>
                  </a:lnTo>
                  <a:lnTo>
                    <a:pt x="9804" y="434746"/>
                  </a:lnTo>
                  <a:lnTo>
                    <a:pt x="10134" y="434746"/>
                  </a:lnTo>
                  <a:lnTo>
                    <a:pt x="10147" y="434162"/>
                  </a:lnTo>
                  <a:lnTo>
                    <a:pt x="9309" y="433654"/>
                  </a:lnTo>
                  <a:lnTo>
                    <a:pt x="8509" y="433501"/>
                  </a:lnTo>
                  <a:lnTo>
                    <a:pt x="7632" y="433349"/>
                  </a:lnTo>
                  <a:lnTo>
                    <a:pt x="6718" y="433425"/>
                  </a:lnTo>
                  <a:lnTo>
                    <a:pt x="5994" y="433920"/>
                  </a:lnTo>
                  <a:lnTo>
                    <a:pt x="4267" y="433844"/>
                  </a:lnTo>
                  <a:lnTo>
                    <a:pt x="2628" y="434911"/>
                  </a:lnTo>
                  <a:lnTo>
                    <a:pt x="2476" y="436905"/>
                  </a:lnTo>
                  <a:lnTo>
                    <a:pt x="2628" y="437476"/>
                  </a:lnTo>
                  <a:lnTo>
                    <a:pt x="2857" y="438048"/>
                  </a:lnTo>
                  <a:lnTo>
                    <a:pt x="3048" y="438619"/>
                  </a:lnTo>
                  <a:lnTo>
                    <a:pt x="3200" y="439039"/>
                  </a:lnTo>
                  <a:lnTo>
                    <a:pt x="3009" y="439623"/>
                  </a:lnTo>
                  <a:lnTo>
                    <a:pt x="3403" y="439623"/>
                  </a:lnTo>
                  <a:lnTo>
                    <a:pt x="3327" y="439318"/>
                  </a:lnTo>
                  <a:lnTo>
                    <a:pt x="3657" y="439623"/>
                  </a:lnTo>
                  <a:lnTo>
                    <a:pt x="3429" y="439699"/>
                  </a:lnTo>
                  <a:lnTo>
                    <a:pt x="2971" y="439699"/>
                  </a:lnTo>
                  <a:lnTo>
                    <a:pt x="2476" y="440918"/>
                  </a:lnTo>
                  <a:lnTo>
                    <a:pt x="5105" y="440918"/>
                  </a:lnTo>
                  <a:lnTo>
                    <a:pt x="5803" y="441109"/>
                  </a:lnTo>
                  <a:lnTo>
                    <a:pt x="7061" y="440918"/>
                  </a:lnTo>
                  <a:lnTo>
                    <a:pt x="7785" y="441109"/>
                  </a:lnTo>
                  <a:lnTo>
                    <a:pt x="5803" y="441109"/>
                  </a:lnTo>
                  <a:lnTo>
                    <a:pt x="2400" y="441109"/>
                  </a:lnTo>
                  <a:lnTo>
                    <a:pt x="1752" y="442671"/>
                  </a:lnTo>
                  <a:lnTo>
                    <a:pt x="6908" y="444512"/>
                  </a:lnTo>
                  <a:lnTo>
                    <a:pt x="9194" y="441947"/>
                  </a:lnTo>
                  <a:lnTo>
                    <a:pt x="9194" y="441452"/>
                  </a:lnTo>
                  <a:lnTo>
                    <a:pt x="9232" y="441642"/>
                  </a:lnTo>
                  <a:lnTo>
                    <a:pt x="9194" y="441947"/>
                  </a:lnTo>
                  <a:lnTo>
                    <a:pt x="9423" y="441680"/>
                  </a:lnTo>
                  <a:lnTo>
                    <a:pt x="9499" y="441528"/>
                  </a:lnTo>
                  <a:lnTo>
                    <a:pt x="11455" y="441833"/>
                  </a:lnTo>
                  <a:lnTo>
                    <a:pt x="12433" y="441985"/>
                  </a:lnTo>
                  <a:lnTo>
                    <a:pt x="15875" y="441833"/>
                  </a:lnTo>
                  <a:lnTo>
                    <a:pt x="17665" y="441833"/>
                  </a:lnTo>
                  <a:lnTo>
                    <a:pt x="21297" y="441909"/>
                  </a:lnTo>
                  <a:lnTo>
                    <a:pt x="23126" y="441909"/>
                  </a:lnTo>
                  <a:lnTo>
                    <a:pt x="22936" y="435457"/>
                  </a:lnTo>
                  <a:lnTo>
                    <a:pt x="25273" y="435457"/>
                  </a:lnTo>
                  <a:lnTo>
                    <a:pt x="25450" y="434797"/>
                  </a:lnTo>
                  <a:close/>
                </a:path>
                <a:path w="57150" h="690244">
                  <a:moveTo>
                    <a:pt x="25654" y="435457"/>
                  </a:moveTo>
                  <a:lnTo>
                    <a:pt x="25273" y="435457"/>
                  </a:lnTo>
                  <a:lnTo>
                    <a:pt x="24955" y="436562"/>
                  </a:lnTo>
                  <a:lnTo>
                    <a:pt x="25654" y="435457"/>
                  </a:lnTo>
                  <a:close/>
                </a:path>
                <a:path w="57150" h="690244">
                  <a:moveTo>
                    <a:pt x="30797" y="277152"/>
                  </a:moveTo>
                  <a:lnTo>
                    <a:pt x="26784" y="275399"/>
                  </a:lnTo>
                  <a:lnTo>
                    <a:pt x="24765" y="274396"/>
                  </a:lnTo>
                  <a:lnTo>
                    <a:pt x="24688" y="274548"/>
                  </a:lnTo>
                  <a:lnTo>
                    <a:pt x="24498" y="274815"/>
                  </a:lnTo>
                  <a:lnTo>
                    <a:pt x="21069" y="281470"/>
                  </a:lnTo>
                  <a:lnTo>
                    <a:pt x="18161" y="288391"/>
                  </a:lnTo>
                  <a:lnTo>
                    <a:pt x="16827" y="292684"/>
                  </a:lnTo>
                  <a:lnTo>
                    <a:pt x="21069" y="293471"/>
                  </a:lnTo>
                  <a:lnTo>
                    <a:pt x="21945" y="293662"/>
                  </a:lnTo>
                  <a:lnTo>
                    <a:pt x="22821" y="293776"/>
                  </a:lnTo>
                  <a:lnTo>
                    <a:pt x="23698" y="293928"/>
                  </a:lnTo>
                  <a:lnTo>
                    <a:pt x="23787" y="293776"/>
                  </a:lnTo>
                  <a:lnTo>
                    <a:pt x="25603" y="288467"/>
                  </a:lnTo>
                  <a:lnTo>
                    <a:pt x="27813" y="283311"/>
                  </a:lnTo>
                  <a:lnTo>
                    <a:pt x="30454" y="278295"/>
                  </a:lnTo>
                  <a:lnTo>
                    <a:pt x="30607" y="277952"/>
                  </a:lnTo>
                  <a:lnTo>
                    <a:pt x="30759" y="277533"/>
                  </a:lnTo>
                  <a:lnTo>
                    <a:pt x="30797" y="277152"/>
                  </a:lnTo>
                  <a:close/>
                </a:path>
                <a:path w="57150" h="690244">
                  <a:moveTo>
                    <a:pt x="40716" y="404215"/>
                  </a:moveTo>
                  <a:lnTo>
                    <a:pt x="36944" y="400735"/>
                  </a:lnTo>
                  <a:lnTo>
                    <a:pt x="35026" y="399059"/>
                  </a:lnTo>
                  <a:lnTo>
                    <a:pt x="27190" y="428218"/>
                  </a:lnTo>
                  <a:lnTo>
                    <a:pt x="25869" y="433311"/>
                  </a:lnTo>
                  <a:lnTo>
                    <a:pt x="25755" y="433654"/>
                  </a:lnTo>
                  <a:lnTo>
                    <a:pt x="25450" y="434797"/>
                  </a:lnTo>
                  <a:lnTo>
                    <a:pt x="25755" y="434797"/>
                  </a:lnTo>
                  <a:lnTo>
                    <a:pt x="25946" y="434873"/>
                  </a:lnTo>
                  <a:lnTo>
                    <a:pt x="25654" y="435457"/>
                  </a:lnTo>
                  <a:lnTo>
                    <a:pt x="29806" y="435457"/>
                  </a:lnTo>
                  <a:lnTo>
                    <a:pt x="29921" y="440309"/>
                  </a:lnTo>
                  <a:lnTo>
                    <a:pt x="31026" y="439394"/>
                  </a:lnTo>
                  <a:lnTo>
                    <a:pt x="31673" y="438010"/>
                  </a:lnTo>
                  <a:lnTo>
                    <a:pt x="31775" y="437705"/>
                  </a:lnTo>
                  <a:lnTo>
                    <a:pt x="34251" y="428574"/>
                  </a:lnTo>
                  <a:lnTo>
                    <a:pt x="38608" y="412229"/>
                  </a:lnTo>
                  <a:lnTo>
                    <a:pt x="40716" y="404215"/>
                  </a:lnTo>
                  <a:close/>
                </a:path>
                <a:path w="57150" h="690244">
                  <a:moveTo>
                    <a:pt x="41910" y="396011"/>
                  </a:moveTo>
                  <a:lnTo>
                    <a:pt x="18122" y="375437"/>
                  </a:lnTo>
                  <a:lnTo>
                    <a:pt x="17246" y="374599"/>
                  </a:lnTo>
                  <a:lnTo>
                    <a:pt x="17018" y="374459"/>
                  </a:lnTo>
                  <a:lnTo>
                    <a:pt x="17018" y="383387"/>
                  </a:lnTo>
                  <a:lnTo>
                    <a:pt x="15989" y="382549"/>
                  </a:lnTo>
                  <a:lnTo>
                    <a:pt x="16979" y="383349"/>
                  </a:lnTo>
                  <a:lnTo>
                    <a:pt x="17018" y="374459"/>
                  </a:lnTo>
                  <a:lnTo>
                    <a:pt x="16294" y="373976"/>
                  </a:lnTo>
                  <a:lnTo>
                    <a:pt x="16217" y="374510"/>
                  </a:lnTo>
                  <a:lnTo>
                    <a:pt x="16217" y="375094"/>
                  </a:lnTo>
                  <a:lnTo>
                    <a:pt x="16141" y="378155"/>
                  </a:lnTo>
                  <a:lnTo>
                    <a:pt x="16141" y="375094"/>
                  </a:lnTo>
                  <a:lnTo>
                    <a:pt x="16141" y="374865"/>
                  </a:lnTo>
                  <a:lnTo>
                    <a:pt x="16217" y="375094"/>
                  </a:lnTo>
                  <a:lnTo>
                    <a:pt x="16217" y="374510"/>
                  </a:lnTo>
                  <a:lnTo>
                    <a:pt x="16014" y="374408"/>
                  </a:lnTo>
                  <a:lnTo>
                    <a:pt x="16141" y="374523"/>
                  </a:lnTo>
                  <a:lnTo>
                    <a:pt x="16294" y="373976"/>
                  </a:lnTo>
                  <a:lnTo>
                    <a:pt x="20154" y="359016"/>
                  </a:lnTo>
                  <a:lnTo>
                    <a:pt x="22504" y="343776"/>
                  </a:lnTo>
                  <a:lnTo>
                    <a:pt x="23342" y="328371"/>
                  </a:lnTo>
                  <a:lnTo>
                    <a:pt x="22631" y="312928"/>
                  </a:lnTo>
                  <a:lnTo>
                    <a:pt x="22529" y="311632"/>
                  </a:lnTo>
                  <a:lnTo>
                    <a:pt x="22288" y="309765"/>
                  </a:lnTo>
                  <a:lnTo>
                    <a:pt x="22212" y="308914"/>
                  </a:lnTo>
                  <a:lnTo>
                    <a:pt x="21907" y="308305"/>
                  </a:lnTo>
                  <a:lnTo>
                    <a:pt x="21412" y="307733"/>
                  </a:lnTo>
                  <a:lnTo>
                    <a:pt x="21145" y="307581"/>
                  </a:lnTo>
                  <a:lnTo>
                    <a:pt x="21145" y="314274"/>
                  </a:lnTo>
                  <a:lnTo>
                    <a:pt x="18237" y="314159"/>
                  </a:lnTo>
                  <a:lnTo>
                    <a:pt x="19875" y="314198"/>
                  </a:lnTo>
                  <a:lnTo>
                    <a:pt x="21145" y="314274"/>
                  </a:lnTo>
                  <a:lnTo>
                    <a:pt x="21145" y="307581"/>
                  </a:lnTo>
                  <a:lnTo>
                    <a:pt x="20650" y="307428"/>
                  </a:lnTo>
                  <a:lnTo>
                    <a:pt x="20180" y="307428"/>
                  </a:lnTo>
                  <a:lnTo>
                    <a:pt x="15176" y="307428"/>
                  </a:lnTo>
                  <a:lnTo>
                    <a:pt x="20027" y="307390"/>
                  </a:lnTo>
                  <a:lnTo>
                    <a:pt x="19875" y="307352"/>
                  </a:lnTo>
                  <a:lnTo>
                    <a:pt x="20104" y="307352"/>
                  </a:lnTo>
                  <a:lnTo>
                    <a:pt x="20142" y="306857"/>
                  </a:lnTo>
                  <a:lnTo>
                    <a:pt x="20205" y="305943"/>
                  </a:lnTo>
                  <a:lnTo>
                    <a:pt x="20370" y="304634"/>
                  </a:lnTo>
                  <a:lnTo>
                    <a:pt x="20878" y="303187"/>
                  </a:lnTo>
                  <a:lnTo>
                    <a:pt x="21259" y="301802"/>
                  </a:lnTo>
                  <a:lnTo>
                    <a:pt x="21412" y="301345"/>
                  </a:lnTo>
                  <a:lnTo>
                    <a:pt x="21488" y="300926"/>
                  </a:lnTo>
                  <a:lnTo>
                    <a:pt x="21602" y="300469"/>
                  </a:lnTo>
                  <a:lnTo>
                    <a:pt x="20840" y="300316"/>
                  </a:lnTo>
                  <a:lnTo>
                    <a:pt x="20027" y="300202"/>
                  </a:lnTo>
                  <a:lnTo>
                    <a:pt x="19265" y="300050"/>
                  </a:lnTo>
                  <a:lnTo>
                    <a:pt x="14960" y="299288"/>
                  </a:lnTo>
                  <a:lnTo>
                    <a:pt x="16256" y="294474"/>
                  </a:lnTo>
                  <a:lnTo>
                    <a:pt x="14846" y="299021"/>
                  </a:lnTo>
                  <a:lnTo>
                    <a:pt x="13398" y="302958"/>
                  </a:lnTo>
                  <a:lnTo>
                    <a:pt x="13335" y="305943"/>
                  </a:lnTo>
                  <a:lnTo>
                    <a:pt x="13246" y="308991"/>
                  </a:lnTo>
                  <a:lnTo>
                    <a:pt x="14160" y="311137"/>
                  </a:lnTo>
                  <a:lnTo>
                    <a:pt x="15722" y="312547"/>
                  </a:lnTo>
                  <a:lnTo>
                    <a:pt x="15608" y="311175"/>
                  </a:lnTo>
                  <a:lnTo>
                    <a:pt x="15684" y="311632"/>
                  </a:lnTo>
                  <a:lnTo>
                    <a:pt x="15722" y="312547"/>
                  </a:lnTo>
                  <a:lnTo>
                    <a:pt x="16471" y="327901"/>
                  </a:lnTo>
                  <a:lnTo>
                    <a:pt x="15811" y="340309"/>
                  </a:lnTo>
                  <a:lnTo>
                    <a:pt x="15811" y="378383"/>
                  </a:lnTo>
                  <a:lnTo>
                    <a:pt x="15532" y="378536"/>
                  </a:lnTo>
                  <a:lnTo>
                    <a:pt x="15722" y="378421"/>
                  </a:lnTo>
                  <a:lnTo>
                    <a:pt x="15811" y="340309"/>
                  </a:lnTo>
                  <a:lnTo>
                    <a:pt x="15659" y="343166"/>
                  </a:lnTo>
                  <a:lnTo>
                    <a:pt x="15379" y="344970"/>
                  </a:lnTo>
                  <a:lnTo>
                    <a:pt x="15379" y="374294"/>
                  </a:lnTo>
                  <a:lnTo>
                    <a:pt x="15113" y="373976"/>
                  </a:lnTo>
                  <a:lnTo>
                    <a:pt x="15316" y="374205"/>
                  </a:lnTo>
                  <a:lnTo>
                    <a:pt x="15379" y="344970"/>
                  </a:lnTo>
                  <a:lnTo>
                    <a:pt x="14528" y="350443"/>
                  </a:lnTo>
                  <a:lnTo>
                    <a:pt x="14528" y="379298"/>
                  </a:lnTo>
                  <a:lnTo>
                    <a:pt x="14503" y="379450"/>
                  </a:lnTo>
                  <a:lnTo>
                    <a:pt x="14401" y="379717"/>
                  </a:lnTo>
                  <a:lnTo>
                    <a:pt x="14351" y="379869"/>
                  </a:lnTo>
                  <a:lnTo>
                    <a:pt x="14160" y="380288"/>
                  </a:lnTo>
                  <a:lnTo>
                    <a:pt x="14401" y="379717"/>
                  </a:lnTo>
                  <a:lnTo>
                    <a:pt x="14528" y="379298"/>
                  </a:lnTo>
                  <a:lnTo>
                    <a:pt x="14528" y="350443"/>
                  </a:lnTo>
                  <a:lnTo>
                    <a:pt x="13589" y="356476"/>
                  </a:lnTo>
                  <a:lnTo>
                    <a:pt x="13589" y="380441"/>
                  </a:lnTo>
                  <a:lnTo>
                    <a:pt x="12865" y="380441"/>
                  </a:lnTo>
                  <a:lnTo>
                    <a:pt x="8636" y="380441"/>
                  </a:lnTo>
                  <a:lnTo>
                    <a:pt x="12471" y="380365"/>
                  </a:lnTo>
                  <a:lnTo>
                    <a:pt x="12865" y="380441"/>
                  </a:lnTo>
                  <a:lnTo>
                    <a:pt x="13512" y="380365"/>
                  </a:lnTo>
                  <a:lnTo>
                    <a:pt x="13589" y="356476"/>
                  </a:lnTo>
                  <a:lnTo>
                    <a:pt x="13309" y="358267"/>
                  </a:lnTo>
                  <a:lnTo>
                    <a:pt x="12280" y="362204"/>
                  </a:lnTo>
                  <a:lnTo>
                    <a:pt x="12280" y="380326"/>
                  </a:lnTo>
                  <a:lnTo>
                    <a:pt x="9766" y="378688"/>
                  </a:lnTo>
                  <a:lnTo>
                    <a:pt x="11709" y="379945"/>
                  </a:lnTo>
                  <a:lnTo>
                    <a:pt x="12280" y="380326"/>
                  </a:lnTo>
                  <a:lnTo>
                    <a:pt x="12280" y="362204"/>
                  </a:lnTo>
                  <a:lnTo>
                    <a:pt x="9423" y="373100"/>
                  </a:lnTo>
                  <a:lnTo>
                    <a:pt x="7556" y="378650"/>
                  </a:lnTo>
                  <a:lnTo>
                    <a:pt x="7404" y="378993"/>
                  </a:lnTo>
                  <a:lnTo>
                    <a:pt x="7289" y="379717"/>
                  </a:lnTo>
                  <a:lnTo>
                    <a:pt x="6985" y="379603"/>
                  </a:lnTo>
                  <a:lnTo>
                    <a:pt x="6680" y="379564"/>
                  </a:lnTo>
                  <a:lnTo>
                    <a:pt x="6337" y="379564"/>
                  </a:lnTo>
                  <a:lnTo>
                    <a:pt x="6718" y="379907"/>
                  </a:lnTo>
                  <a:lnTo>
                    <a:pt x="7061" y="380250"/>
                  </a:lnTo>
                  <a:lnTo>
                    <a:pt x="7442" y="380555"/>
                  </a:lnTo>
                  <a:lnTo>
                    <a:pt x="7708" y="381546"/>
                  </a:lnTo>
                  <a:lnTo>
                    <a:pt x="8585" y="382320"/>
                  </a:lnTo>
                  <a:lnTo>
                    <a:pt x="9575" y="382587"/>
                  </a:lnTo>
                  <a:lnTo>
                    <a:pt x="9537" y="382397"/>
                  </a:lnTo>
                  <a:lnTo>
                    <a:pt x="9575" y="382587"/>
                  </a:lnTo>
                  <a:lnTo>
                    <a:pt x="9867" y="382663"/>
                  </a:lnTo>
                  <a:lnTo>
                    <a:pt x="11137" y="383768"/>
                  </a:lnTo>
                  <a:lnTo>
                    <a:pt x="13665" y="385876"/>
                  </a:lnTo>
                  <a:lnTo>
                    <a:pt x="16027" y="385025"/>
                  </a:lnTo>
                  <a:lnTo>
                    <a:pt x="17170" y="383463"/>
                  </a:lnTo>
                  <a:lnTo>
                    <a:pt x="20332" y="386181"/>
                  </a:lnTo>
                  <a:lnTo>
                    <a:pt x="25260" y="390347"/>
                  </a:lnTo>
                  <a:lnTo>
                    <a:pt x="28587" y="393242"/>
                  </a:lnTo>
                  <a:lnTo>
                    <a:pt x="29908" y="394436"/>
                  </a:lnTo>
                  <a:lnTo>
                    <a:pt x="31661" y="396011"/>
                  </a:lnTo>
                  <a:lnTo>
                    <a:pt x="32854" y="397116"/>
                  </a:lnTo>
                  <a:lnTo>
                    <a:pt x="33959" y="398030"/>
                  </a:lnTo>
                  <a:lnTo>
                    <a:pt x="35026" y="399059"/>
                  </a:lnTo>
                  <a:lnTo>
                    <a:pt x="36258" y="394436"/>
                  </a:lnTo>
                  <a:lnTo>
                    <a:pt x="41910" y="396011"/>
                  </a:lnTo>
                  <a:close/>
                </a:path>
                <a:path w="57150" h="690244">
                  <a:moveTo>
                    <a:pt x="42849" y="396265"/>
                  </a:moveTo>
                  <a:lnTo>
                    <a:pt x="41910" y="396011"/>
                  </a:lnTo>
                  <a:lnTo>
                    <a:pt x="42722" y="396748"/>
                  </a:lnTo>
                  <a:lnTo>
                    <a:pt x="42849" y="396265"/>
                  </a:lnTo>
                  <a:close/>
                </a:path>
                <a:path w="57150" h="690244">
                  <a:moveTo>
                    <a:pt x="49720" y="684085"/>
                  </a:moveTo>
                  <a:lnTo>
                    <a:pt x="49568" y="682320"/>
                  </a:lnTo>
                  <a:lnTo>
                    <a:pt x="47472" y="682320"/>
                  </a:lnTo>
                  <a:lnTo>
                    <a:pt x="45415" y="680681"/>
                  </a:lnTo>
                  <a:lnTo>
                    <a:pt x="46405" y="677545"/>
                  </a:lnTo>
                  <a:lnTo>
                    <a:pt x="38620" y="678243"/>
                  </a:lnTo>
                  <a:lnTo>
                    <a:pt x="30861" y="679081"/>
                  </a:lnTo>
                  <a:lnTo>
                    <a:pt x="0" y="684733"/>
                  </a:lnTo>
                  <a:lnTo>
                    <a:pt x="1905" y="690118"/>
                  </a:lnTo>
                  <a:lnTo>
                    <a:pt x="5803" y="689508"/>
                  </a:lnTo>
                  <a:lnTo>
                    <a:pt x="6642" y="689356"/>
                  </a:lnTo>
                  <a:lnTo>
                    <a:pt x="7023" y="689317"/>
                  </a:lnTo>
                  <a:lnTo>
                    <a:pt x="17640" y="687692"/>
                  </a:lnTo>
                  <a:lnTo>
                    <a:pt x="28295" y="686269"/>
                  </a:lnTo>
                  <a:lnTo>
                    <a:pt x="39001" y="685063"/>
                  </a:lnTo>
                  <a:lnTo>
                    <a:pt x="49720" y="684085"/>
                  </a:lnTo>
                  <a:close/>
                </a:path>
                <a:path w="57150" h="690244">
                  <a:moveTo>
                    <a:pt x="56591" y="409917"/>
                  </a:moveTo>
                  <a:lnTo>
                    <a:pt x="56134" y="409346"/>
                  </a:lnTo>
                  <a:lnTo>
                    <a:pt x="50977" y="404406"/>
                  </a:lnTo>
                  <a:lnTo>
                    <a:pt x="45783" y="399542"/>
                  </a:lnTo>
                  <a:lnTo>
                    <a:pt x="42722" y="396748"/>
                  </a:lnTo>
                  <a:lnTo>
                    <a:pt x="41402" y="401777"/>
                  </a:lnTo>
                  <a:lnTo>
                    <a:pt x="41021" y="402996"/>
                  </a:lnTo>
                  <a:lnTo>
                    <a:pt x="40716" y="404215"/>
                  </a:lnTo>
                  <a:lnTo>
                    <a:pt x="43649" y="406933"/>
                  </a:lnTo>
                  <a:lnTo>
                    <a:pt x="46672" y="409727"/>
                  </a:lnTo>
                  <a:lnTo>
                    <a:pt x="49530" y="412559"/>
                  </a:lnTo>
                  <a:lnTo>
                    <a:pt x="48691" y="411289"/>
                  </a:lnTo>
                  <a:lnTo>
                    <a:pt x="48806" y="409346"/>
                  </a:lnTo>
                  <a:lnTo>
                    <a:pt x="51358" y="406971"/>
                  </a:lnTo>
                  <a:lnTo>
                    <a:pt x="53428" y="406933"/>
                  </a:lnTo>
                  <a:lnTo>
                    <a:pt x="55448" y="408813"/>
                  </a:lnTo>
                  <a:lnTo>
                    <a:pt x="55981" y="409346"/>
                  </a:lnTo>
                  <a:lnTo>
                    <a:pt x="56591" y="409917"/>
                  </a:lnTo>
                  <a:close/>
                </a:path>
                <a:path w="57150" h="690244">
                  <a:moveTo>
                    <a:pt x="56819" y="82613"/>
                  </a:moveTo>
                  <a:lnTo>
                    <a:pt x="46672" y="34442"/>
                  </a:lnTo>
                  <a:lnTo>
                    <a:pt x="19418" y="685"/>
                  </a:lnTo>
                  <a:lnTo>
                    <a:pt x="18161" y="0"/>
                  </a:lnTo>
                  <a:lnTo>
                    <a:pt x="16941" y="152"/>
                  </a:lnTo>
                  <a:lnTo>
                    <a:pt x="16027" y="723"/>
                  </a:lnTo>
                  <a:lnTo>
                    <a:pt x="14846" y="812"/>
                  </a:lnTo>
                  <a:lnTo>
                    <a:pt x="13893" y="1651"/>
                  </a:lnTo>
                  <a:lnTo>
                    <a:pt x="13665" y="3213"/>
                  </a:lnTo>
                  <a:lnTo>
                    <a:pt x="13589" y="4114"/>
                  </a:lnTo>
                  <a:lnTo>
                    <a:pt x="13360" y="5168"/>
                  </a:lnTo>
                  <a:lnTo>
                    <a:pt x="13487" y="5257"/>
                  </a:lnTo>
                  <a:lnTo>
                    <a:pt x="11874" y="26581"/>
                  </a:lnTo>
                  <a:lnTo>
                    <a:pt x="12890" y="49898"/>
                  </a:lnTo>
                  <a:lnTo>
                    <a:pt x="16713" y="72910"/>
                  </a:lnTo>
                  <a:lnTo>
                    <a:pt x="22999" y="94081"/>
                  </a:lnTo>
                  <a:lnTo>
                    <a:pt x="23393" y="95377"/>
                  </a:lnTo>
                  <a:lnTo>
                    <a:pt x="23888" y="95224"/>
                  </a:lnTo>
                  <a:lnTo>
                    <a:pt x="24345" y="95110"/>
                  </a:lnTo>
                  <a:lnTo>
                    <a:pt x="24841" y="94919"/>
                  </a:lnTo>
                  <a:lnTo>
                    <a:pt x="27470" y="94081"/>
                  </a:lnTo>
                  <a:lnTo>
                    <a:pt x="29159" y="96304"/>
                  </a:lnTo>
                  <a:lnTo>
                    <a:pt x="29006" y="98437"/>
                  </a:lnTo>
                  <a:lnTo>
                    <a:pt x="30302" y="97751"/>
                  </a:lnTo>
                  <a:lnTo>
                    <a:pt x="31064" y="96456"/>
                  </a:lnTo>
                  <a:lnTo>
                    <a:pt x="30695" y="95377"/>
                  </a:lnTo>
                  <a:lnTo>
                    <a:pt x="24015" y="73863"/>
                  </a:lnTo>
                  <a:lnTo>
                    <a:pt x="20040" y="52489"/>
                  </a:lnTo>
                  <a:lnTo>
                    <a:pt x="18580" y="30797"/>
                  </a:lnTo>
                  <a:lnTo>
                    <a:pt x="19723" y="9029"/>
                  </a:lnTo>
                  <a:lnTo>
                    <a:pt x="20027" y="6311"/>
                  </a:lnTo>
                  <a:lnTo>
                    <a:pt x="20243" y="5016"/>
                  </a:lnTo>
                  <a:lnTo>
                    <a:pt x="19723" y="9029"/>
                  </a:lnTo>
                  <a:lnTo>
                    <a:pt x="26708" y="15024"/>
                  </a:lnTo>
                  <a:lnTo>
                    <a:pt x="45110" y="49834"/>
                  </a:lnTo>
                  <a:lnTo>
                    <a:pt x="50025" y="73342"/>
                  </a:lnTo>
                  <a:lnTo>
                    <a:pt x="49720" y="85255"/>
                  </a:lnTo>
                  <a:lnTo>
                    <a:pt x="49491" y="87388"/>
                  </a:lnTo>
                  <a:lnTo>
                    <a:pt x="50901" y="88430"/>
                  </a:lnTo>
                  <a:lnTo>
                    <a:pt x="52514" y="88544"/>
                  </a:lnTo>
                  <a:lnTo>
                    <a:pt x="51092" y="86741"/>
                  </a:lnTo>
                  <a:lnTo>
                    <a:pt x="52019" y="83070"/>
                  </a:lnTo>
                  <a:lnTo>
                    <a:pt x="56819" y="82613"/>
                  </a:lnTo>
                  <a:close/>
                </a:path>
              </a:pathLst>
            </a:custGeom>
            <a:solidFill>
              <a:srgbClr val="10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1518557" y="1611168"/>
              <a:ext cx="50800" cy="120014"/>
            </a:xfrm>
            <a:custGeom>
              <a:avLst/>
              <a:gdLst/>
              <a:ahLst/>
              <a:cxnLst/>
              <a:rect l="l" t="t" r="r" b="b"/>
              <a:pathLst>
                <a:path w="50800" h="120014">
                  <a:moveTo>
                    <a:pt x="5304" y="0"/>
                  </a:moveTo>
                  <a:lnTo>
                    <a:pt x="33888" y="5237"/>
                  </a:lnTo>
                  <a:lnTo>
                    <a:pt x="39641" y="44401"/>
                  </a:lnTo>
                  <a:lnTo>
                    <a:pt x="45451" y="83565"/>
                  </a:lnTo>
                  <a:lnTo>
                    <a:pt x="46763" y="92555"/>
                  </a:lnTo>
                  <a:lnTo>
                    <a:pt x="49444" y="110508"/>
                  </a:lnTo>
                  <a:lnTo>
                    <a:pt x="50755" y="119498"/>
                  </a:lnTo>
                  <a:lnTo>
                    <a:pt x="47283" y="116172"/>
                  </a:lnTo>
                  <a:lnTo>
                    <a:pt x="43810" y="112808"/>
                  </a:lnTo>
                  <a:lnTo>
                    <a:pt x="40337" y="109483"/>
                  </a:lnTo>
                  <a:lnTo>
                    <a:pt x="39841" y="108871"/>
                  </a:lnTo>
                  <a:lnTo>
                    <a:pt x="8166" y="80201"/>
                  </a:lnTo>
                  <a:lnTo>
                    <a:pt x="1831" y="74963"/>
                  </a:lnTo>
                  <a:lnTo>
                    <a:pt x="954" y="74122"/>
                  </a:lnTo>
                  <a:lnTo>
                    <a:pt x="0" y="73511"/>
                  </a:lnTo>
                  <a:lnTo>
                    <a:pt x="3860" y="58542"/>
                  </a:lnTo>
                  <a:lnTo>
                    <a:pt x="6215" y="43302"/>
                  </a:lnTo>
                  <a:lnTo>
                    <a:pt x="7046" y="27903"/>
                  </a:lnTo>
                  <a:lnTo>
                    <a:pt x="6334" y="12462"/>
                  </a:lnTo>
                  <a:lnTo>
                    <a:pt x="7365" y="10894"/>
                  </a:lnTo>
                  <a:lnTo>
                    <a:pt x="7021" y="8295"/>
                  </a:lnTo>
                  <a:lnTo>
                    <a:pt x="5151" y="7301"/>
                  </a:lnTo>
                  <a:lnTo>
                    <a:pt x="4732" y="6880"/>
                  </a:lnTo>
                  <a:lnTo>
                    <a:pt x="4312" y="6613"/>
                  </a:lnTo>
                  <a:lnTo>
                    <a:pt x="3854" y="6383"/>
                  </a:lnTo>
                  <a:lnTo>
                    <a:pt x="3937" y="5237"/>
                  </a:lnTo>
                  <a:lnTo>
                    <a:pt x="4083" y="4166"/>
                  </a:lnTo>
                  <a:lnTo>
                    <a:pt x="4579" y="2714"/>
                  </a:lnTo>
                  <a:lnTo>
                    <a:pt x="4974" y="1296"/>
                  </a:lnTo>
                  <a:lnTo>
                    <a:pt x="5113" y="879"/>
                  </a:lnTo>
                  <a:lnTo>
                    <a:pt x="5190" y="458"/>
                  </a:lnTo>
                  <a:lnTo>
                    <a:pt x="5304" y="0"/>
                  </a:lnTo>
                  <a:close/>
                </a:path>
              </a:pathLst>
            </a:custGeom>
            <a:solidFill>
              <a:srgbClr val="8183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1517218" y="1404784"/>
              <a:ext cx="247650" cy="1770380"/>
            </a:xfrm>
            <a:custGeom>
              <a:avLst/>
              <a:gdLst/>
              <a:ahLst/>
              <a:cxnLst/>
              <a:rect l="l" t="t" r="r" b="b"/>
              <a:pathLst>
                <a:path w="247650" h="1770380">
                  <a:moveTo>
                    <a:pt x="5219" y="213309"/>
                  </a:moveTo>
                  <a:lnTo>
                    <a:pt x="4914" y="213271"/>
                  </a:lnTo>
                  <a:lnTo>
                    <a:pt x="5067" y="213309"/>
                  </a:lnTo>
                  <a:lnTo>
                    <a:pt x="5219" y="213347"/>
                  </a:lnTo>
                  <a:close/>
                </a:path>
                <a:path w="247650" h="1770380">
                  <a:moveTo>
                    <a:pt x="5956" y="1071892"/>
                  </a:moveTo>
                  <a:lnTo>
                    <a:pt x="5918" y="1071245"/>
                  </a:lnTo>
                  <a:lnTo>
                    <a:pt x="5727" y="1070597"/>
                  </a:lnTo>
                  <a:lnTo>
                    <a:pt x="5410" y="1069987"/>
                  </a:lnTo>
                  <a:lnTo>
                    <a:pt x="5651" y="1070597"/>
                  </a:lnTo>
                  <a:lnTo>
                    <a:pt x="5842" y="1071245"/>
                  </a:lnTo>
                  <a:lnTo>
                    <a:pt x="5956" y="1071892"/>
                  </a:lnTo>
                  <a:close/>
                </a:path>
                <a:path w="247650" h="1770380">
                  <a:moveTo>
                    <a:pt x="6375" y="213614"/>
                  </a:moveTo>
                  <a:lnTo>
                    <a:pt x="6070" y="213271"/>
                  </a:lnTo>
                  <a:lnTo>
                    <a:pt x="5651" y="213004"/>
                  </a:lnTo>
                  <a:lnTo>
                    <a:pt x="5181" y="212775"/>
                  </a:lnTo>
                  <a:lnTo>
                    <a:pt x="5219" y="213309"/>
                  </a:lnTo>
                  <a:lnTo>
                    <a:pt x="5689" y="213347"/>
                  </a:lnTo>
                  <a:lnTo>
                    <a:pt x="6070" y="213423"/>
                  </a:lnTo>
                  <a:lnTo>
                    <a:pt x="6375" y="213614"/>
                  </a:lnTo>
                  <a:close/>
                </a:path>
                <a:path w="247650" h="1770380">
                  <a:moveTo>
                    <a:pt x="8699" y="217284"/>
                  </a:moveTo>
                  <a:lnTo>
                    <a:pt x="8356" y="214680"/>
                  </a:lnTo>
                  <a:lnTo>
                    <a:pt x="6489" y="213690"/>
                  </a:lnTo>
                  <a:lnTo>
                    <a:pt x="6946" y="214223"/>
                  </a:lnTo>
                  <a:lnTo>
                    <a:pt x="7251" y="214833"/>
                  </a:lnTo>
                  <a:lnTo>
                    <a:pt x="7327" y="215684"/>
                  </a:lnTo>
                  <a:lnTo>
                    <a:pt x="7480" y="216750"/>
                  </a:lnTo>
                  <a:lnTo>
                    <a:pt x="7594" y="217779"/>
                  </a:lnTo>
                  <a:lnTo>
                    <a:pt x="7670" y="218846"/>
                  </a:lnTo>
                  <a:lnTo>
                    <a:pt x="8699" y="217284"/>
                  </a:lnTo>
                  <a:close/>
                </a:path>
                <a:path w="247650" h="1770380">
                  <a:moveTo>
                    <a:pt x="14198" y="2222"/>
                  </a:moveTo>
                  <a:lnTo>
                    <a:pt x="12509" y="0"/>
                  </a:lnTo>
                  <a:lnTo>
                    <a:pt x="9880" y="838"/>
                  </a:lnTo>
                  <a:lnTo>
                    <a:pt x="9385" y="1028"/>
                  </a:lnTo>
                  <a:lnTo>
                    <a:pt x="8928" y="1143"/>
                  </a:lnTo>
                  <a:lnTo>
                    <a:pt x="8432" y="1295"/>
                  </a:lnTo>
                  <a:lnTo>
                    <a:pt x="8585" y="1676"/>
                  </a:lnTo>
                  <a:lnTo>
                    <a:pt x="8699" y="2070"/>
                  </a:lnTo>
                  <a:lnTo>
                    <a:pt x="9766" y="4813"/>
                  </a:lnTo>
                  <a:lnTo>
                    <a:pt x="12319" y="5232"/>
                  </a:lnTo>
                  <a:lnTo>
                    <a:pt x="14046" y="4356"/>
                  </a:lnTo>
                  <a:lnTo>
                    <a:pt x="14198" y="2222"/>
                  </a:lnTo>
                  <a:close/>
                </a:path>
                <a:path w="247650" h="1770380">
                  <a:moveTo>
                    <a:pt x="16294" y="179819"/>
                  </a:moveTo>
                  <a:lnTo>
                    <a:pt x="11747" y="177457"/>
                  </a:lnTo>
                  <a:lnTo>
                    <a:pt x="9804" y="180314"/>
                  </a:lnTo>
                  <a:lnTo>
                    <a:pt x="11823" y="181317"/>
                  </a:lnTo>
                  <a:lnTo>
                    <a:pt x="13817" y="182194"/>
                  </a:lnTo>
                  <a:lnTo>
                    <a:pt x="15836" y="183070"/>
                  </a:lnTo>
                  <a:lnTo>
                    <a:pt x="16294" y="179819"/>
                  </a:lnTo>
                  <a:close/>
                </a:path>
                <a:path w="247650" h="1770380">
                  <a:moveTo>
                    <a:pt x="36830" y="204597"/>
                  </a:moveTo>
                  <a:lnTo>
                    <a:pt x="15722" y="201079"/>
                  </a:lnTo>
                  <a:lnTo>
                    <a:pt x="8737" y="199847"/>
                  </a:lnTo>
                  <a:lnTo>
                    <a:pt x="7861" y="199694"/>
                  </a:lnTo>
                  <a:lnTo>
                    <a:pt x="6985" y="199580"/>
                  </a:lnTo>
                  <a:lnTo>
                    <a:pt x="6108" y="199390"/>
                  </a:lnTo>
                  <a:lnTo>
                    <a:pt x="1790" y="198589"/>
                  </a:lnTo>
                  <a:lnTo>
                    <a:pt x="0" y="205206"/>
                  </a:lnTo>
                  <a:lnTo>
                    <a:pt x="4305" y="205968"/>
                  </a:lnTo>
                  <a:lnTo>
                    <a:pt x="5067" y="206121"/>
                  </a:lnTo>
                  <a:lnTo>
                    <a:pt x="5880" y="206235"/>
                  </a:lnTo>
                  <a:lnTo>
                    <a:pt x="6642" y="206387"/>
                  </a:lnTo>
                  <a:lnTo>
                    <a:pt x="7289" y="204177"/>
                  </a:lnTo>
                  <a:lnTo>
                    <a:pt x="7975" y="201993"/>
                  </a:lnTo>
                  <a:lnTo>
                    <a:pt x="6642" y="206387"/>
                  </a:lnTo>
                  <a:lnTo>
                    <a:pt x="35217" y="211632"/>
                  </a:lnTo>
                  <a:lnTo>
                    <a:pt x="35102" y="210553"/>
                  </a:lnTo>
                  <a:lnTo>
                    <a:pt x="34493" y="206654"/>
                  </a:lnTo>
                  <a:lnTo>
                    <a:pt x="35483" y="205282"/>
                  </a:lnTo>
                  <a:lnTo>
                    <a:pt x="36830" y="204597"/>
                  </a:lnTo>
                  <a:close/>
                </a:path>
                <a:path w="247650" h="1770380">
                  <a:moveTo>
                    <a:pt x="51689" y="512775"/>
                  </a:moveTo>
                  <a:lnTo>
                    <a:pt x="50317" y="497865"/>
                  </a:lnTo>
                  <a:lnTo>
                    <a:pt x="47828" y="483057"/>
                  </a:lnTo>
                  <a:lnTo>
                    <a:pt x="37553" y="437083"/>
                  </a:lnTo>
                  <a:lnTo>
                    <a:pt x="17322" y="361022"/>
                  </a:lnTo>
                  <a:lnTo>
                    <a:pt x="15722" y="353682"/>
                  </a:lnTo>
                  <a:lnTo>
                    <a:pt x="14960" y="346227"/>
                  </a:lnTo>
                  <a:lnTo>
                    <a:pt x="14922" y="345770"/>
                  </a:lnTo>
                  <a:lnTo>
                    <a:pt x="14846" y="341376"/>
                  </a:lnTo>
                  <a:lnTo>
                    <a:pt x="10680" y="341376"/>
                  </a:lnTo>
                  <a:lnTo>
                    <a:pt x="11023" y="340829"/>
                  </a:lnTo>
                  <a:lnTo>
                    <a:pt x="10795" y="340715"/>
                  </a:lnTo>
                  <a:lnTo>
                    <a:pt x="10490" y="340715"/>
                  </a:lnTo>
                  <a:lnTo>
                    <a:pt x="10299" y="341376"/>
                  </a:lnTo>
                  <a:lnTo>
                    <a:pt x="7975" y="341376"/>
                  </a:lnTo>
                  <a:lnTo>
                    <a:pt x="8089" y="345770"/>
                  </a:lnTo>
                  <a:lnTo>
                    <a:pt x="8089" y="346456"/>
                  </a:lnTo>
                  <a:lnTo>
                    <a:pt x="8166" y="347827"/>
                  </a:lnTo>
                  <a:lnTo>
                    <a:pt x="8890" y="354241"/>
                  </a:lnTo>
                  <a:lnTo>
                    <a:pt x="29629" y="433425"/>
                  </a:lnTo>
                  <a:lnTo>
                    <a:pt x="40017" y="478637"/>
                  </a:lnTo>
                  <a:lnTo>
                    <a:pt x="42887" y="493839"/>
                  </a:lnTo>
                  <a:lnTo>
                    <a:pt x="44691" y="509168"/>
                  </a:lnTo>
                  <a:lnTo>
                    <a:pt x="44843" y="524637"/>
                  </a:lnTo>
                  <a:lnTo>
                    <a:pt x="43078" y="539610"/>
                  </a:lnTo>
                  <a:lnTo>
                    <a:pt x="39954" y="554393"/>
                  </a:lnTo>
                  <a:lnTo>
                    <a:pt x="31445" y="583463"/>
                  </a:lnTo>
                  <a:lnTo>
                    <a:pt x="38849" y="582853"/>
                  </a:lnTo>
                  <a:lnTo>
                    <a:pt x="46672" y="555663"/>
                  </a:lnTo>
                  <a:lnTo>
                    <a:pt x="49606" y="541845"/>
                  </a:lnTo>
                  <a:lnTo>
                    <a:pt x="51435" y="527799"/>
                  </a:lnTo>
                  <a:lnTo>
                    <a:pt x="51689" y="512775"/>
                  </a:lnTo>
                  <a:close/>
                </a:path>
                <a:path w="247650" h="1770380">
                  <a:moveTo>
                    <a:pt x="70065" y="1764106"/>
                  </a:moveTo>
                  <a:lnTo>
                    <a:pt x="26111" y="1706333"/>
                  </a:lnTo>
                  <a:lnTo>
                    <a:pt x="23088" y="1699983"/>
                  </a:lnTo>
                  <a:lnTo>
                    <a:pt x="22098" y="1692719"/>
                  </a:lnTo>
                  <a:lnTo>
                    <a:pt x="23164" y="1676057"/>
                  </a:lnTo>
                  <a:lnTo>
                    <a:pt x="31534" y="1630832"/>
                  </a:lnTo>
                  <a:lnTo>
                    <a:pt x="58813" y="1592440"/>
                  </a:lnTo>
                  <a:lnTo>
                    <a:pt x="68694" y="1586001"/>
                  </a:lnTo>
                  <a:lnTo>
                    <a:pt x="68084" y="1576146"/>
                  </a:lnTo>
                  <a:lnTo>
                    <a:pt x="36614" y="1601787"/>
                  </a:lnTo>
                  <a:lnTo>
                    <a:pt x="19951" y="1637804"/>
                  </a:lnTo>
                  <a:lnTo>
                    <a:pt x="12966" y="1692719"/>
                  </a:lnTo>
                  <a:lnTo>
                    <a:pt x="13525" y="1699717"/>
                  </a:lnTo>
                  <a:lnTo>
                    <a:pt x="15544" y="1705825"/>
                  </a:lnTo>
                  <a:lnTo>
                    <a:pt x="18757" y="1711490"/>
                  </a:lnTo>
                  <a:lnTo>
                    <a:pt x="63271" y="1770062"/>
                  </a:lnTo>
                  <a:lnTo>
                    <a:pt x="61556" y="1766722"/>
                  </a:lnTo>
                  <a:lnTo>
                    <a:pt x="65443" y="1761769"/>
                  </a:lnTo>
                  <a:lnTo>
                    <a:pt x="70065" y="1764106"/>
                  </a:lnTo>
                  <a:close/>
                </a:path>
                <a:path w="247650" h="1770380">
                  <a:moveTo>
                    <a:pt x="236093" y="792276"/>
                  </a:moveTo>
                  <a:lnTo>
                    <a:pt x="231940" y="787057"/>
                  </a:lnTo>
                  <a:lnTo>
                    <a:pt x="230822" y="785533"/>
                  </a:lnTo>
                  <a:lnTo>
                    <a:pt x="61252" y="790079"/>
                  </a:lnTo>
                  <a:lnTo>
                    <a:pt x="120281" y="777240"/>
                  </a:lnTo>
                  <a:lnTo>
                    <a:pt x="161544" y="771296"/>
                  </a:lnTo>
                  <a:lnTo>
                    <a:pt x="175425" y="770699"/>
                  </a:lnTo>
                  <a:lnTo>
                    <a:pt x="189522" y="771042"/>
                  </a:lnTo>
                  <a:lnTo>
                    <a:pt x="203568" y="772541"/>
                  </a:lnTo>
                  <a:lnTo>
                    <a:pt x="211429" y="773798"/>
                  </a:lnTo>
                  <a:lnTo>
                    <a:pt x="219392" y="775677"/>
                  </a:lnTo>
                  <a:lnTo>
                    <a:pt x="226250" y="781939"/>
                  </a:lnTo>
                  <a:lnTo>
                    <a:pt x="227190" y="782243"/>
                  </a:lnTo>
                  <a:lnTo>
                    <a:pt x="188239" y="763955"/>
                  </a:lnTo>
                  <a:lnTo>
                    <a:pt x="178676" y="763816"/>
                  </a:lnTo>
                  <a:lnTo>
                    <a:pt x="137325" y="767321"/>
                  </a:lnTo>
                  <a:lnTo>
                    <a:pt x="96177" y="775589"/>
                  </a:lnTo>
                  <a:lnTo>
                    <a:pt x="55118" y="784517"/>
                  </a:lnTo>
                  <a:lnTo>
                    <a:pt x="14008" y="790041"/>
                  </a:lnTo>
                  <a:lnTo>
                    <a:pt x="14122" y="791387"/>
                  </a:lnTo>
                  <a:lnTo>
                    <a:pt x="10947" y="791425"/>
                  </a:lnTo>
                  <a:lnTo>
                    <a:pt x="10033" y="794943"/>
                  </a:lnTo>
                  <a:lnTo>
                    <a:pt x="11404" y="796925"/>
                  </a:lnTo>
                  <a:lnTo>
                    <a:pt x="11899" y="797687"/>
                  </a:lnTo>
                  <a:lnTo>
                    <a:pt x="12776" y="798258"/>
                  </a:lnTo>
                  <a:lnTo>
                    <a:pt x="14122" y="798258"/>
                  </a:lnTo>
                  <a:lnTo>
                    <a:pt x="236093" y="792276"/>
                  </a:lnTo>
                  <a:close/>
                </a:path>
                <a:path w="247650" h="1770380">
                  <a:moveTo>
                    <a:pt x="237439" y="792238"/>
                  </a:moveTo>
                  <a:lnTo>
                    <a:pt x="236093" y="792276"/>
                  </a:lnTo>
                  <a:lnTo>
                    <a:pt x="236664" y="792988"/>
                  </a:lnTo>
                  <a:lnTo>
                    <a:pt x="237439" y="792238"/>
                  </a:lnTo>
                  <a:close/>
                </a:path>
                <a:path w="247650" h="1770380">
                  <a:moveTo>
                    <a:pt x="241236" y="788631"/>
                  </a:moveTo>
                  <a:lnTo>
                    <a:pt x="239991" y="786561"/>
                  </a:lnTo>
                  <a:lnTo>
                    <a:pt x="239445" y="787057"/>
                  </a:lnTo>
                  <a:lnTo>
                    <a:pt x="239953" y="789851"/>
                  </a:lnTo>
                  <a:lnTo>
                    <a:pt x="241236" y="788631"/>
                  </a:lnTo>
                  <a:close/>
                </a:path>
                <a:path w="247650" h="1770380">
                  <a:moveTo>
                    <a:pt x="241376" y="785266"/>
                  </a:moveTo>
                  <a:lnTo>
                    <a:pt x="240639" y="785304"/>
                  </a:lnTo>
                  <a:lnTo>
                    <a:pt x="239229" y="785304"/>
                  </a:lnTo>
                  <a:lnTo>
                    <a:pt x="239991" y="786561"/>
                  </a:lnTo>
                  <a:lnTo>
                    <a:pt x="241376" y="785266"/>
                  </a:lnTo>
                  <a:close/>
                </a:path>
                <a:path w="247650" h="1770380">
                  <a:moveTo>
                    <a:pt x="243624" y="791311"/>
                  </a:moveTo>
                  <a:lnTo>
                    <a:pt x="240195" y="791235"/>
                  </a:lnTo>
                  <a:lnTo>
                    <a:pt x="239953" y="789851"/>
                  </a:lnTo>
                  <a:lnTo>
                    <a:pt x="238429" y="791311"/>
                  </a:lnTo>
                  <a:lnTo>
                    <a:pt x="243624" y="791311"/>
                  </a:lnTo>
                  <a:close/>
                </a:path>
                <a:path w="247650" h="1770380">
                  <a:moveTo>
                    <a:pt x="247192" y="791349"/>
                  </a:moveTo>
                  <a:lnTo>
                    <a:pt x="246037" y="791349"/>
                  </a:lnTo>
                  <a:lnTo>
                    <a:pt x="238379" y="791349"/>
                  </a:lnTo>
                  <a:lnTo>
                    <a:pt x="237439" y="792238"/>
                  </a:lnTo>
                  <a:lnTo>
                    <a:pt x="245160" y="792035"/>
                  </a:lnTo>
                  <a:lnTo>
                    <a:pt x="246037" y="792035"/>
                  </a:lnTo>
                  <a:lnTo>
                    <a:pt x="246735" y="791768"/>
                  </a:lnTo>
                  <a:lnTo>
                    <a:pt x="247192" y="791349"/>
                  </a:lnTo>
                  <a:close/>
                </a:path>
              </a:pathLst>
            </a:custGeom>
            <a:solidFill>
              <a:srgbClr val="10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1532181" y="1714917"/>
              <a:ext cx="50800" cy="273050"/>
            </a:xfrm>
            <a:custGeom>
              <a:avLst/>
              <a:gdLst/>
              <a:ahLst/>
              <a:cxnLst/>
              <a:rect l="l" t="t" r="r" b="b"/>
              <a:pathLst>
                <a:path w="50800" h="273050">
                  <a:moveTo>
                    <a:pt x="10799" y="0"/>
                  </a:moveTo>
                  <a:lnTo>
                    <a:pt x="36406" y="24541"/>
                  </a:lnTo>
                  <a:lnTo>
                    <a:pt x="38429" y="24694"/>
                  </a:lnTo>
                  <a:lnTo>
                    <a:pt x="44139" y="67593"/>
                  </a:lnTo>
                  <a:lnTo>
                    <a:pt x="48675" y="114154"/>
                  </a:lnTo>
                  <a:lnTo>
                    <a:pt x="50607" y="158085"/>
                  </a:lnTo>
                  <a:lnTo>
                    <a:pt x="50402" y="191246"/>
                  </a:lnTo>
                  <a:lnTo>
                    <a:pt x="48780" y="224372"/>
                  </a:lnTo>
                  <a:lnTo>
                    <a:pt x="44268" y="269885"/>
                  </a:lnTo>
                  <a:lnTo>
                    <a:pt x="44573" y="271720"/>
                  </a:lnTo>
                  <a:lnTo>
                    <a:pt x="23889" y="272714"/>
                  </a:lnTo>
                  <a:lnTo>
                    <a:pt x="31717" y="245520"/>
                  </a:lnTo>
                  <a:lnTo>
                    <a:pt x="34649" y="231702"/>
                  </a:lnTo>
                  <a:lnTo>
                    <a:pt x="36483" y="217666"/>
                  </a:lnTo>
                  <a:lnTo>
                    <a:pt x="36732" y="202642"/>
                  </a:lnTo>
                  <a:lnTo>
                    <a:pt x="35357" y="187729"/>
                  </a:lnTo>
                  <a:lnTo>
                    <a:pt x="32866" y="172924"/>
                  </a:lnTo>
                  <a:lnTo>
                    <a:pt x="22596" y="126943"/>
                  </a:lnTo>
                  <a:lnTo>
                    <a:pt x="767" y="43538"/>
                  </a:lnTo>
                  <a:lnTo>
                    <a:pt x="0" y="36086"/>
                  </a:lnTo>
                  <a:lnTo>
                    <a:pt x="1106" y="35169"/>
                  </a:lnTo>
                  <a:lnTo>
                    <a:pt x="2251" y="31996"/>
                  </a:lnTo>
                  <a:lnTo>
                    <a:pt x="10799" y="0"/>
                  </a:lnTo>
                  <a:close/>
                </a:path>
              </a:pathLst>
            </a:custGeom>
            <a:solidFill>
              <a:srgbClr val="8183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1537295" y="1705131"/>
              <a:ext cx="8255" cy="10160"/>
            </a:xfrm>
            <a:custGeom>
              <a:avLst/>
              <a:gdLst/>
              <a:ahLst/>
              <a:cxnLst/>
              <a:rect l="l" t="t" r="r" b="b"/>
              <a:pathLst>
                <a:path w="8255" h="10160">
                  <a:moveTo>
                    <a:pt x="1221" y="0"/>
                  </a:moveTo>
                  <a:lnTo>
                    <a:pt x="7823" y="1834"/>
                  </a:lnTo>
                  <a:lnTo>
                    <a:pt x="6716" y="6078"/>
                  </a:lnTo>
                  <a:lnTo>
                    <a:pt x="6373" y="7339"/>
                  </a:lnTo>
                  <a:lnTo>
                    <a:pt x="5991" y="8562"/>
                  </a:lnTo>
                  <a:lnTo>
                    <a:pt x="5686" y="9786"/>
                  </a:lnTo>
                  <a:lnTo>
                    <a:pt x="1908" y="6307"/>
                  </a:lnTo>
                  <a:lnTo>
                    <a:pt x="0" y="4625"/>
                  </a:lnTo>
                  <a:lnTo>
                    <a:pt x="38" y="4396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rgbClr val="10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3" name="object 28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741639" y="3171533"/>
              <a:ext cx="85349" cy="64871"/>
            </a:xfrm>
            <a:prstGeom prst="rect">
              <a:avLst/>
            </a:prstGeom>
          </p:spPr>
        </p:pic>
        <p:sp>
          <p:nvSpPr>
            <p:cNvPr id="284" name="object 284"/>
            <p:cNvSpPr/>
            <p:nvPr/>
          </p:nvSpPr>
          <p:spPr>
            <a:xfrm>
              <a:off x="1539317" y="2990775"/>
              <a:ext cx="231775" cy="289560"/>
            </a:xfrm>
            <a:custGeom>
              <a:avLst/>
              <a:gdLst/>
              <a:ahLst/>
              <a:cxnLst/>
              <a:rect l="l" t="t" r="r" b="b"/>
              <a:pathLst>
                <a:path w="231775" h="289560">
                  <a:moveTo>
                    <a:pt x="105404" y="18085"/>
                  </a:moveTo>
                  <a:lnTo>
                    <a:pt x="136663" y="43158"/>
                  </a:lnTo>
                  <a:lnTo>
                    <a:pt x="139788" y="59474"/>
                  </a:lnTo>
                  <a:lnTo>
                    <a:pt x="145764" y="88225"/>
                  </a:lnTo>
                  <a:lnTo>
                    <a:pt x="164657" y="143761"/>
                  </a:lnTo>
                  <a:lnTo>
                    <a:pt x="184716" y="183188"/>
                  </a:lnTo>
                  <a:lnTo>
                    <a:pt x="209781" y="220197"/>
                  </a:lnTo>
                  <a:lnTo>
                    <a:pt x="218245" y="230824"/>
                  </a:lnTo>
                  <a:lnTo>
                    <a:pt x="226428" y="242729"/>
                  </a:lnTo>
                  <a:lnTo>
                    <a:pt x="231416" y="255606"/>
                  </a:lnTo>
                  <a:lnTo>
                    <a:pt x="230297" y="269151"/>
                  </a:lnTo>
                  <a:lnTo>
                    <a:pt x="222882" y="280051"/>
                  </a:lnTo>
                  <a:lnTo>
                    <a:pt x="211744" y="286677"/>
                  </a:lnTo>
                  <a:lnTo>
                    <a:pt x="198729" y="289356"/>
                  </a:lnTo>
                  <a:lnTo>
                    <a:pt x="185678" y="288415"/>
                  </a:lnTo>
                  <a:lnTo>
                    <a:pt x="144578" y="268710"/>
                  </a:lnTo>
                  <a:lnTo>
                    <a:pt x="110327" y="240056"/>
                  </a:lnTo>
                  <a:lnTo>
                    <a:pt x="81384" y="206375"/>
                  </a:lnTo>
                  <a:lnTo>
                    <a:pt x="71549" y="195665"/>
                  </a:lnTo>
                  <a:lnTo>
                    <a:pt x="60648" y="186149"/>
                  </a:lnTo>
                  <a:lnTo>
                    <a:pt x="48084" y="178200"/>
                  </a:lnTo>
                  <a:lnTo>
                    <a:pt x="43019" y="171564"/>
                  </a:lnTo>
                  <a:lnTo>
                    <a:pt x="132384" y="171564"/>
                  </a:lnTo>
                  <a:lnTo>
                    <a:pt x="134941" y="170421"/>
                  </a:lnTo>
                  <a:lnTo>
                    <a:pt x="135934" y="170008"/>
                  </a:lnTo>
                  <a:lnTo>
                    <a:pt x="136773" y="169687"/>
                  </a:lnTo>
                  <a:lnTo>
                    <a:pt x="137575" y="169419"/>
                  </a:lnTo>
                  <a:lnTo>
                    <a:pt x="138376" y="169094"/>
                  </a:lnTo>
                  <a:lnTo>
                    <a:pt x="148565" y="166430"/>
                  </a:lnTo>
                  <a:lnTo>
                    <a:pt x="149405" y="166254"/>
                  </a:lnTo>
                  <a:lnTo>
                    <a:pt x="151389" y="165983"/>
                  </a:lnTo>
                  <a:lnTo>
                    <a:pt x="151809" y="165929"/>
                  </a:lnTo>
                  <a:lnTo>
                    <a:pt x="152305" y="165841"/>
                  </a:lnTo>
                  <a:lnTo>
                    <a:pt x="154251" y="165662"/>
                  </a:lnTo>
                  <a:lnTo>
                    <a:pt x="155625" y="164465"/>
                  </a:lnTo>
                  <a:lnTo>
                    <a:pt x="155740" y="162409"/>
                  </a:lnTo>
                  <a:lnTo>
                    <a:pt x="155778" y="160707"/>
                  </a:lnTo>
                  <a:lnTo>
                    <a:pt x="154099" y="158792"/>
                  </a:lnTo>
                  <a:lnTo>
                    <a:pt x="33271" y="158792"/>
                  </a:lnTo>
                  <a:lnTo>
                    <a:pt x="24644" y="147488"/>
                  </a:lnTo>
                  <a:lnTo>
                    <a:pt x="114067" y="147488"/>
                  </a:lnTo>
                  <a:lnTo>
                    <a:pt x="115784" y="146758"/>
                  </a:lnTo>
                  <a:lnTo>
                    <a:pt x="122645" y="144238"/>
                  </a:lnTo>
                  <a:lnTo>
                    <a:pt x="129689" y="142275"/>
                  </a:lnTo>
                  <a:lnTo>
                    <a:pt x="136869" y="140890"/>
                  </a:lnTo>
                  <a:lnTo>
                    <a:pt x="144138" y="140103"/>
                  </a:lnTo>
                  <a:lnTo>
                    <a:pt x="145970" y="139977"/>
                  </a:lnTo>
                  <a:lnTo>
                    <a:pt x="147573" y="138654"/>
                  </a:lnTo>
                  <a:lnTo>
                    <a:pt x="147573" y="134896"/>
                  </a:lnTo>
                  <a:lnTo>
                    <a:pt x="145970" y="133111"/>
                  </a:lnTo>
                  <a:lnTo>
                    <a:pt x="13671" y="133111"/>
                  </a:lnTo>
                  <a:lnTo>
                    <a:pt x="12822" y="131999"/>
                  </a:lnTo>
                  <a:lnTo>
                    <a:pt x="8237" y="126205"/>
                  </a:lnTo>
                  <a:lnTo>
                    <a:pt x="4021" y="120343"/>
                  </a:lnTo>
                  <a:lnTo>
                    <a:pt x="999" y="113991"/>
                  </a:lnTo>
                  <a:lnTo>
                    <a:pt x="0" y="106727"/>
                  </a:lnTo>
                  <a:lnTo>
                    <a:pt x="343" y="98393"/>
                  </a:lnTo>
                  <a:lnTo>
                    <a:pt x="502" y="96569"/>
                  </a:lnTo>
                  <a:lnTo>
                    <a:pt x="101435" y="96569"/>
                  </a:lnTo>
                  <a:lnTo>
                    <a:pt x="103190" y="95923"/>
                  </a:lnTo>
                  <a:lnTo>
                    <a:pt x="133110" y="89146"/>
                  </a:lnTo>
                  <a:lnTo>
                    <a:pt x="134674" y="87877"/>
                  </a:lnTo>
                  <a:lnTo>
                    <a:pt x="134674" y="84153"/>
                  </a:lnTo>
                  <a:lnTo>
                    <a:pt x="133071" y="82276"/>
                  </a:lnTo>
                  <a:lnTo>
                    <a:pt x="1857" y="82276"/>
                  </a:lnTo>
                  <a:lnTo>
                    <a:pt x="1908" y="81776"/>
                  </a:lnTo>
                  <a:lnTo>
                    <a:pt x="3503" y="69305"/>
                  </a:lnTo>
                  <a:lnTo>
                    <a:pt x="5915" y="56915"/>
                  </a:lnTo>
                  <a:lnTo>
                    <a:pt x="6291" y="55628"/>
                  </a:lnTo>
                  <a:lnTo>
                    <a:pt x="59113" y="55628"/>
                  </a:lnTo>
                  <a:lnTo>
                    <a:pt x="61250" y="50188"/>
                  </a:lnTo>
                  <a:lnTo>
                    <a:pt x="68289" y="37415"/>
                  </a:lnTo>
                  <a:lnTo>
                    <a:pt x="78375" y="26946"/>
                  </a:lnTo>
                  <a:lnTo>
                    <a:pt x="90938" y="20072"/>
                  </a:lnTo>
                  <a:lnTo>
                    <a:pt x="105404" y="18085"/>
                  </a:lnTo>
                  <a:close/>
                </a:path>
                <a:path w="231775" h="289560">
                  <a:moveTo>
                    <a:pt x="33271" y="158792"/>
                  </a:moveTo>
                  <a:lnTo>
                    <a:pt x="154099" y="158792"/>
                  </a:lnTo>
                  <a:lnTo>
                    <a:pt x="152305" y="158972"/>
                  </a:lnTo>
                  <a:lnTo>
                    <a:pt x="144749" y="159847"/>
                  </a:lnTo>
                  <a:lnTo>
                    <a:pt x="137575" y="161816"/>
                  </a:lnTo>
                  <a:lnTo>
                    <a:pt x="130553" y="164874"/>
                  </a:lnTo>
                  <a:lnTo>
                    <a:pt x="128835" y="165662"/>
                  </a:lnTo>
                  <a:lnTo>
                    <a:pt x="128530" y="168093"/>
                  </a:lnTo>
                  <a:lnTo>
                    <a:pt x="129792" y="170421"/>
                  </a:lnTo>
                  <a:lnTo>
                    <a:pt x="130286" y="171384"/>
                  </a:lnTo>
                  <a:lnTo>
                    <a:pt x="132384" y="171564"/>
                  </a:lnTo>
                  <a:lnTo>
                    <a:pt x="43019" y="171564"/>
                  </a:lnTo>
                  <a:lnTo>
                    <a:pt x="33271" y="158792"/>
                  </a:lnTo>
                  <a:close/>
                </a:path>
                <a:path w="231775" h="289560">
                  <a:moveTo>
                    <a:pt x="13671" y="133111"/>
                  </a:moveTo>
                  <a:lnTo>
                    <a:pt x="145970" y="133111"/>
                  </a:lnTo>
                  <a:lnTo>
                    <a:pt x="144138" y="133233"/>
                  </a:lnTo>
                  <a:lnTo>
                    <a:pt x="136395" y="134050"/>
                  </a:lnTo>
                  <a:lnTo>
                    <a:pt x="111052" y="142393"/>
                  </a:lnTo>
                  <a:lnTo>
                    <a:pt x="111548" y="144377"/>
                  </a:lnTo>
                  <a:lnTo>
                    <a:pt x="112006" y="146005"/>
                  </a:lnTo>
                  <a:lnTo>
                    <a:pt x="114067" y="147488"/>
                  </a:lnTo>
                  <a:lnTo>
                    <a:pt x="24644" y="147488"/>
                  </a:lnTo>
                  <a:lnTo>
                    <a:pt x="13671" y="133111"/>
                  </a:lnTo>
                  <a:close/>
                </a:path>
                <a:path w="231775" h="289560">
                  <a:moveTo>
                    <a:pt x="1857" y="82276"/>
                  </a:moveTo>
                  <a:lnTo>
                    <a:pt x="133071" y="82276"/>
                  </a:lnTo>
                  <a:lnTo>
                    <a:pt x="131240" y="82456"/>
                  </a:lnTo>
                  <a:lnTo>
                    <a:pt x="123603" y="83372"/>
                  </a:lnTo>
                  <a:lnTo>
                    <a:pt x="98420" y="91577"/>
                  </a:lnTo>
                  <a:lnTo>
                    <a:pt x="99450" y="95189"/>
                  </a:lnTo>
                  <a:lnTo>
                    <a:pt x="101435" y="96569"/>
                  </a:lnTo>
                  <a:lnTo>
                    <a:pt x="502" y="96569"/>
                  </a:lnTo>
                  <a:lnTo>
                    <a:pt x="1400" y="86782"/>
                  </a:lnTo>
                  <a:lnTo>
                    <a:pt x="1857" y="82276"/>
                  </a:lnTo>
                  <a:close/>
                </a:path>
                <a:path w="231775" h="289560">
                  <a:moveTo>
                    <a:pt x="46596" y="0"/>
                  </a:moveTo>
                  <a:lnTo>
                    <a:pt x="50467" y="44834"/>
                  </a:lnTo>
                  <a:lnTo>
                    <a:pt x="52434" y="47810"/>
                  </a:lnTo>
                  <a:lnTo>
                    <a:pt x="50336" y="53246"/>
                  </a:lnTo>
                  <a:lnTo>
                    <a:pt x="59113" y="55628"/>
                  </a:lnTo>
                  <a:lnTo>
                    <a:pt x="6291" y="55628"/>
                  </a:lnTo>
                  <a:lnTo>
                    <a:pt x="28001" y="14188"/>
                  </a:lnTo>
                  <a:lnTo>
                    <a:pt x="36722" y="6443"/>
                  </a:lnTo>
                  <a:lnTo>
                    <a:pt x="46596" y="0"/>
                  </a:lnTo>
                  <a:close/>
                </a:path>
              </a:pathLst>
            </a:custGeom>
            <a:solidFill>
              <a:srgbClr val="F7E2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538592" y="1342631"/>
              <a:ext cx="222250" cy="1627505"/>
            </a:xfrm>
            <a:custGeom>
              <a:avLst/>
              <a:gdLst/>
              <a:ahLst/>
              <a:cxnLst/>
              <a:rect l="l" t="t" r="r" b="b"/>
              <a:pathLst>
                <a:path w="222250" h="1627505">
                  <a:moveTo>
                    <a:pt x="32016" y="396989"/>
                  </a:moveTo>
                  <a:lnTo>
                    <a:pt x="30708" y="388035"/>
                  </a:lnTo>
                  <a:lnTo>
                    <a:pt x="20294" y="378028"/>
                  </a:lnTo>
                  <a:lnTo>
                    <a:pt x="19646" y="377418"/>
                  </a:lnTo>
                  <a:lnTo>
                    <a:pt x="19113" y="376885"/>
                  </a:lnTo>
                  <a:lnTo>
                    <a:pt x="17094" y="375005"/>
                  </a:lnTo>
                  <a:lnTo>
                    <a:pt x="15024" y="375043"/>
                  </a:lnTo>
                  <a:lnTo>
                    <a:pt x="12471" y="377418"/>
                  </a:lnTo>
                  <a:lnTo>
                    <a:pt x="12357" y="379361"/>
                  </a:lnTo>
                  <a:lnTo>
                    <a:pt x="13195" y="380631"/>
                  </a:lnTo>
                  <a:lnTo>
                    <a:pt x="13804" y="381203"/>
                  </a:lnTo>
                  <a:lnTo>
                    <a:pt x="14338" y="381736"/>
                  </a:lnTo>
                  <a:lnTo>
                    <a:pt x="13195" y="380631"/>
                  </a:lnTo>
                  <a:lnTo>
                    <a:pt x="13462" y="381012"/>
                  </a:lnTo>
                  <a:lnTo>
                    <a:pt x="29146" y="396074"/>
                  </a:lnTo>
                  <a:lnTo>
                    <a:pt x="29984" y="396836"/>
                  </a:lnTo>
                  <a:lnTo>
                    <a:pt x="30988" y="397141"/>
                  </a:lnTo>
                  <a:lnTo>
                    <a:pt x="32016" y="396989"/>
                  </a:lnTo>
                  <a:close/>
                </a:path>
                <a:path w="222250" h="1627505">
                  <a:moveTo>
                    <a:pt x="41897" y="141478"/>
                  </a:moveTo>
                  <a:lnTo>
                    <a:pt x="41859" y="138531"/>
                  </a:lnTo>
                  <a:lnTo>
                    <a:pt x="40436" y="137083"/>
                  </a:lnTo>
                  <a:lnTo>
                    <a:pt x="37846" y="134327"/>
                  </a:lnTo>
                  <a:lnTo>
                    <a:pt x="17894" y="126758"/>
                  </a:lnTo>
                  <a:lnTo>
                    <a:pt x="17170" y="126644"/>
                  </a:lnTo>
                  <a:lnTo>
                    <a:pt x="17018" y="126644"/>
                  </a:lnTo>
                  <a:lnTo>
                    <a:pt x="16256" y="126492"/>
                  </a:lnTo>
                  <a:lnTo>
                    <a:pt x="15875" y="126453"/>
                  </a:lnTo>
                  <a:lnTo>
                    <a:pt x="14566" y="126225"/>
                  </a:lnTo>
                  <a:lnTo>
                    <a:pt x="13347" y="125958"/>
                  </a:lnTo>
                  <a:lnTo>
                    <a:pt x="12090" y="125615"/>
                  </a:lnTo>
                  <a:lnTo>
                    <a:pt x="11442" y="125310"/>
                  </a:lnTo>
                  <a:lnTo>
                    <a:pt x="11099" y="125234"/>
                  </a:lnTo>
                  <a:lnTo>
                    <a:pt x="10947" y="125196"/>
                  </a:lnTo>
                  <a:lnTo>
                    <a:pt x="10223" y="124802"/>
                  </a:lnTo>
                  <a:lnTo>
                    <a:pt x="9690" y="124498"/>
                  </a:lnTo>
                  <a:lnTo>
                    <a:pt x="7048" y="122821"/>
                  </a:lnTo>
                  <a:lnTo>
                    <a:pt x="4076" y="123698"/>
                  </a:lnTo>
                  <a:lnTo>
                    <a:pt x="2908" y="125615"/>
                  </a:lnTo>
                  <a:lnTo>
                    <a:pt x="1600" y="127977"/>
                  </a:lnTo>
                  <a:lnTo>
                    <a:pt x="2400" y="130695"/>
                  </a:lnTo>
                  <a:lnTo>
                    <a:pt x="18618" y="135928"/>
                  </a:lnTo>
                  <a:lnTo>
                    <a:pt x="20751" y="136232"/>
                  </a:lnTo>
                  <a:lnTo>
                    <a:pt x="21018" y="136232"/>
                  </a:lnTo>
                  <a:lnTo>
                    <a:pt x="21437" y="136347"/>
                  </a:lnTo>
                  <a:lnTo>
                    <a:pt x="22123" y="136423"/>
                  </a:lnTo>
                  <a:lnTo>
                    <a:pt x="22428" y="136550"/>
                  </a:lnTo>
                  <a:lnTo>
                    <a:pt x="23114" y="136626"/>
                  </a:lnTo>
                  <a:lnTo>
                    <a:pt x="23774" y="136779"/>
                  </a:lnTo>
                  <a:lnTo>
                    <a:pt x="24460" y="136969"/>
                  </a:lnTo>
                  <a:lnTo>
                    <a:pt x="25069" y="137083"/>
                  </a:lnTo>
                  <a:lnTo>
                    <a:pt x="26289" y="137502"/>
                  </a:lnTo>
                  <a:lnTo>
                    <a:pt x="26974" y="137769"/>
                  </a:lnTo>
                  <a:lnTo>
                    <a:pt x="29870" y="139255"/>
                  </a:lnTo>
                  <a:lnTo>
                    <a:pt x="35407" y="144995"/>
                  </a:lnTo>
                  <a:lnTo>
                    <a:pt x="38455" y="144957"/>
                  </a:lnTo>
                  <a:lnTo>
                    <a:pt x="40144" y="143192"/>
                  </a:lnTo>
                  <a:lnTo>
                    <a:pt x="41897" y="141478"/>
                  </a:lnTo>
                  <a:close/>
                </a:path>
                <a:path w="222250" h="1627505">
                  <a:moveTo>
                    <a:pt x="49949" y="94183"/>
                  </a:moveTo>
                  <a:lnTo>
                    <a:pt x="43497" y="87731"/>
                  </a:lnTo>
                  <a:lnTo>
                    <a:pt x="35750" y="95186"/>
                  </a:lnTo>
                  <a:lnTo>
                    <a:pt x="18503" y="94068"/>
                  </a:lnTo>
                  <a:lnTo>
                    <a:pt x="12700" y="92583"/>
                  </a:lnTo>
                  <a:lnTo>
                    <a:pt x="5219" y="88988"/>
                  </a:lnTo>
                  <a:lnTo>
                    <a:pt x="2514" y="89408"/>
                  </a:lnTo>
                  <a:lnTo>
                    <a:pt x="1181" y="91706"/>
                  </a:lnTo>
                  <a:lnTo>
                    <a:pt x="0" y="93726"/>
                  </a:lnTo>
                  <a:lnTo>
                    <a:pt x="609" y="96939"/>
                  </a:lnTo>
                  <a:lnTo>
                    <a:pt x="9842" y="101257"/>
                  </a:lnTo>
                  <a:lnTo>
                    <a:pt x="17246" y="103251"/>
                  </a:lnTo>
                  <a:lnTo>
                    <a:pt x="32092" y="103974"/>
                  </a:lnTo>
                  <a:lnTo>
                    <a:pt x="40335" y="103441"/>
                  </a:lnTo>
                  <a:lnTo>
                    <a:pt x="49949" y="94183"/>
                  </a:lnTo>
                  <a:close/>
                </a:path>
                <a:path w="222250" h="1627505">
                  <a:moveTo>
                    <a:pt x="72809" y="199161"/>
                  </a:moveTo>
                  <a:lnTo>
                    <a:pt x="68986" y="196977"/>
                  </a:lnTo>
                  <a:lnTo>
                    <a:pt x="54787" y="190119"/>
                  </a:lnTo>
                  <a:lnTo>
                    <a:pt x="39700" y="185661"/>
                  </a:lnTo>
                  <a:lnTo>
                    <a:pt x="24091" y="183705"/>
                  </a:lnTo>
                  <a:lnTo>
                    <a:pt x="8318" y="184327"/>
                  </a:lnTo>
                  <a:lnTo>
                    <a:pt x="4000" y="184899"/>
                  </a:lnTo>
                  <a:lnTo>
                    <a:pt x="3962" y="191744"/>
                  </a:lnTo>
                  <a:lnTo>
                    <a:pt x="8318" y="191211"/>
                  </a:lnTo>
                  <a:lnTo>
                    <a:pt x="23215" y="190563"/>
                  </a:lnTo>
                  <a:lnTo>
                    <a:pt x="37909" y="192328"/>
                  </a:lnTo>
                  <a:lnTo>
                    <a:pt x="52120" y="196443"/>
                  </a:lnTo>
                  <a:lnTo>
                    <a:pt x="65557" y="202869"/>
                  </a:lnTo>
                  <a:lnTo>
                    <a:pt x="69329" y="205117"/>
                  </a:lnTo>
                  <a:lnTo>
                    <a:pt x="72809" y="199161"/>
                  </a:lnTo>
                  <a:close/>
                </a:path>
                <a:path w="222250" h="1627505">
                  <a:moveTo>
                    <a:pt x="87312" y="31419"/>
                  </a:moveTo>
                  <a:lnTo>
                    <a:pt x="76161" y="0"/>
                  </a:lnTo>
                  <a:lnTo>
                    <a:pt x="76009" y="38"/>
                  </a:lnTo>
                  <a:lnTo>
                    <a:pt x="78460" y="8178"/>
                  </a:lnTo>
                  <a:lnTo>
                    <a:pt x="79908" y="16510"/>
                  </a:lnTo>
                  <a:lnTo>
                    <a:pt x="80441" y="29273"/>
                  </a:lnTo>
                  <a:lnTo>
                    <a:pt x="80365" y="33553"/>
                  </a:lnTo>
                  <a:lnTo>
                    <a:pt x="79832" y="39560"/>
                  </a:lnTo>
                  <a:lnTo>
                    <a:pt x="80022" y="43421"/>
                  </a:lnTo>
                  <a:lnTo>
                    <a:pt x="78232" y="46101"/>
                  </a:lnTo>
                  <a:lnTo>
                    <a:pt x="75857" y="45834"/>
                  </a:lnTo>
                  <a:lnTo>
                    <a:pt x="20485" y="50685"/>
                  </a:lnTo>
                  <a:lnTo>
                    <a:pt x="18808" y="50800"/>
                  </a:lnTo>
                  <a:lnTo>
                    <a:pt x="15684" y="51142"/>
                  </a:lnTo>
                  <a:lnTo>
                    <a:pt x="14757" y="54813"/>
                  </a:lnTo>
                  <a:lnTo>
                    <a:pt x="16179" y="56616"/>
                  </a:lnTo>
                  <a:lnTo>
                    <a:pt x="16751" y="57378"/>
                  </a:lnTo>
                  <a:lnTo>
                    <a:pt x="17589" y="57759"/>
                  </a:lnTo>
                  <a:lnTo>
                    <a:pt x="72771" y="52984"/>
                  </a:lnTo>
                  <a:lnTo>
                    <a:pt x="78384" y="53441"/>
                  </a:lnTo>
                  <a:lnTo>
                    <a:pt x="86169" y="50076"/>
                  </a:lnTo>
                  <a:lnTo>
                    <a:pt x="86017" y="44983"/>
                  </a:lnTo>
                  <a:lnTo>
                    <a:pt x="87083" y="36423"/>
                  </a:lnTo>
                  <a:lnTo>
                    <a:pt x="87312" y="31419"/>
                  </a:lnTo>
                  <a:close/>
                </a:path>
                <a:path w="222250" h="1627505">
                  <a:moveTo>
                    <a:pt x="108915" y="664921"/>
                  </a:moveTo>
                  <a:lnTo>
                    <a:pt x="73748" y="649274"/>
                  </a:lnTo>
                  <a:lnTo>
                    <a:pt x="43954" y="643978"/>
                  </a:lnTo>
                  <a:lnTo>
                    <a:pt x="42468" y="645883"/>
                  </a:lnTo>
                  <a:lnTo>
                    <a:pt x="39192" y="645922"/>
                  </a:lnTo>
                  <a:lnTo>
                    <a:pt x="38150" y="644017"/>
                  </a:lnTo>
                  <a:lnTo>
                    <a:pt x="17475" y="645007"/>
                  </a:lnTo>
                  <a:lnTo>
                    <a:pt x="12509" y="645388"/>
                  </a:lnTo>
                  <a:lnTo>
                    <a:pt x="10071" y="645617"/>
                  </a:lnTo>
                  <a:lnTo>
                    <a:pt x="9918" y="646036"/>
                  </a:lnTo>
                  <a:lnTo>
                    <a:pt x="9880" y="646188"/>
                  </a:lnTo>
                  <a:lnTo>
                    <a:pt x="9080" y="648754"/>
                  </a:lnTo>
                  <a:lnTo>
                    <a:pt x="11137" y="650392"/>
                  </a:lnTo>
                  <a:lnTo>
                    <a:pt x="13233" y="650392"/>
                  </a:lnTo>
                  <a:lnTo>
                    <a:pt x="13385" y="652157"/>
                  </a:lnTo>
                  <a:lnTo>
                    <a:pt x="21513" y="651471"/>
                  </a:lnTo>
                  <a:lnTo>
                    <a:pt x="29641" y="651040"/>
                  </a:lnTo>
                  <a:lnTo>
                    <a:pt x="37807" y="650849"/>
                  </a:lnTo>
                  <a:lnTo>
                    <a:pt x="53124" y="651725"/>
                  </a:lnTo>
                  <a:lnTo>
                    <a:pt x="67881" y="654850"/>
                  </a:lnTo>
                  <a:lnTo>
                    <a:pt x="82181" y="659765"/>
                  </a:lnTo>
                  <a:lnTo>
                    <a:pt x="96126" y="666026"/>
                  </a:lnTo>
                  <a:lnTo>
                    <a:pt x="108839" y="666026"/>
                  </a:lnTo>
                  <a:lnTo>
                    <a:pt x="108915" y="664921"/>
                  </a:lnTo>
                  <a:close/>
                </a:path>
                <a:path w="222250" h="1627505">
                  <a:moveTo>
                    <a:pt x="164973" y="1606245"/>
                  </a:moveTo>
                  <a:lnTo>
                    <a:pt x="164439" y="1602638"/>
                  </a:lnTo>
                  <a:lnTo>
                    <a:pt x="162255" y="1600695"/>
                  </a:lnTo>
                  <a:lnTo>
                    <a:pt x="160426" y="1602536"/>
                  </a:lnTo>
                  <a:lnTo>
                    <a:pt x="157073" y="1602511"/>
                  </a:lnTo>
                  <a:lnTo>
                    <a:pt x="155359" y="1600581"/>
                  </a:lnTo>
                  <a:lnTo>
                    <a:pt x="150660" y="1602536"/>
                  </a:lnTo>
                  <a:lnTo>
                    <a:pt x="138671" y="1607566"/>
                  </a:lnTo>
                  <a:lnTo>
                    <a:pt x="121526" y="1613382"/>
                  </a:lnTo>
                  <a:lnTo>
                    <a:pt x="103936" y="1617230"/>
                  </a:lnTo>
                  <a:lnTo>
                    <a:pt x="85902" y="1618297"/>
                  </a:lnTo>
                  <a:lnTo>
                    <a:pt x="76873" y="1617522"/>
                  </a:lnTo>
                  <a:lnTo>
                    <a:pt x="42697" y="1604327"/>
                  </a:lnTo>
                  <a:lnTo>
                    <a:pt x="38620" y="1602765"/>
                  </a:lnTo>
                  <a:lnTo>
                    <a:pt x="35674" y="1601571"/>
                  </a:lnTo>
                  <a:lnTo>
                    <a:pt x="31254" y="1600390"/>
                  </a:lnTo>
                  <a:lnTo>
                    <a:pt x="29413" y="1598053"/>
                  </a:lnTo>
                  <a:lnTo>
                    <a:pt x="28917" y="1597367"/>
                  </a:lnTo>
                  <a:lnTo>
                    <a:pt x="28613" y="1596644"/>
                  </a:lnTo>
                  <a:lnTo>
                    <a:pt x="28651" y="1590776"/>
                  </a:lnTo>
                  <a:lnTo>
                    <a:pt x="22123" y="1590001"/>
                  </a:lnTo>
                  <a:lnTo>
                    <a:pt x="20104" y="1593469"/>
                  </a:lnTo>
                  <a:lnTo>
                    <a:pt x="19685" y="1594078"/>
                  </a:lnTo>
                  <a:lnTo>
                    <a:pt x="19456" y="1594853"/>
                  </a:lnTo>
                  <a:lnTo>
                    <a:pt x="19456" y="1595767"/>
                  </a:lnTo>
                  <a:lnTo>
                    <a:pt x="20459" y="1599018"/>
                  </a:lnTo>
                  <a:lnTo>
                    <a:pt x="20751" y="1602714"/>
                  </a:lnTo>
                  <a:lnTo>
                    <a:pt x="21628" y="1602765"/>
                  </a:lnTo>
                  <a:lnTo>
                    <a:pt x="21691" y="1602917"/>
                  </a:lnTo>
                  <a:lnTo>
                    <a:pt x="21907" y="1603095"/>
                  </a:lnTo>
                  <a:lnTo>
                    <a:pt x="27203" y="1607566"/>
                  </a:lnTo>
                  <a:lnTo>
                    <a:pt x="34251" y="1610855"/>
                  </a:lnTo>
                  <a:lnTo>
                    <a:pt x="41059" y="1613839"/>
                  </a:lnTo>
                  <a:lnTo>
                    <a:pt x="45059" y="1615960"/>
                  </a:lnTo>
                  <a:lnTo>
                    <a:pt x="48996" y="1617929"/>
                  </a:lnTo>
                  <a:lnTo>
                    <a:pt x="49822" y="1618297"/>
                  </a:lnTo>
                  <a:lnTo>
                    <a:pt x="52920" y="1619707"/>
                  </a:lnTo>
                  <a:lnTo>
                    <a:pt x="58889" y="1622158"/>
                  </a:lnTo>
                  <a:lnTo>
                    <a:pt x="64985" y="1624203"/>
                  </a:lnTo>
                  <a:lnTo>
                    <a:pt x="71310" y="1625790"/>
                  </a:lnTo>
                  <a:lnTo>
                    <a:pt x="77965" y="1626844"/>
                  </a:lnTo>
                  <a:lnTo>
                    <a:pt x="97002" y="1627187"/>
                  </a:lnTo>
                  <a:lnTo>
                    <a:pt x="115684" y="1624291"/>
                  </a:lnTo>
                  <a:lnTo>
                    <a:pt x="133946" y="1618983"/>
                  </a:lnTo>
                  <a:lnTo>
                    <a:pt x="151765" y="1612074"/>
                  </a:lnTo>
                  <a:lnTo>
                    <a:pt x="158369" y="1609229"/>
                  </a:lnTo>
                  <a:lnTo>
                    <a:pt x="162064" y="1607578"/>
                  </a:lnTo>
                  <a:lnTo>
                    <a:pt x="164973" y="1606245"/>
                  </a:lnTo>
                  <a:close/>
                </a:path>
                <a:path w="222250" h="1627505">
                  <a:moveTo>
                    <a:pt x="221703" y="586943"/>
                  </a:moveTo>
                  <a:lnTo>
                    <a:pt x="216547" y="533006"/>
                  </a:lnTo>
                  <a:lnTo>
                    <a:pt x="206514" y="480860"/>
                  </a:lnTo>
                  <a:lnTo>
                    <a:pt x="196494" y="438759"/>
                  </a:lnTo>
                  <a:lnTo>
                    <a:pt x="183857" y="396786"/>
                  </a:lnTo>
                  <a:lnTo>
                    <a:pt x="166408" y="356984"/>
                  </a:lnTo>
                  <a:lnTo>
                    <a:pt x="141884" y="321449"/>
                  </a:lnTo>
                  <a:lnTo>
                    <a:pt x="111671" y="295617"/>
                  </a:lnTo>
                  <a:lnTo>
                    <a:pt x="75361" y="279438"/>
                  </a:lnTo>
                  <a:lnTo>
                    <a:pt x="19685" y="267779"/>
                  </a:lnTo>
                  <a:lnTo>
                    <a:pt x="19456" y="267436"/>
                  </a:lnTo>
                  <a:lnTo>
                    <a:pt x="16789" y="267055"/>
                  </a:lnTo>
                  <a:lnTo>
                    <a:pt x="18161" y="267246"/>
                  </a:lnTo>
                  <a:lnTo>
                    <a:pt x="19456" y="267436"/>
                  </a:lnTo>
                  <a:lnTo>
                    <a:pt x="18618" y="266090"/>
                  </a:lnTo>
                  <a:lnTo>
                    <a:pt x="16827" y="266014"/>
                  </a:lnTo>
                  <a:lnTo>
                    <a:pt x="15455" y="266750"/>
                  </a:lnTo>
                  <a:lnTo>
                    <a:pt x="14109" y="267436"/>
                  </a:lnTo>
                  <a:lnTo>
                    <a:pt x="13119" y="268808"/>
                  </a:lnTo>
                  <a:lnTo>
                    <a:pt x="13538" y="271640"/>
                  </a:lnTo>
                  <a:lnTo>
                    <a:pt x="13728" y="272707"/>
                  </a:lnTo>
                  <a:lnTo>
                    <a:pt x="13843" y="273786"/>
                  </a:lnTo>
                  <a:lnTo>
                    <a:pt x="30708" y="388035"/>
                  </a:lnTo>
                  <a:lnTo>
                    <a:pt x="35331" y="392442"/>
                  </a:lnTo>
                  <a:lnTo>
                    <a:pt x="35369" y="394843"/>
                  </a:lnTo>
                  <a:lnTo>
                    <a:pt x="33426" y="396608"/>
                  </a:lnTo>
                  <a:lnTo>
                    <a:pt x="32016" y="396989"/>
                  </a:lnTo>
                  <a:lnTo>
                    <a:pt x="37719" y="439889"/>
                  </a:lnTo>
                  <a:lnTo>
                    <a:pt x="39344" y="454215"/>
                  </a:lnTo>
                  <a:lnTo>
                    <a:pt x="40182" y="454139"/>
                  </a:lnTo>
                  <a:lnTo>
                    <a:pt x="39992" y="452831"/>
                  </a:lnTo>
                  <a:lnTo>
                    <a:pt x="40373" y="451459"/>
                  </a:lnTo>
                  <a:lnTo>
                    <a:pt x="45402" y="447522"/>
                  </a:lnTo>
                  <a:lnTo>
                    <a:pt x="41363" y="414845"/>
                  </a:lnTo>
                  <a:lnTo>
                    <a:pt x="20942" y="275082"/>
                  </a:lnTo>
                  <a:lnTo>
                    <a:pt x="38303" y="278257"/>
                  </a:lnTo>
                  <a:lnTo>
                    <a:pt x="39306" y="275844"/>
                  </a:lnTo>
                  <a:lnTo>
                    <a:pt x="42926" y="274777"/>
                  </a:lnTo>
                  <a:lnTo>
                    <a:pt x="45250" y="279590"/>
                  </a:lnTo>
                  <a:lnTo>
                    <a:pt x="71678" y="285559"/>
                  </a:lnTo>
                  <a:lnTo>
                    <a:pt x="116255" y="307225"/>
                  </a:lnTo>
                  <a:lnTo>
                    <a:pt x="144094" y="335483"/>
                  </a:lnTo>
                  <a:lnTo>
                    <a:pt x="164960" y="370027"/>
                  </a:lnTo>
                  <a:lnTo>
                    <a:pt x="179971" y="407847"/>
                  </a:lnTo>
                  <a:lnTo>
                    <a:pt x="197650" y="472655"/>
                  </a:lnTo>
                  <a:lnTo>
                    <a:pt x="206743" y="515607"/>
                  </a:lnTo>
                  <a:lnTo>
                    <a:pt x="212826" y="558228"/>
                  </a:lnTo>
                  <a:lnTo>
                    <a:pt x="214464" y="579716"/>
                  </a:lnTo>
                  <a:lnTo>
                    <a:pt x="216166" y="577570"/>
                  </a:lnTo>
                  <a:lnTo>
                    <a:pt x="220649" y="578256"/>
                  </a:lnTo>
                  <a:lnTo>
                    <a:pt x="220649" y="588314"/>
                  </a:lnTo>
                  <a:lnTo>
                    <a:pt x="221703" y="586943"/>
                  </a:lnTo>
                  <a:close/>
                </a:path>
              </a:pathLst>
            </a:custGeom>
            <a:solidFill>
              <a:srgbClr val="10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559543" y="1617705"/>
              <a:ext cx="61594" cy="172720"/>
            </a:xfrm>
            <a:custGeom>
              <a:avLst/>
              <a:gdLst/>
              <a:ahLst/>
              <a:cxnLst/>
              <a:rect l="l" t="t" r="r" b="b"/>
              <a:pathLst>
                <a:path w="61594" h="172719">
                  <a:moveTo>
                    <a:pt x="0" y="0"/>
                  </a:moveTo>
                  <a:lnTo>
                    <a:pt x="13852" y="2523"/>
                  </a:lnTo>
                  <a:lnTo>
                    <a:pt x="17363" y="3172"/>
                  </a:lnTo>
                  <a:lnTo>
                    <a:pt x="16982" y="4013"/>
                  </a:lnTo>
                  <a:lnTo>
                    <a:pt x="16982" y="5007"/>
                  </a:lnTo>
                  <a:lnTo>
                    <a:pt x="36836" y="50527"/>
                  </a:lnTo>
                  <a:lnTo>
                    <a:pt x="51862" y="96677"/>
                  </a:lnTo>
                  <a:lnTo>
                    <a:pt x="61174" y="136968"/>
                  </a:lnTo>
                  <a:lnTo>
                    <a:pt x="48300" y="151064"/>
                  </a:lnTo>
                  <a:lnTo>
                    <a:pt x="40652" y="158543"/>
                  </a:lnTo>
                  <a:lnTo>
                    <a:pt x="32703" y="165670"/>
                  </a:lnTo>
                  <a:lnTo>
                    <a:pt x="24462" y="172443"/>
                  </a:lnTo>
                  <a:lnTo>
                    <a:pt x="15514" y="104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E2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569301" y="1617408"/>
              <a:ext cx="59055" cy="1561465"/>
            </a:xfrm>
            <a:custGeom>
              <a:avLst/>
              <a:gdLst/>
              <a:ahLst/>
              <a:cxnLst/>
              <a:rect l="l" t="t" r="r" b="b"/>
              <a:pathLst>
                <a:path w="59055" h="1561464">
                  <a:moveTo>
                    <a:pt x="4660" y="120065"/>
                  </a:moveTo>
                  <a:lnTo>
                    <a:pt x="4622" y="117665"/>
                  </a:lnTo>
                  <a:lnTo>
                    <a:pt x="3289" y="116433"/>
                  </a:lnTo>
                  <a:lnTo>
                    <a:pt x="2222" y="115366"/>
                  </a:lnTo>
                  <a:lnTo>
                    <a:pt x="1117" y="114338"/>
                  </a:lnTo>
                  <a:lnTo>
                    <a:pt x="0" y="113258"/>
                  </a:lnTo>
                  <a:lnTo>
                    <a:pt x="431" y="116243"/>
                  </a:lnTo>
                  <a:lnTo>
                    <a:pt x="889" y="119227"/>
                  </a:lnTo>
                  <a:lnTo>
                    <a:pt x="1308" y="122212"/>
                  </a:lnTo>
                  <a:lnTo>
                    <a:pt x="2032" y="122135"/>
                  </a:lnTo>
                  <a:lnTo>
                    <a:pt x="2717" y="121831"/>
                  </a:lnTo>
                  <a:lnTo>
                    <a:pt x="3289" y="121297"/>
                  </a:lnTo>
                  <a:lnTo>
                    <a:pt x="4660" y="120065"/>
                  </a:lnTo>
                  <a:close/>
                </a:path>
                <a:path w="59055" h="1561464">
                  <a:moveTo>
                    <a:pt x="22669" y="1557578"/>
                  </a:moveTo>
                  <a:lnTo>
                    <a:pt x="19392" y="1553273"/>
                  </a:lnTo>
                  <a:lnTo>
                    <a:pt x="18745" y="1552397"/>
                  </a:lnTo>
                  <a:lnTo>
                    <a:pt x="18097" y="1551571"/>
                  </a:lnTo>
                  <a:lnTo>
                    <a:pt x="17830" y="1551432"/>
                  </a:lnTo>
                  <a:lnTo>
                    <a:pt x="13360" y="1549146"/>
                  </a:lnTo>
                  <a:lnTo>
                    <a:pt x="9474" y="1554099"/>
                  </a:lnTo>
                  <a:lnTo>
                    <a:pt x="11188" y="1557439"/>
                  </a:lnTo>
                  <a:lnTo>
                    <a:pt x="11341" y="1557845"/>
                  </a:lnTo>
                  <a:lnTo>
                    <a:pt x="11684" y="1558226"/>
                  </a:lnTo>
                  <a:lnTo>
                    <a:pt x="12026" y="1558544"/>
                  </a:lnTo>
                  <a:lnTo>
                    <a:pt x="12103" y="1558671"/>
                  </a:lnTo>
                  <a:lnTo>
                    <a:pt x="13055" y="1559902"/>
                  </a:lnTo>
                  <a:lnTo>
                    <a:pt x="14312" y="1560512"/>
                  </a:lnTo>
                  <a:lnTo>
                    <a:pt x="15494" y="1560588"/>
                  </a:lnTo>
                  <a:lnTo>
                    <a:pt x="19011" y="1560957"/>
                  </a:lnTo>
                  <a:lnTo>
                    <a:pt x="22669" y="1557578"/>
                  </a:lnTo>
                  <a:close/>
                </a:path>
                <a:path w="59055" h="1561464">
                  <a:moveTo>
                    <a:pt x="58547" y="136118"/>
                  </a:moveTo>
                  <a:lnTo>
                    <a:pt x="56680" y="128943"/>
                  </a:lnTo>
                  <a:lnTo>
                    <a:pt x="50838" y="103289"/>
                  </a:lnTo>
                  <a:lnTo>
                    <a:pt x="43700" y="77990"/>
                  </a:lnTo>
                  <a:lnTo>
                    <a:pt x="35242" y="53124"/>
                  </a:lnTo>
                  <a:lnTo>
                    <a:pt x="25514" y="28714"/>
                  </a:lnTo>
                  <a:lnTo>
                    <a:pt x="14541" y="4813"/>
                  </a:lnTo>
                  <a:lnTo>
                    <a:pt x="10261" y="4000"/>
                  </a:lnTo>
                  <a:lnTo>
                    <a:pt x="12217" y="4318"/>
                  </a:lnTo>
                  <a:lnTo>
                    <a:pt x="14541" y="4813"/>
                  </a:lnTo>
                  <a:lnTo>
                    <a:pt x="14274" y="4165"/>
                  </a:lnTo>
                  <a:lnTo>
                    <a:pt x="13931" y="3517"/>
                  </a:lnTo>
                  <a:lnTo>
                    <a:pt x="12217" y="0"/>
                  </a:lnTo>
                  <a:lnTo>
                    <a:pt x="8597" y="1066"/>
                  </a:lnTo>
                  <a:lnTo>
                    <a:pt x="7594" y="3479"/>
                  </a:lnTo>
                  <a:lnTo>
                    <a:pt x="7213" y="4318"/>
                  </a:lnTo>
                  <a:lnTo>
                    <a:pt x="7213" y="5308"/>
                  </a:lnTo>
                  <a:lnTo>
                    <a:pt x="17932" y="28359"/>
                  </a:lnTo>
                  <a:lnTo>
                    <a:pt x="27076" y="50825"/>
                  </a:lnTo>
                  <a:lnTo>
                    <a:pt x="35128" y="73710"/>
                  </a:lnTo>
                  <a:lnTo>
                    <a:pt x="44196" y="104775"/>
                  </a:lnTo>
                  <a:lnTo>
                    <a:pt x="51409" y="137274"/>
                  </a:lnTo>
                  <a:lnTo>
                    <a:pt x="38531" y="151371"/>
                  </a:lnTo>
                  <a:lnTo>
                    <a:pt x="30886" y="158851"/>
                  </a:lnTo>
                  <a:lnTo>
                    <a:pt x="22936" y="165976"/>
                  </a:lnTo>
                  <a:lnTo>
                    <a:pt x="14693" y="172745"/>
                  </a:lnTo>
                  <a:lnTo>
                    <a:pt x="15138" y="177038"/>
                  </a:lnTo>
                  <a:lnTo>
                    <a:pt x="14960" y="175463"/>
                  </a:lnTo>
                  <a:lnTo>
                    <a:pt x="14693" y="172745"/>
                  </a:lnTo>
                  <a:lnTo>
                    <a:pt x="13436" y="173812"/>
                  </a:lnTo>
                  <a:lnTo>
                    <a:pt x="12179" y="174777"/>
                  </a:lnTo>
                  <a:lnTo>
                    <a:pt x="10883" y="175729"/>
                  </a:lnTo>
                  <a:lnTo>
                    <a:pt x="9664" y="176682"/>
                  </a:lnTo>
                  <a:lnTo>
                    <a:pt x="9283" y="178054"/>
                  </a:lnTo>
                  <a:lnTo>
                    <a:pt x="9474" y="179362"/>
                  </a:lnTo>
                  <a:lnTo>
                    <a:pt x="8636" y="179438"/>
                  </a:lnTo>
                  <a:lnTo>
                    <a:pt x="11544" y="211670"/>
                  </a:lnTo>
                  <a:lnTo>
                    <a:pt x="12255" y="222440"/>
                  </a:lnTo>
                  <a:lnTo>
                    <a:pt x="13487" y="255600"/>
                  </a:lnTo>
                  <a:lnTo>
                    <a:pt x="13271" y="288759"/>
                  </a:lnTo>
                  <a:lnTo>
                    <a:pt x="8636" y="354939"/>
                  </a:lnTo>
                  <a:lnTo>
                    <a:pt x="7023" y="368122"/>
                  </a:lnTo>
                  <a:lnTo>
                    <a:pt x="7175" y="368744"/>
                  </a:lnTo>
                  <a:lnTo>
                    <a:pt x="7442" y="369239"/>
                  </a:lnTo>
                  <a:lnTo>
                    <a:pt x="8483" y="371144"/>
                  </a:lnTo>
                  <a:lnTo>
                    <a:pt x="11760" y="371106"/>
                  </a:lnTo>
                  <a:lnTo>
                    <a:pt x="13246" y="369201"/>
                  </a:lnTo>
                  <a:lnTo>
                    <a:pt x="13627" y="368744"/>
                  </a:lnTo>
                  <a:lnTo>
                    <a:pt x="13893" y="368122"/>
                  </a:lnTo>
                  <a:lnTo>
                    <a:pt x="13970" y="367398"/>
                  </a:lnTo>
                  <a:lnTo>
                    <a:pt x="14351" y="364604"/>
                  </a:lnTo>
                  <a:lnTo>
                    <a:pt x="14693" y="361823"/>
                  </a:lnTo>
                  <a:lnTo>
                    <a:pt x="14998" y="359029"/>
                  </a:lnTo>
                  <a:lnTo>
                    <a:pt x="15646" y="353987"/>
                  </a:lnTo>
                  <a:lnTo>
                    <a:pt x="16649" y="343890"/>
                  </a:lnTo>
                  <a:lnTo>
                    <a:pt x="14998" y="347256"/>
                  </a:lnTo>
                  <a:lnTo>
                    <a:pt x="13322" y="350545"/>
                  </a:lnTo>
                  <a:lnTo>
                    <a:pt x="11569" y="353834"/>
                  </a:lnTo>
                  <a:lnTo>
                    <a:pt x="16649" y="343890"/>
                  </a:lnTo>
                  <a:lnTo>
                    <a:pt x="19024" y="314477"/>
                  </a:lnTo>
                  <a:lnTo>
                    <a:pt x="20231" y="284988"/>
                  </a:lnTo>
                  <a:lnTo>
                    <a:pt x="20320" y="258838"/>
                  </a:lnTo>
                  <a:lnTo>
                    <a:pt x="19507" y="232765"/>
                  </a:lnTo>
                  <a:lnTo>
                    <a:pt x="17881" y="206743"/>
                  </a:lnTo>
                  <a:lnTo>
                    <a:pt x="15532" y="180771"/>
                  </a:lnTo>
                  <a:lnTo>
                    <a:pt x="14782" y="181343"/>
                  </a:lnTo>
                  <a:lnTo>
                    <a:pt x="15113" y="181076"/>
                  </a:lnTo>
                  <a:lnTo>
                    <a:pt x="15532" y="180771"/>
                  </a:lnTo>
                  <a:lnTo>
                    <a:pt x="26111" y="172402"/>
                  </a:lnTo>
                  <a:lnTo>
                    <a:pt x="31102" y="167932"/>
                  </a:lnTo>
                  <a:lnTo>
                    <a:pt x="28168" y="163461"/>
                  </a:lnTo>
                  <a:lnTo>
                    <a:pt x="33629" y="160058"/>
                  </a:lnTo>
                  <a:lnTo>
                    <a:pt x="36220" y="163233"/>
                  </a:lnTo>
                  <a:lnTo>
                    <a:pt x="41719" y="158064"/>
                  </a:lnTo>
                  <a:lnTo>
                    <a:pt x="53962" y="144691"/>
                  </a:lnTo>
                  <a:lnTo>
                    <a:pt x="56451" y="142316"/>
                  </a:lnTo>
                  <a:lnTo>
                    <a:pt x="58547" y="136118"/>
                  </a:lnTo>
                  <a:close/>
                </a:path>
              </a:pathLst>
            </a:custGeom>
            <a:solidFill>
              <a:srgbClr val="10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582555" y="1622215"/>
              <a:ext cx="321945" cy="386715"/>
            </a:xfrm>
            <a:custGeom>
              <a:avLst/>
              <a:gdLst/>
              <a:ahLst/>
              <a:cxnLst/>
              <a:rect l="l" t="t" r="r" b="b"/>
              <a:pathLst>
                <a:path w="321944" h="386714">
                  <a:moveTo>
                    <a:pt x="1297" y="0"/>
                  </a:moveTo>
                  <a:lnTo>
                    <a:pt x="72303" y="27630"/>
                  </a:lnTo>
                  <a:lnTo>
                    <a:pt x="100142" y="55897"/>
                  </a:lnTo>
                  <a:lnTo>
                    <a:pt x="121004" y="90430"/>
                  </a:lnTo>
                  <a:lnTo>
                    <a:pt x="136010" y="128252"/>
                  </a:lnTo>
                  <a:lnTo>
                    <a:pt x="148374" y="171292"/>
                  </a:lnTo>
                  <a:lnTo>
                    <a:pt x="158583" y="214876"/>
                  </a:lnTo>
                  <a:lnTo>
                    <a:pt x="166259" y="257270"/>
                  </a:lnTo>
                  <a:lnTo>
                    <a:pt x="170509" y="300123"/>
                  </a:lnTo>
                  <a:lnTo>
                    <a:pt x="170096" y="300620"/>
                  </a:lnTo>
                  <a:lnTo>
                    <a:pt x="169829" y="324588"/>
                  </a:lnTo>
                  <a:lnTo>
                    <a:pt x="113838" y="338312"/>
                  </a:lnTo>
                  <a:lnTo>
                    <a:pt x="115669" y="344963"/>
                  </a:lnTo>
                  <a:lnTo>
                    <a:pt x="172150" y="331087"/>
                  </a:lnTo>
                  <a:lnTo>
                    <a:pt x="175080" y="331125"/>
                  </a:lnTo>
                  <a:lnTo>
                    <a:pt x="175954" y="330093"/>
                  </a:lnTo>
                  <a:lnTo>
                    <a:pt x="274642" y="300084"/>
                  </a:lnTo>
                  <a:lnTo>
                    <a:pt x="276107" y="301652"/>
                  </a:lnTo>
                  <a:lnTo>
                    <a:pt x="280908" y="301193"/>
                  </a:lnTo>
                  <a:lnTo>
                    <a:pt x="280946" y="302340"/>
                  </a:lnTo>
                  <a:lnTo>
                    <a:pt x="282553" y="304137"/>
                  </a:lnTo>
                  <a:lnTo>
                    <a:pt x="285427" y="304328"/>
                  </a:lnTo>
                  <a:lnTo>
                    <a:pt x="287358" y="312547"/>
                  </a:lnTo>
                  <a:lnTo>
                    <a:pt x="295677" y="337203"/>
                  </a:lnTo>
                  <a:lnTo>
                    <a:pt x="309033" y="360584"/>
                  </a:lnTo>
                  <a:lnTo>
                    <a:pt x="321444" y="376042"/>
                  </a:lnTo>
                  <a:lnTo>
                    <a:pt x="315136" y="378280"/>
                  </a:lnTo>
                  <a:lnTo>
                    <a:pt x="296910" y="386440"/>
                  </a:lnTo>
                  <a:lnTo>
                    <a:pt x="71745" y="386440"/>
                  </a:lnTo>
                  <a:lnTo>
                    <a:pt x="86284" y="207574"/>
                  </a:lnTo>
                  <a:lnTo>
                    <a:pt x="88002" y="208645"/>
                  </a:lnTo>
                  <a:lnTo>
                    <a:pt x="90711" y="208262"/>
                  </a:lnTo>
                  <a:lnTo>
                    <a:pt x="94755" y="195154"/>
                  </a:lnTo>
                  <a:lnTo>
                    <a:pt x="103425" y="174850"/>
                  </a:lnTo>
                  <a:lnTo>
                    <a:pt x="111014" y="161319"/>
                  </a:lnTo>
                  <a:lnTo>
                    <a:pt x="105060" y="157879"/>
                  </a:lnTo>
                  <a:lnTo>
                    <a:pt x="94184" y="178273"/>
                  </a:lnTo>
                  <a:lnTo>
                    <a:pt x="87391" y="195685"/>
                  </a:lnTo>
                  <a:lnTo>
                    <a:pt x="96359" y="122633"/>
                  </a:lnTo>
                  <a:lnTo>
                    <a:pt x="89757" y="120836"/>
                  </a:lnTo>
                  <a:lnTo>
                    <a:pt x="84594" y="157916"/>
                  </a:lnTo>
                  <a:lnTo>
                    <a:pt x="81004" y="190754"/>
                  </a:lnTo>
                  <a:lnTo>
                    <a:pt x="64952" y="385331"/>
                  </a:lnTo>
                  <a:lnTo>
                    <a:pt x="50984" y="378106"/>
                  </a:lnTo>
                  <a:lnTo>
                    <a:pt x="22659" y="367506"/>
                  </a:lnTo>
                  <a:lnTo>
                    <a:pt x="10341" y="364842"/>
                  </a:lnTo>
                  <a:lnTo>
                    <a:pt x="0" y="364383"/>
                  </a:lnTo>
                  <a:lnTo>
                    <a:pt x="725" y="362586"/>
                  </a:lnTo>
                  <a:lnTo>
                    <a:pt x="1755" y="354214"/>
                  </a:lnTo>
                  <a:lnTo>
                    <a:pt x="3663" y="353603"/>
                  </a:lnTo>
                  <a:lnTo>
                    <a:pt x="16360" y="328182"/>
                  </a:lnTo>
                  <a:lnTo>
                    <a:pt x="37557" y="278137"/>
                  </a:lnTo>
                  <a:lnTo>
                    <a:pt x="56709" y="218698"/>
                  </a:lnTo>
                  <a:lnTo>
                    <a:pt x="57357" y="212544"/>
                  </a:lnTo>
                  <a:lnTo>
                    <a:pt x="53503" y="205433"/>
                  </a:lnTo>
                  <a:lnTo>
                    <a:pt x="22973" y="158414"/>
                  </a:lnTo>
                  <a:lnTo>
                    <a:pt x="43199" y="137503"/>
                  </a:lnTo>
                  <a:lnTo>
                    <a:pt x="45298" y="131311"/>
                  </a:lnTo>
                  <a:lnTo>
                    <a:pt x="30448" y="73179"/>
                  </a:lnTo>
                  <a:lnTo>
                    <a:pt x="21990" y="48305"/>
                  </a:lnTo>
                  <a:lnTo>
                    <a:pt x="12259" y="23896"/>
                  </a:lnTo>
                  <a:lnTo>
                    <a:pt x="1297" y="0"/>
                  </a:lnTo>
                  <a:close/>
                </a:path>
              </a:pathLst>
            </a:custGeom>
            <a:solidFill>
              <a:srgbClr val="F7E2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584299" y="1780755"/>
              <a:ext cx="196215" cy="1509395"/>
            </a:xfrm>
            <a:custGeom>
              <a:avLst/>
              <a:gdLst/>
              <a:ahLst/>
              <a:cxnLst/>
              <a:rect l="l" t="t" r="r" b="b"/>
              <a:pathLst>
                <a:path w="196214" h="1509395">
                  <a:moveTo>
                    <a:pt x="13665" y="1245552"/>
                  </a:moveTo>
                  <a:lnTo>
                    <a:pt x="11785" y="1224673"/>
                  </a:lnTo>
                  <a:lnTo>
                    <a:pt x="10312" y="1203782"/>
                  </a:lnTo>
                  <a:lnTo>
                    <a:pt x="9664" y="1191755"/>
                  </a:lnTo>
                  <a:lnTo>
                    <a:pt x="9398" y="1185722"/>
                  </a:lnTo>
                  <a:lnTo>
                    <a:pt x="9283" y="1183843"/>
                  </a:lnTo>
                  <a:lnTo>
                    <a:pt x="8356" y="1182585"/>
                  </a:lnTo>
                  <a:lnTo>
                    <a:pt x="7099" y="1181912"/>
                  </a:lnTo>
                  <a:lnTo>
                    <a:pt x="4279" y="1180401"/>
                  </a:lnTo>
                  <a:lnTo>
                    <a:pt x="38" y="1181646"/>
                  </a:lnTo>
                  <a:lnTo>
                    <a:pt x="698" y="1195324"/>
                  </a:lnTo>
                  <a:lnTo>
                    <a:pt x="1003" y="1200175"/>
                  </a:lnTo>
                  <a:lnTo>
                    <a:pt x="1155" y="1203426"/>
                  </a:lnTo>
                  <a:lnTo>
                    <a:pt x="1612" y="1210030"/>
                  </a:lnTo>
                  <a:lnTo>
                    <a:pt x="2565" y="1209471"/>
                  </a:lnTo>
                  <a:lnTo>
                    <a:pt x="4508" y="1208468"/>
                  </a:lnTo>
                  <a:lnTo>
                    <a:pt x="1612" y="1210030"/>
                  </a:lnTo>
                  <a:lnTo>
                    <a:pt x="2387" y="1221117"/>
                  </a:lnTo>
                  <a:lnTo>
                    <a:pt x="3289" y="1232217"/>
                  </a:lnTo>
                  <a:lnTo>
                    <a:pt x="5613" y="1255991"/>
                  </a:lnTo>
                  <a:lnTo>
                    <a:pt x="6375" y="1257134"/>
                  </a:lnTo>
                  <a:lnTo>
                    <a:pt x="7442" y="1257833"/>
                  </a:lnTo>
                  <a:lnTo>
                    <a:pt x="9093" y="1253528"/>
                  </a:lnTo>
                  <a:lnTo>
                    <a:pt x="11188" y="1249451"/>
                  </a:lnTo>
                  <a:lnTo>
                    <a:pt x="13665" y="1245552"/>
                  </a:lnTo>
                  <a:close/>
                </a:path>
                <a:path w="196214" h="1509395">
                  <a:moveTo>
                    <a:pt x="55613" y="54013"/>
                  </a:moveTo>
                  <a:lnTo>
                    <a:pt x="48348" y="41046"/>
                  </a:lnTo>
                  <a:lnTo>
                    <a:pt x="21259" y="0"/>
                  </a:lnTo>
                  <a:lnTo>
                    <a:pt x="16103" y="4584"/>
                  </a:lnTo>
                  <a:lnTo>
                    <a:pt x="46482" y="51257"/>
                  </a:lnTo>
                  <a:lnTo>
                    <a:pt x="48514" y="55156"/>
                  </a:lnTo>
                  <a:lnTo>
                    <a:pt x="36906" y="96177"/>
                  </a:lnTo>
                  <a:lnTo>
                    <a:pt x="20751" y="138988"/>
                  </a:lnTo>
                  <a:lnTo>
                    <a:pt x="1651" y="180543"/>
                  </a:lnTo>
                  <a:lnTo>
                    <a:pt x="0" y="195681"/>
                  </a:lnTo>
                  <a:lnTo>
                    <a:pt x="25717" y="144843"/>
                  </a:lnTo>
                  <a:lnTo>
                    <a:pt x="48971" y="80886"/>
                  </a:lnTo>
                  <a:lnTo>
                    <a:pt x="54952" y="60159"/>
                  </a:lnTo>
                  <a:lnTo>
                    <a:pt x="55613" y="54013"/>
                  </a:lnTo>
                  <a:close/>
                </a:path>
                <a:path w="196214" h="1509395">
                  <a:moveTo>
                    <a:pt x="195745" y="1467205"/>
                  </a:moveTo>
                  <a:lnTo>
                    <a:pt x="193040" y="1456067"/>
                  </a:lnTo>
                  <a:lnTo>
                    <a:pt x="187934" y="1445717"/>
                  </a:lnTo>
                  <a:lnTo>
                    <a:pt x="181279" y="1435989"/>
                  </a:lnTo>
                  <a:lnTo>
                    <a:pt x="164503" y="1414602"/>
                  </a:lnTo>
                  <a:lnTo>
                    <a:pt x="155168" y="1400873"/>
                  </a:lnTo>
                  <a:lnTo>
                    <a:pt x="131203" y="1357236"/>
                  </a:lnTo>
                  <a:lnTo>
                    <a:pt x="113461" y="1310081"/>
                  </a:lnTo>
                  <a:lnTo>
                    <a:pt x="101206" y="1253350"/>
                  </a:lnTo>
                  <a:lnTo>
                    <a:pt x="98272" y="1243672"/>
                  </a:lnTo>
                  <a:lnTo>
                    <a:pt x="57086" y="1218895"/>
                  </a:lnTo>
                  <a:lnTo>
                    <a:pt x="44500" y="1220876"/>
                  </a:lnTo>
                  <a:lnTo>
                    <a:pt x="35166" y="1224851"/>
                  </a:lnTo>
                  <a:lnTo>
                    <a:pt x="26860" y="1230464"/>
                  </a:lnTo>
                  <a:lnTo>
                    <a:pt x="19685" y="1237462"/>
                  </a:lnTo>
                  <a:lnTo>
                    <a:pt x="13665" y="1245552"/>
                  </a:lnTo>
                  <a:lnTo>
                    <a:pt x="15036" y="1258658"/>
                  </a:lnTo>
                  <a:lnTo>
                    <a:pt x="10274" y="1259801"/>
                  </a:lnTo>
                  <a:lnTo>
                    <a:pt x="7442" y="1257833"/>
                  </a:lnTo>
                  <a:lnTo>
                    <a:pt x="5346" y="1263269"/>
                  </a:lnTo>
                  <a:lnTo>
                    <a:pt x="14122" y="1265656"/>
                  </a:lnTo>
                  <a:lnTo>
                    <a:pt x="16268" y="1260208"/>
                  </a:lnTo>
                  <a:lnTo>
                    <a:pt x="23304" y="1247444"/>
                  </a:lnTo>
                  <a:lnTo>
                    <a:pt x="33388" y="1236967"/>
                  </a:lnTo>
                  <a:lnTo>
                    <a:pt x="45948" y="1230096"/>
                  </a:lnTo>
                  <a:lnTo>
                    <a:pt x="60413" y="1228115"/>
                  </a:lnTo>
                  <a:lnTo>
                    <a:pt x="66929" y="1229067"/>
                  </a:lnTo>
                  <a:lnTo>
                    <a:pt x="100774" y="1298244"/>
                  </a:lnTo>
                  <a:lnTo>
                    <a:pt x="109093" y="1326400"/>
                  </a:lnTo>
                  <a:lnTo>
                    <a:pt x="132422" y="1380210"/>
                  </a:lnTo>
                  <a:lnTo>
                    <a:pt x="155930" y="1418234"/>
                  </a:lnTo>
                  <a:lnTo>
                    <a:pt x="173253" y="1440853"/>
                  </a:lnTo>
                  <a:lnTo>
                    <a:pt x="181444" y="1452753"/>
                  </a:lnTo>
                  <a:lnTo>
                    <a:pt x="186423" y="1465630"/>
                  </a:lnTo>
                  <a:lnTo>
                    <a:pt x="185305" y="1479181"/>
                  </a:lnTo>
                  <a:lnTo>
                    <a:pt x="177888" y="1490078"/>
                  </a:lnTo>
                  <a:lnTo>
                    <a:pt x="166751" y="1496707"/>
                  </a:lnTo>
                  <a:lnTo>
                    <a:pt x="153746" y="1499387"/>
                  </a:lnTo>
                  <a:lnTo>
                    <a:pt x="140690" y="1498434"/>
                  </a:lnTo>
                  <a:lnTo>
                    <a:pt x="99593" y="1478737"/>
                  </a:lnTo>
                  <a:lnTo>
                    <a:pt x="65341" y="1450086"/>
                  </a:lnTo>
                  <a:lnTo>
                    <a:pt x="36398" y="1416405"/>
                  </a:lnTo>
                  <a:lnTo>
                    <a:pt x="26555" y="1405686"/>
                  </a:lnTo>
                  <a:lnTo>
                    <a:pt x="15659" y="1396174"/>
                  </a:lnTo>
                  <a:lnTo>
                    <a:pt x="3098" y="1388224"/>
                  </a:lnTo>
                  <a:lnTo>
                    <a:pt x="5003" y="1390751"/>
                  </a:lnTo>
                  <a:lnTo>
                    <a:pt x="7670" y="1394231"/>
                  </a:lnTo>
                  <a:lnTo>
                    <a:pt x="4013" y="1397609"/>
                  </a:lnTo>
                  <a:lnTo>
                    <a:pt x="495" y="1397241"/>
                  </a:lnTo>
                  <a:lnTo>
                    <a:pt x="8255" y="1402003"/>
                  </a:lnTo>
                  <a:lnTo>
                    <a:pt x="15405" y="1407477"/>
                  </a:lnTo>
                  <a:lnTo>
                    <a:pt x="22021" y="1413611"/>
                  </a:lnTo>
                  <a:lnTo>
                    <a:pt x="51981" y="1449412"/>
                  </a:lnTo>
                  <a:lnTo>
                    <a:pt x="64897" y="1462468"/>
                  </a:lnTo>
                  <a:lnTo>
                    <a:pt x="109105" y="1495298"/>
                  </a:lnTo>
                  <a:lnTo>
                    <a:pt x="152768" y="1508810"/>
                  </a:lnTo>
                  <a:lnTo>
                    <a:pt x="167894" y="1506093"/>
                  </a:lnTo>
                  <a:lnTo>
                    <a:pt x="179425" y="1500111"/>
                  </a:lnTo>
                  <a:lnTo>
                    <a:pt x="188658" y="1491310"/>
                  </a:lnTo>
                  <a:lnTo>
                    <a:pt x="194462" y="1480172"/>
                  </a:lnTo>
                  <a:lnTo>
                    <a:pt x="195745" y="1467205"/>
                  </a:lnTo>
                  <a:close/>
                </a:path>
              </a:pathLst>
            </a:custGeom>
            <a:solidFill>
              <a:srgbClr val="10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584845" y="1785332"/>
              <a:ext cx="48260" cy="176530"/>
            </a:xfrm>
            <a:custGeom>
              <a:avLst/>
              <a:gdLst/>
              <a:ahLst/>
              <a:cxnLst/>
              <a:rect l="l" t="t" r="r" b="b"/>
              <a:pathLst>
                <a:path w="48260" h="176530">
                  <a:moveTo>
                    <a:pt x="15570" y="0"/>
                  </a:moveTo>
                  <a:lnTo>
                    <a:pt x="45947" y="46675"/>
                  </a:lnTo>
                  <a:lnTo>
                    <a:pt x="47969" y="50574"/>
                  </a:lnTo>
                  <a:lnTo>
                    <a:pt x="46634" y="59405"/>
                  </a:lnTo>
                  <a:lnTo>
                    <a:pt x="45069" y="63457"/>
                  </a:lnTo>
                  <a:lnTo>
                    <a:pt x="39040" y="83565"/>
                  </a:lnTo>
                  <a:lnTo>
                    <a:pt x="28664" y="113150"/>
                  </a:lnTo>
                  <a:lnTo>
                    <a:pt x="20211" y="134407"/>
                  </a:lnTo>
                  <a:lnTo>
                    <a:pt x="11022" y="155348"/>
                  </a:lnTo>
                  <a:lnTo>
                    <a:pt x="1106" y="175960"/>
                  </a:lnTo>
                  <a:lnTo>
                    <a:pt x="3487" y="146549"/>
                  </a:lnTo>
                  <a:lnTo>
                    <a:pt x="4693" y="117052"/>
                  </a:lnTo>
                  <a:lnTo>
                    <a:pt x="4781" y="90910"/>
                  </a:lnTo>
                  <a:lnTo>
                    <a:pt x="3964" y="64833"/>
                  </a:lnTo>
                  <a:lnTo>
                    <a:pt x="2338" y="38813"/>
                  </a:lnTo>
                  <a:lnTo>
                    <a:pt x="0" y="12844"/>
                  </a:lnTo>
                  <a:lnTo>
                    <a:pt x="5342" y="8754"/>
                  </a:lnTo>
                  <a:lnTo>
                    <a:pt x="15570" y="0"/>
                  </a:lnTo>
                  <a:close/>
                </a:path>
              </a:pathLst>
            </a:custGeom>
            <a:solidFill>
              <a:srgbClr val="F7E2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591409" y="2954699"/>
              <a:ext cx="100330" cy="76200"/>
            </a:xfrm>
            <a:custGeom>
              <a:avLst/>
              <a:gdLst/>
              <a:ahLst/>
              <a:cxnLst/>
              <a:rect l="l" t="t" r="r" b="b"/>
              <a:pathLst>
                <a:path w="100330" h="76200">
                  <a:moveTo>
                    <a:pt x="98954" y="0"/>
                  </a:moveTo>
                  <a:lnTo>
                    <a:pt x="100175" y="2970"/>
                  </a:lnTo>
                  <a:lnTo>
                    <a:pt x="98535" y="3505"/>
                  </a:lnTo>
                  <a:lnTo>
                    <a:pt x="97161" y="4900"/>
                  </a:lnTo>
                  <a:lnTo>
                    <a:pt x="93879" y="74084"/>
                  </a:lnTo>
                  <a:lnTo>
                    <a:pt x="93955" y="75319"/>
                  </a:lnTo>
                  <a:lnTo>
                    <a:pt x="92963" y="75621"/>
                  </a:lnTo>
                  <a:lnTo>
                    <a:pt x="62724" y="46423"/>
                  </a:lnTo>
                  <a:lnTo>
                    <a:pt x="49977" y="44949"/>
                  </a:lnTo>
                  <a:lnTo>
                    <a:pt x="37399" y="46931"/>
                  </a:lnTo>
                  <a:lnTo>
                    <a:pt x="28057" y="50897"/>
                  </a:lnTo>
                  <a:lnTo>
                    <a:pt x="19763" y="56516"/>
                  </a:lnTo>
                  <a:lnTo>
                    <a:pt x="12578" y="63509"/>
                  </a:lnTo>
                  <a:lnTo>
                    <a:pt x="6563" y="71599"/>
                  </a:lnTo>
                  <a:lnTo>
                    <a:pt x="3891" y="40279"/>
                  </a:lnTo>
                  <a:lnTo>
                    <a:pt x="2175" y="9893"/>
                  </a:lnTo>
                  <a:lnTo>
                    <a:pt x="1259" y="8639"/>
                  </a:lnTo>
                  <a:lnTo>
                    <a:pt x="0" y="7958"/>
                  </a:lnTo>
                  <a:lnTo>
                    <a:pt x="114" y="7637"/>
                  </a:lnTo>
                  <a:lnTo>
                    <a:pt x="44188" y="15117"/>
                  </a:lnTo>
                  <a:lnTo>
                    <a:pt x="62867" y="12216"/>
                  </a:lnTo>
                  <a:lnTo>
                    <a:pt x="81138" y="6902"/>
                  </a:lnTo>
                  <a:lnTo>
                    <a:pt x="98954" y="0"/>
                  </a:lnTo>
                  <a:close/>
                </a:path>
              </a:pathLst>
            </a:custGeom>
            <a:solidFill>
              <a:srgbClr val="8183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591741" y="1336281"/>
              <a:ext cx="102235" cy="1704339"/>
            </a:xfrm>
            <a:custGeom>
              <a:avLst/>
              <a:gdLst/>
              <a:ahLst/>
              <a:cxnLst/>
              <a:rect l="l" t="t" r="r" b="b"/>
              <a:pathLst>
                <a:path w="102235" h="1704339">
                  <a:moveTo>
                    <a:pt x="7594" y="1703133"/>
                  </a:moveTo>
                  <a:lnTo>
                    <a:pt x="7137" y="1698879"/>
                  </a:lnTo>
                  <a:lnTo>
                    <a:pt x="6794" y="1695945"/>
                  </a:lnTo>
                  <a:lnTo>
                    <a:pt x="6489" y="1692960"/>
                  </a:lnTo>
                  <a:lnTo>
                    <a:pt x="6223" y="1690027"/>
                  </a:lnTo>
                  <a:lnTo>
                    <a:pt x="3746" y="1693926"/>
                  </a:lnTo>
                  <a:lnTo>
                    <a:pt x="1651" y="1698002"/>
                  </a:lnTo>
                  <a:lnTo>
                    <a:pt x="0" y="1702257"/>
                  </a:lnTo>
                  <a:lnTo>
                    <a:pt x="2832" y="1704276"/>
                  </a:lnTo>
                  <a:lnTo>
                    <a:pt x="7594" y="1703133"/>
                  </a:lnTo>
                  <a:close/>
                </a:path>
                <a:path w="102235" h="1704339">
                  <a:moveTo>
                    <a:pt x="13779" y="444360"/>
                  </a:moveTo>
                  <a:lnTo>
                    <a:pt x="11188" y="441185"/>
                  </a:lnTo>
                  <a:lnTo>
                    <a:pt x="5727" y="444588"/>
                  </a:lnTo>
                  <a:lnTo>
                    <a:pt x="8051" y="448144"/>
                  </a:lnTo>
                  <a:lnTo>
                    <a:pt x="8242" y="448487"/>
                  </a:lnTo>
                  <a:lnTo>
                    <a:pt x="8470" y="448754"/>
                  </a:lnTo>
                  <a:lnTo>
                    <a:pt x="8661" y="449059"/>
                  </a:lnTo>
                  <a:lnTo>
                    <a:pt x="10388" y="447522"/>
                  </a:lnTo>
                  <a:lnTo>
                    <a:pt x="13779" y="444360"/>
                  </a:lnTo>
                  <a:close/>
                </a:path>
                <a:path w="102235" h="1704339">
                  <a:moveTo>
                    <a:pt x="25158" y="162699"/>
                  </a:moveTo>
                  <a:lnTo>
                    <a:pt x="24041" y="157911"/>
                  </a:lnTo>
                  <a:lnTo>
                    <a:pt x="18707" y="152831"/>
                  </a:lnTo>
                  <a:lnTo>
                    <a:pt x="15455" y="156006"/>
                  </a:lnTo>
                  <a:lnTo>
                    <a:pt x="17602" y="158102"/>
                  </a:lnTo>
                  <a:lnTo>
                    <a:pt x="19773" y="160134"/>
                  </a:lnTo>
                  <a:lnTo>
                    <a:pt x="20383" y="163271"/>
                  </a:lnTo>
                  <a:lnTo>
                    <a:pt x="18745" y="169037"/>
                  </a:lnTo>
                  <a:lnTo>
                    <a:pt x="16446" y="171373"/>
                  </a:lnTo>
                  <a:lnTo>
                    <a:pt x="13703" y="172859"/>
                  </a:lnTo>
                  <a:lnTo>
                    <a:pt x="11112" y="174320"/>
                  </a:lnTo>
                  <a:lnTo>
                    <a:pt x="13436" y="178257"/>
                  </a:lnTo>
                  <a:lnTo>
                    <a:pt x="19812" y="174739"/>
                  </a:lnTo>
                  <a:lnTo>
                    <a:pt x="23012" y="171221"/>
                  </a:lnTo>
                  <a:lnTo>
                    <a:pt x="25158" y="162699"/>
                  </a:lnTo>
                  <a:close/>
                </a:path>
                <a:path w="102235" h="1704339">
                  <a:moveTo>
                    <a:pt x="47320" y="51841"/>
                  </a:moveTo>
                  <a:lnTo>
                    <a:pt x="36398" y="14630"/>
                  </a:lnTo>
                  <a:lnTo>
                    <a:pt x="28892" y="2908"/>
                  </a:lnTo>
                  <a:lnTo>
                    <a:pt x="26758" y="0"/>
                  </a:lnTo>
                  <a:lnTo>
                    <a:pt x="21450" y="1524"/>
                  </a:lnTo>
                  <a:lnTo>
                    <a:pt x="22707" y="5816"/>
                  </a:lnTo>
                  <a:lnTo>
                    <a:pt x="22821" y="6121"/>
                  </a:lnTo>
                  <a:lnTo>
                    <a:pt x="22860" y="6388"/>
                  </a:lnTo>
                  <a:lnTo>
                    <a:pt x="39992" y="47485"/>
                  </a:lnTo>
                  <a:lnTo>
                    <a:pt x="40843" y="58559"/>
                  </a:lnTo>
                  <a:lnTo>
                    <a:pt x="43891" y="59563"/>
                  </a:lnTo>
                  <a:lnTo>
                    <a:pt x="45910" y="58521"/>
                  </a:lnTo>
                  <a:lnTo>
                    <a:pt x="42367" y="57531"/>
                  </a:lnTo>
                  <a:lnTo>
                    <a:pt x="42710" y="51650"/>
                  </a:lnTo>
                  <a:lnTo>
                    <a:pt x="47320" y="51841"/>
                  </a:lnTo>
                  <a:close/>
                </a:path>
                <a:path w="102235" h="1704339">
                  <a:moveTo>
                    <a:pt x="49618" y="141465"/>
                  </a:moveTo>
                  <a:close/>
                </a:path>
                <a:path w="102235" h="1704339">
                  <a:moveTo>
                    <a:pt x="49733" y="141401"/>
                  </a:moveTo>
                  <a:close/>
                </a:path>
                <a:path w="102235" h="1704339">
                  <a:moveTo>
                    <a:pt x="64274" y="1119530"/>
                  </a:moveTo>
                  <a:lnTo>
                    <a:pt x="63588" y="1117650"/>
                  </a:lnTo>
                  <a:lnTo>
                    <a:pt x="59994" y="1116660"/>
                  </a:lnTo>
                  <a:lnTo>
                    <a:pt x="57632" y="1117650"/>
                  </a:lnTo>
                  <a:lnTo>
                    <a:pt x="57365" y="1119530"/>
                  </a:lnTo>
                  <a:lnTo>
                    <a:pt x="54686" y="1130109"/>
                  </a:lnTo>
                  <a:lnTo>
                    <a:pt x="49822" y="1139799"/>
                  </a:lnTo>
                  <a:lnTo>
                    <a:pt x="42989" y="1148232"/>
                  </a:lnTo>
                  <a:lnTo>
                    <a:pt x="34391" y="1155001"/>
                  </a:lnTo>
                  <a:lnTo>
                    <a:pt x="30645" y="1157338"/>
                  </a:lnTo>
                  <a:lnTo>
                    <a:pt x="34048" y="1163256"/>
                  </a:lnTo>
                  <a:lnTo>
                    <a:pt x="60896" y="1133170"/>
                  </a:lnTo>
                  <a:lnTo>
                    <a:pt x="64008" y="1121321"/>
                  </a:lnTo>
                  <a:lnTo>
                    <a:pt x="64274" y="1119530"/>
                  </a:lnTo>
                  <a:close/>
                </a:path>
                <a:path w="102235" h="1704339">
                  <a:moveTo>
                    <a:pt x="64465" y="1029271"/>
                  </a:moveTo>
                  <a:lnTo>
                    <a:pt x="42291" y="1013066"/>
                  </a:lnTo>
                  <a:lnTo>
                    <a:pt x="39954" y="1013066"/>
                  </a:lnTo>
                  <a:lnTo>
                    <a:pt x="38544" y="1013790"/>
                  </a:lnTo>
                  <a:lnTo>
                    <a:pt x="36296" y="1017270"/>
                  </a:lnTo>
                  <a:lnTo>
                    <a:pt x="37058" y="1020483"/>
                  </a:lnTo>
                  <a:lnTo>
                    <a:pt x="39230" y="1021511"/>
                  </a:lnTo>
                  <a:lnTo>
                    <a:pt x="40386" y="1022083"/>
                  </a:lnTo>
                  <a:lnTo>
                    <a:pt x="42595" y="1023188"/>
                  </a:lnTo>
                  <a:lnTo>
                    <a:pt x="45872" y="1025144"/>
                  </a:lnTo>
                  <a:lnTo>
                    <a:pt x="50647" y="1028623"/>
                  </a:lnTo>
                  <a:lnTo>
                    <a:pt x="50800" y="1028738"/>
                  </a:lnTo>
                  <a:lnTo>
                    <a:pt x="50952" y="1028776"/>
                  </a:lnTo>
                  <a:lnTo>
                    <a:pt x="51181" y="1028966"/>
                  </a:lnTo>
                  <a:lnTo>
                    <a:pt x="51485" y="1029271"/>
                  </a:lnTo>
                  <a:lnTo>
                    <a:pt x="51676" y="1029385"/>
                  </a:lnTo>
                  <a:lnTo>
                    <a:pt x="52019" y="1029728"/>
                  </a:lnTo>
                  <a:lnTo>
                    <a:pt x="52819" y="1030300"/>
                  </a:lnTo>
                  <a:lnTo>
                    <a:pt x="53352" y="1030757"/>
                  </a:lnTo>
                  <a:lnTo>
                    <a:pt x="53581" y="1031036"/>
                  </a:lnTo>
                  <a:lnTo>
                    <a:pt x="51485" y="1027049"/>
                  </a:lnTo>
                  <a:lnTo>
                    <a:pt x="57137" y="1022083"/>
                  </a:lnTo>
                  <a:lnTo>
                    <a:pt x="62166" y="1026972"/>
                  </a:lnTo>
                  <a:lnTo>
                    <a:pt x="64465" y="1029271"/>
                  </a:lnTo>
                  <a:close/>
                </a:path>
                <a:path w="102235" h="1704339">
                  <a:moveTo>
                    <a:pt x="71551" y="94348"/>
                  </a:moveTo>
                  <a:lnTo>
                    <a:pt x="71501" y="93700"/>
                  </a:lnTo>
                  <a:lnTo>
                    <a:pt x="70599" y="91287"/>
                  </a:lnTo>
                  <a:lnTo>
                    <a:pt x="68618" y="90030"/>
                  </a:lnTo>
                  <a:lnTo>
                    <a:pt x="66484" y="88607"/>
                  </a:lnTo>
                  <a:lnTo>
                    <a:pt x="63741" y="89687"/>
                  </a:lnTo>
                  <a:lnTo>
                    <a:pt x="62357" y="91630"/>
                  </a:lnTo>
                  <a:lnTo>
                    <a:pt x="62280" y="91821"/>
                  </a:lnTo>
                  <a:lnTo>
                    <a:pt x="62128" y="92011"/>
                  </a:lnTo>
                  <a:lnTo>
                    <a:pt x="61976" y="92163"/>
                  </a:lnTo>
                  <a:lnTo>
                    <a:pt x="61404" y="92735"/>
                  </a:lnTo>
                  <a:lnTo>
                    <a:pt x="61061" y="93116"/>
                  </a:lnTo>
                  <a:lnTo>
                    <a:pt x="60833" y="93319"/>
                  </a:lnTo>
                  <a:lnTo>
                    <a:pt x="60642" y="93433"/>
                  </a:lnTo>
                  <a:lnTo>
                    <a:pt x="60147" y="93700"/>
                  </a:lnTo>
                  <a:lnTo>
                    <a:pt x="59766" y="94005"/>
                  </a:lnTo>
                  <a:lnTo>
                    <a:pt x="59194" y="94195"/>
                  </a:lnTo>
                  <a:lnTo>
                    <a:pt x="58775" y="94424"/>
                  </a:lnTo>
                  <a:lnTo>
                    <a:pt x="58547" y="94462"/>
                  </a:lnTo>
                  <a:lnTo>
                    <a:pt x="58699" y="94462"/>
                  </a:lnTo>
                  <a:lnTo>
                    <a:pt x="58508" y="94538"/>
                  </a:lnTo>
                  <a:lnTo>
                    <a:pt x="57785" y="94843"/>
                  </a:lnTo>
                  <a:lnTo>
                    <a:pt x="56565" y="95224"/>
                  </a:lnTo>
                  <a:lnTo>
                    <a:pt x="55689" y="95415"/>
                  </a:lnTo>
                  <a:lnTo>
                    <a:pt x="54762" y="95567"/>
                  </a:lnTo>
                  <a:lnTo>
                    <a:pt x="54610" y="95567"/>
                  </a:lnTo>
                  <a:lnTo>
                    <a:pt x="54381" y="95681"/>
                  </a:lnTo>
                  <a:lnTo>
                    <a:pt x="54229" y="95681"/>
                  </a:lnTo>
                  <a:lnTo>
                    <a:pt x="54013" y="95681"/>
                  </a:lnTo>
                  <a:lnTo>
                    <a:pt x="53848" y="95719"/>
                  </a:lnTo>
                  <a:lnTo>
                    <a:pt x="53352" y="95758"/>
                  </a:lnTo>
                  <a:lnTo>
                    <a:pt x="52895" y="95758"/>
                  </a:lnTo>
                  <a:lnTo>
                    <a:pt x="51752" y="95834"/>
                  </a:lnTo>
                  <a:lnTo>
                    <a:pt x="50647" y="95834"/>
                  </a:lnTo>
                  <a:lnTo>
                    <a:pt x="48247" y="95758"/>
                  </a:lnTo>
                  <a:lnTo>
                    <a:pt x="46939" y="95681"/>
                  </a:lnTo>
                  <a:lnTo>
                    <a:pt x="45643" y="95529"/>
                  </a:lnTo>
                  <a:lnTo>
                    <a:pt x="44615" y="95338"/>
                  </a:lnTo>
                  <a:lnTo>
                    <a:pt x="43891" y="95224"/>
                  </a:lnTo>
                  <a:lnTo>
                    <a:pt x="43281" y="95072"/>
                  </a:lnTo>
                  <a:lnTo>
                    <a:pt x="42672" y="94957"/>
                  </a:lnTo>
                  <a:lnTo>
                    <a:pt x="40157" y="94348"/>
                  </a:lnTo>
                  <a:lnTo>
                    <a:pt x="37820" y="95681"/>
                  </a:lnTo>
                  <a:lnTo>
                    <a:pt x="37769" y="95834"/>
                  </a:lnTo>
                  <a:lnTo>
                    <a:pt x="37058" y="98094"/>
                  </a:lnTo>
                  <a:lnTo>
                    <a:pt x="36296" y="100380"/>
                  </a:lnTo>
                  <a:lnTo>
                    <a:pt x="37896" y="103251"/>
                  </a:lnTo>
                  <a:lnTo>
                    <a:pt x="40233" y="103746"/>
                  </a:lnTo>
                  <a:lnTo>
                    <a:pt x="48310" y="104927"/>
                  </a:lnTo>
                  <a:lnTo>
                    <a:pt x="56629" y="104521"/>
                  </a:lnTo>
                  <a:lnTo>
                    <a:pt x="64262" y="101866"/>
                  </a:lnTo>
                  <a:lnTo>
                    <a:pt x="70256" y="96291"/>
                  </a:lnTo>
                  <a:lnTo>
                    <a:pt x="71551" y="94348"/>
                  </a:lnTo>
                  <a:close/>
                </a:path>
                <a:path w="102235" h="1704339">
                  <a:moveTo>
                    <a:pt x="73317" y="134327"/>
                  </a:moveTo>
                  <a:lnTo>
                    <a:pt x="73202" y="131546"/>
                  </a:lnTo>
                  <a:lnTo>
                    <a:pt x="69837" y="127876"/>
                  </a:lnTo>
                  <a:lnTo>
                    <a:pt x="66751" y="128028"/>
                  </a:lnTo>
                  <a:lnTo>
                    <a:pt x="65074" y="129705"/>
                  </a:lnTo>
                  <a:lnTo>
                    <a:pt x="64655" y="130048"/>
                  </a:lnTo>
                  <a:lnTo>
                    <a:pt x="64427" y="130238"/>
                  </a:lnTo>
                  <a:lnTo>
                    <a:pt x="64274" y="130352"/>
                  </a:lnTo>
                  <a:lnTo>
                    <a:pt x="64084" y="130429"/>
                  </a:lnTo>
                  <a:lnTo>
                    <a:pt x="62890" y="130848"/>
                  </a:lnTo>
                  <a:lnTo>
                    <a:pt x="62395" y="130924"/>
                  </a:lnTo>
                  <a:lnTo>
                    <a:pt x="61899" y="131038"/>
                  </a:lnTo>
                  <a:lnTo>
                    <a:pt x="61709" y="131076"/>
                  </a:lnTo>
                  <a:lnTo>
                    <a:pt x="61518" y="131114"/>
                  </a:lnTo>
                  <a:lnTo>
                    <a:pt x="61137" y="131114"/>
                  </a:lnTo>
                  <a:lnTo>
                    <a:pt x="60794" y="131152"/>
                  </a:lnTo>
                  <a:lnTo>
                    <a:pt x="60490" y="131152"/>
                  </a:lnTo>
                  <a:lnTo>
                    <a:pt x="58051" y="131305"/>
                  </a:lnTo>
                  <a:lnTo>
                    <a:pt x="55689" y="131114"/>
                  </a:lnTo>
                  <a:lnTo>
                    <a:pt x="39916" y="138074"/>
                  </a:lnTo>
                  <a:lnTo>
                    <a:pt x="39687" y="138353"/>
                  </a:lnTo>
                  <a:lnTo>
                    <a:pt x="39687" y="138493"/>
                  </a:lnTo>
                  <a:lnTo>
                    <a:pt x="39306" y="138988"/>
                  </a:lnTo>
                  <a:lnTo>
                    <a:pt x="39458" y="138760"/>
                  </a:lnTo>
                  <a:lnTo>
                    <a:pt x="39687" y="138493"/>
                  </a:lnTo>
                  <a:lnTo>
                    <a:pt x="39687" y="138353"/>
                  </a:lnTo>
                  <a:lnTo>
                    <a:pt x="38811" y="138988"/>
                  </a:lnTo>
                  <a:lnTo>
                    <a:pt x="37782" y="139687"/>
                  </a:lnTo>
                  <a:lnTo>
                    <a:pt x="37719" y="140182"/>
                  </a:lnTo>
                  <a:lnTo>
                    <a:pt x="37579" y="141325"/>
                  </a:lnTo>
                  <a:lnTo>
                    <a:pt x="37477" y="142163"/>
                  </a:lnTo>
                  <a:lnTo>
                    <a:pt x="37439" y="142468"/>
                  </a:lnTo>
                  <a:lnTo>
                    <a:pt x="37642" y="142862"/>
                  </a:lnTo>
                  <a:lnTo>
                    <a:pt x="38430" y="144386"/>
                  </a:lnTo>
                  <a:lnTo>
                    <a:pt x="39687" y="146685"/>
                  </a:lnTo>
                  <a:lnTo>
                    <a:pt x="42595" y="147104"/>
                  </a:lnTo>
                  <a:lnTo>
                    <a:pt x="45758" y="145491"/>
                  </a:lnTo>
                  <a:lnTo>
                    <a:pt x="46482" y="144653"/>
                  </a:lnTo>
                  <a:lnTo>
                    <a:pt x="47129" y="143662"/>
                  </a:lnTo>
                  <a:lnTo>
                    <a:pt x="47320" y="143433"/>
                  </a:lnTo>
                  <a:lnTo>
                    <a:pt x="47434" y="143205"/>
                  </a:lnTo>
                  <a:lnTo>
                    <a:pt x="47561" y="143014"/>
                  </a:lnTo>
                  <a:lnTo>
                    <a:pt x="47625" y="142862"/>
                  </a:lnTo>
                  <a:lnTo>
                    <a:pt x="48247" y="142316"/>
                  </a:lnTo>
                  <a:lnTo>
                    <a:pt x="48323" y="142163"/>
                  </a:lnTo>
                  <a:lnTo>
                    <a:pt x="49606" y="141478"/>
                  </a:lnTo>
                  <a:lnTo>
                    <a:pt x="49809" y="141363"/>
                  </a:lnTo>
                  <a:lnTo>
                    <a:pt x="51104" y="140944"/>
                  </a:lnTo>
                  <a:lnTo>
                    <a:pt x="51714" y="140830"/>
                  </a:lnTo>
                  <a:lnTo>
                    <a:pt x="52666" y="140601"/>
                  </a:lnTo>
                  <a:lnTo>
                    <a:pt x="53047" y="140563"/>
                  </a:lnTo>
                  <a:lnTo>
                    <a:pt x="53390" y="140487"/>
                  </a:lnTo>
                  <a:lnTo>
                    <a:pt x="55105" y="140373"/>
                  </a:lnTo>
                  <a:lnTo>
                    <a:pt x="60947" y="140182"/>
                  </a:lnTo>
                  <a:lnTo>
                    <a:pt x="67056" y="140677"/>
                  </a:lnTo>
                  <a:lnTo>
                    <a:pt x="73317" y="134327"/>
                  </a:lnTo>
                  <a:close/>
                </a:path>
                <a:path w="102235" h="1704339">
                  <a:moveTo>
                    <a:pt x="81254" y="772007"/>
                  </a:moveTo>
                  <a:lnTo>
                    <a:pt x="79578" y="771423"/>
                  </a:lnTo>
                  <a:lnTo>
                    <a:pt x="76174" y="769480"/>
                  </a:lnTo>
                  <a:lnTo>
                    <a:pt x="76936" y="766191"/>
                  </a:lnTo>
                  <a:lnTo>
                    <a:pt x="78968" y="765009"/>
                  </a:lnTo>
                  <a:lnTo>
                    <a:pt x="76212" y="760920"/>
                  </a:lnTo>
                  <a:lnTo>
                    <a:pt x="71335" y="758126"/>
                  </a:lnTo>
                  <a:lnTo>
                    <a:pt x="56857" y="748576"/>
                  </a:lnTo>
                  <a:lnTo>
                    <a:pt x="46177" y="741794"/>
                  </a:lnTo>
                  <a:lnTo>
                    <a:pt x="35382" y="735164"/>
                  </a:lnTo>
                  <a:lnTo>
                    <a:pt x="24511" y="728687"/>
                  </a:lnTo>
                  <a:lnTo>
                    <a:pt x="20650" y="726478"/>
                  </a:lnTo>
                  <a:lnTo>
                    <a:pt x="17259" y="732434"/>
                  </a:lnTo>
                  <a:lnTo>
                    <a:pt x="29641" y="739736"/>
                  </a:lnTo>
                  <a:lnTo>
                    <a:pt x="46685" y="750265"/>
                  </a:lnTo>
                  <a:lnTo>
                    <a:pt x="60413" y="759079"/>
                  </a:lnTo>
                  <a:lnTo>
                    <a:pt x="66103" y="762215"/>
                  </a:lnTo>
                  <a:lnTo>
                    <a:pt x="72517" y="767715"/>
                  </a:lnTo>
                  <a:lnTo>
                    <a:pt x="74460" y="769670"/>
                  </a:lnTo>
                  <a:lnTo>
                    <a:pt x="74345" y="773569"/>
                  </a:lnTo>
                  <a:lnTo>
                    <a:pt x="73507" y="775284"/>
                  </a:lnTo>
                  <a:lnTo>
                    <a:pt x="71018" y="775131"/>
                  </a:lnTo>
                  <a:lnTo>
                    <a:pt x="70408" y="775360"/>
                  </a:lnTo>
                  <a:lnTo>
                    <a:pt x="69875" y="775716"/>
                  </a:lnTo>
                  <a:lnTo>
                    <a:pt x="74574" y="775906"/>
                  </a:lnTo>
                  <a:lnTo>
                    <a:pt x="75298" y="780300"/>
                  </a:lnTo>
                  <a:lnTo>
                    <a:pt x="73202" y="782015"/>
                  </a:lnTo>
                  <a:lnTo>
                    <a:pt x="77965" y="781405"/>
                  </a:lnTo>
                  <a:lnTo>
                    <a:pt x="81140" y="776744"/>
                  </a:lnTo>
                  <a:lnTo>
                    <a:pt x="81254" y="772007"/>
                  </a:lnTo>
                  <a:close/>
                </a:path>
                <a:path w="102235" h="1704339">
                  <a:moveTo>
                    <a:pt x="101625" y="759117"/>
                  </a:moveTo>
                  <a:lnTo>
                    <a:pt x="100825" y="756640"/>
                  </a:lnTo>
                  <a:lnTo>
                    <a:pt x="99491" y="756869"/>
                  </a:lnTo>
                  <a:lnTo>
                    <a:pt x="94996" y="756869"/>
                  </a:lnTo>
                  <a:lnTo>
                    <a:pt x="94373" y="751967"/>
                  </a:lnTo>
                  <a:lnTo>
                    <a:pt x="97015" y="750443"/>
                  </a:lnTo>
                  <a:lnTo>
                    <a:pt x="94957" y="748030"/>
                  </a:lnTo>
                  <a:lnTo>
                    <a:pt x="33934" y="708698"/>
                  </a:lnTo>
                  <a:lnTo>
                    <a:pt x="30073" y="706437"/>
                  </a:lnTo>
                  <a:lnTo>
                    <a:pt x="26682" y="712406"/>
                  </a:lnTo>
                  <a:lnTo>
                    <a:pt x="53340" y="728522"/>
                  </a:lnTo>
                  <a:lnTo>
                    <a:pt x="88734" y="750557"/>
                  </a:lnTo>
                  <a:lnTo>
                    <a:pt x="94373" y="758355"/>
                  </a:lnTo>
                  <a:lnTo>
                    <a:pt x="94881" y="759498"/>
                  </a:lnTo>
                  <a:lnTo>
                    <a:pt x="92621" y="762673"/>
                  </a:lnTo>
                  <a:lnTo>
                    <a:pt x="91516" y="763625"/>
                  </a:lnTo>
                  <a:lnTo>
                    <a:pt x="87820" y="765924"/>
                  </a:lnTo>
                  <a:lnTo>
                    <a:pt x="84874" y="766457"/>
                  </a:lnTo>
                  <a:lnTo>
                    <a:pt x="81064" y="764324"/>
                  </a:lnTo>
                  <a:lnTo>
                    <a:pt x="79844" y="764476"/>
                  </a:lnTo>
                  <a:lnTo>
                    <a:pt x="78968" y="765009"/>
                  </a:lnTo>
                  <a:lnTo>
                    <a:pt x="80073" y="766533"/>
                  </a:lnTo>
                  <a:lnTo>
                    <a:pt x="80797" y="768223"/>
                  </a:lnTo>
                  <a:lnTo>
                    <a:pt x="81254" y="772007"/>
                  </a:lnTo>
                  <a:lnTo>
                    <a:pt x="87096" y="773950"/>
                  </a:lnTo>
                  <a:lnTo>
                    <a:pt x="93611" y="771613"/>
                  </a:lnTo>
                  <a:lnTo>
                    <a:pt x="97777" y="766953"/>
                  </a:lnTo>
                  <a:lnTo>
                    <a:pt x="97815" y="765657"/>
                  </a:lnTo>
                  <a:lnTo>
                    <a:pt x="98767" y="764514"/>
                  </a:lnTo>
                  <a:lnTo>
                    <a:pt x="99987" y="764006"/>
                  </a:lnTo>
                  <a:lnTo>
                    <a:pt x="101282" y="761568"/>
                  </a:lnTo>
                  <a:lnTo>
                    <a:pt x="101625" y="759117"/>
                  </a:lnTo>
                  <a:close/>
                </a:path>
              </a:pathLst>
            </a:custGeom>
            <a:solidFill>
              <a:srgbClr val="10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633273" y="2349109"/>
              <a:ext cx="219075" cy="604520"/>
            </a:xfrm>
            <a:custGeom>
              <a:avLst/>
              <a:gdLst/>
              <a:ahLst/>
              <a:cxnLst/>
              <a:rect l="l" t="t" r="r" b="b"/>
              <a:pathLst>
                <a:path w="219075" h="604519">
                  <a:moveTo>
                    <a:pt x="0" y="0"/>
                  </a:moveTo>
                  <a:lnTo>
                    <a:pt x="164822" y="0"/>
                  </a:lnTo>
                  <a:lnTo>
                    <a:pt x="164269" y="573"/>
                  </a:lnTo>
                  <a:lnTo>
                    <a:pt x="162769" y="3019"/>
                  </a:lnTo>
                  <a:lnTo>
                    <a:pt x="163590" y="6116"/>
                  </a:lnTo>
                  <a:lnTo>
                    <a:pt x="168929" y="8945"/>
                  </a:lnTo>
                  <a:lnTo>
                    <a:pt x="172001" y="10894"/>
                  </a:lnTo>
                  <a:lnTo>
                    <a:pt x="176286" y="14182"/>
                  </a:lnTo>
                  <a:lnTo>
                    <a:pt x="177626" y="15329"/>
                  </a:lnTo>
                  <a:lnTo>
                    <a:pt x="178893" y="16475"/>
                  </a:lnTo>
                  <a:lnTo>
                    <a:pt x="179538" y="17011"/>
                  </a:lnTo>
                  <a:lnTo>
                    <a:pt x="203908" y="60666"/>
                  </a:lnTo>
                  <a:lnTo>
                    <a:pt x="212852" y="105102"/>
                  </a:lnTo>
                  <a:lnTo>
                    <a:pt x="218253" y="166557"/>
                  </a:lnTo>
                  <a:lnTo>
                    <a:pt x="218904" y="213192"/>
                  </a:lnTo>
                  <a:lnTo>
                    <a:pt x="217530" y="259881"/>
                  </a:lnTo>
                  <a:lnTo>
                    <a:pt x="214976" y="306526"/>
                  </a:lnTo>
                  <a:lnTo>
                    <a:pt x="212086" y="353029"/>
                  </a:lnTo>
                  <a:lnTo>
                    <a:pt x="209189" y="400136"/>
                  </a:lnTo>
                  <a:lnTo>
                    <a:pt x="206159" y="447235"/>
                  </a:lnTo>
                  <a:lnTo>
                    <a:pt x="203004" y="494326"/>
                  </a:lnTo>
                  <a:lnTo>
                    <a:pt x="199733" y="541411"/>
                  </a:lnTo>
                  <a:lnTo>
                    <a:pt x="196356" y="588491"/>
                  </a:lnTo>
                  <a:lnTo>
                    <a:pt x="135208" y="603993"/>
                  </a:lnTo>
                  <a:lnTo>
                    <a:pt x="103767" y="599774"/>
                  </a:lnTo>
                  <a:lnTo>
                    <a:pt x="74263" y="587543"/>
                  </a:lnTo>
                  <a:lnTo>
                    <a:pt x="72126" y="586308"/>
                  </a:lnTo>
                  <a:lnTo>
                    <a:pt x="68764" y="586308"/>
                  </a:lnTo>
                  <a:lnTo>
                    <a:pt x="68161" y="259881"/>
                  </a:lnTo>
                  <a:lnTo>
                    <a:pt x="68030" y="162119"/>
                  </a:lnTo>
                  <a:lnTo>
                    <a:pt x="66691" y="143352"/>
                  </a:lnTo>
                  <a:lnTo>
                    <a:pt x="150199" y="143352"/>
                  </a:lnTo>
                  <a:lnTo>
                    <a:pt x="163409" y="141783"/>
                  </a:lnTo>
                  <a:lnTo>
                    <a:pt x="175317" y="135960"/>
                  </a:lnTo>
                  <a:lnTo>
                    <a:pt x="184836" y="126704"/>
                  </a:lnTo>
                  <a:lnTo>
                    <a:pt x="190876" y="114835"/>
                  </a:lnTo>
                  <a:lnTo>
                    <a:pt x="192158" y="110553"/>
                  </a:lnTo>
                  <a:lnTo>
                    <a:pt x="185571" y="108795"/>
                  </a:lnTo>
                  <a:lnTo>
                    <a:pt x="64106" y="108795"/>
                  </a:lnTo>
                  <a:lnTo>
                    <a:pt x="51128" y="59565"/>
                  </a:lnTo>
                  <a:lnTo>
                    <a:pt x="22935" y="16437"/>
                  </a:lnTo>
                  <a:lnTo>
                    <a:pt x="22706" y="15826"/>
                  </a:lnTo>
                  <a:lnTo>
                    <a:pt x="22324" y="15252"/>
                  </a:lnTo>
                  <a:lnTo>
                    <a:pt x="763" y="229"/>
                  </a:lnTo>
                  <a:lnTo>
                    <a:pt x="0" y="229"/>
                  </a:lnTo>
                  <a:lnTo>
                    <a:pt x="0" y="0"/>
                  </a:lnTo>
                  <a:close/>
                </a:path>
                <a:path w="219075" h="604519">
                  <a:moveTo>
                    <a:pt x="68764" y="586308"/>
                  </a:moveTo>
                  <a:lnTo>
                    <a:pt x="72126" y="586308"/>
                  </a:lnTo>
                  <a:lnTo>
                    <a:pt x="70066" y="586954"/>
                  </a:lnTo>
                  <a:lnTo>
                    <a:pt x="68768" y="588365"/>
                  </a:lnTo>
                  <a:lnTo>
                    <a:pt x="68764" y="586308"/>
                  </a:lnTo>
                  <a:close/>
                </a:path>
                <a:path w="219075" h="604519">
                  <a:moveTo>
                    <a:pt x="66184" y="136242"/>
                  </a:moveTo>
                  <a:lnTo>
                    <a:pt x="145753" y="136242"/>
                  </a:lnTo>
                  <a:lnTo>
                    <a:pt x="145806" y="143123"/>
                  </a:lnTo>
                  <a:lnTo>
                    <a:pt x="150199" y="143352"/>
                  </a:lnTo>
                  <a:lnTo>
                    <a:pt x="66691" y="143352"/>
                  </a:lnTo>
                  <a:lnTo>
                    <a:pt x="66184" y="136242"/>
                  </a:lnTo>
                  <a:close/>
                </a:path>
                <a:path w="219075" h="604519">
                  <a:moveTo>
                    <a:pt x="64106" y="108795"/>
                  </a:moveTo>
                  <a:lnTo>
                    <a:pt x="185571" y="108795"/>
                  </a:lnTo>
                  <a:lnTo>
                    <a:pt x="184251" y="113000"/>
                  </a:lnTo>
                  <a:lnTo>
                    <a:pt x="179179" y="122876"/>
                  </a:lnTo>
                  <a:lnTo>
                    <a:pt x="171182" y="130484"/>
                  </a:lnTo>
                  <a:lnTo>
                    <a:pt x="161206" y="135217"/>
                  </a:lnTo>
                  <a:lnTo>
                    <a:pt x="150199" y="136471"/>
                  </a:lnTo>
                  <a:lnTo>
                    <a:pt x="145753" y="136242"/>
                  </a:lnTo>
                  <a:lnTo>
                    <a:pt x="66184" y="136242"/>
                  </a:lnTo>
                  <a:lnTo>
                    <a:pt x="64270" y="109416"/>
                  </a:lnTo>
                  <a:lnTo>
                    <a:pt x="64106" y="108795"/>
                  </a:lnTo>
                  <a:close/>
                </a:path>
              </a:pathLst>
            </a:custGeom>
            <a:solidFill>
              <a:srgbClr val="EF47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632089" y="1380007"/>
              <a:ext cx="247650" cy="1782445"/>
            </a:xfrm>
            <a:custGeom>
              <a:avLst/>
              <a:gdLst/>
              <a:ahLst/>
              <a:cxnLst/>
              <a:rect l="l" t="t" r="r" b="b"/>
              <a:pathLst>
                <a:path w="247650" h="1782445">
                  <a:moveTo>
                    <a:pt x="7277" y="99136"/>
                  </a:moveTo>
                  <a:close/>
                </a:path>
                <a:path w="247650" h="1782445">
                  <a:moveTo>
                    <a:pt x="8013" y="98437"/>
                  </a:moveTo>
                  <a:lnTo>
                    <a:pt x="7823" y="98590"/>
                  </a:lnTo>
                  <a:lnTo>
                    <a:pt x="8013" y="98475"/>
                  </a:lnTo>
                  <a:close/>
                </a:path>
                <a:path w="247650" h="1782445">
                  <a:moveTo>
                    <a:pt x="9309" y="97675"/>
                  </a:moveTo>
                  <a:close/>
                </a:path>
                <a:path w="247650" h="1782445">
                  <a:moveTo>
                    <a:pt x="9385" y="97637"/>
                  </a:moveTo>
                  <a:close/>
                </a:path>
                <a:path w="247650" h="1782445">
                  <a:moveTo>
                    <a:pt x="9499" y="97599"/>
                  </a:moveTo>
                  <a:close/>
                </a:path>
                <a:path w="247650" h="1782445">
                  <a:moveTo>
                    <a:pt x="14147" y="51879"/>
                  </a:moveTo>
                  <a:lnTo>
                    <a:pt x="13995" y="51879"/>
                  </a:lnTo>
                  <a:lnTo>
                    <a:pt x="14147" y="51879"/>
                  </a:lnTo>
                  <a:close/>
                </a:path>
                <a:path w="247650" h="1782445">
                  <a:moveTo>
                    <a:pt x="20586" y="49479"/>
                  </a:moveTo>
                  <a:close/>
                </a:path>
                <a:path w="247650" h="1782445">
                  <a:moveTo>
                    <a:pt x="34950" y="736574"/>
                  </a:moveTo>
                  <a:lnTo>
                    <a:pt x="34226" y="732180"/>
                  </a:lnTo>
                  <a:lnTo>
                    <a:pt x="30670" y="732066"/>
                  </a:lnTo>
                  <a:lnTo>
                    <a:pt x="30327" y="732066"/>
                  </a:lnTo>
                  <a:lnTo>
                    <a:pt x="29908" y="731989"/>
                  </a:lnTo>
                  <a:lnTo>
                    <a:pt x="29527" y="731989"/>
                  </a:lnTo>
                  <a:lnTo>
                    <a:pt x="27279" y="733590"/>
                  </a:lnTo>
                  <a:lnTo>
                    <a:pt x="27965" y="738251"/>
                  </a:lnTo>
                  <a:lnTo>
                    <a:pt x="31521" y="738327"/>
                  </a:lnTo>
                  <a:lnTo>
                    <a:pt x="32397" y="738327"/>
                  </a:lnTo>
                  <a:lnTo>
                    <a:pt x="32854" y="738289"/>
                  </a:lnTo>
                  <a:lnTo>
                    <a:pt x="34950" y="736574"/>
                  </a:lnTo>
                  <a:close/>
                </a:path>
                <a:path w="247650" h="1782445">
                  <a:moveTo>
                    <a:pt x="40906" y="727659"/>
                  </a:moveTo>
                  <a:lnTo>
                    <a:pt x="40868" y="727049"/>
                  </a:lnTo>
                  <a:lnTo>
                    <a:pt x="40754" y="726401"/>
                  </a:lnTo>
                  <a:lnTo>
                    <a:pt x="40449" y="724496"/>
                  </a:lnTo>
                  <a:lnTo>
                    <a:pt x="39725" y="722807"/>
                  </a:lnTo>
                  <a:lnTo>
                    <a:pt x="38620" y="721283"/>
                  </a:lnTo>
                  <a:lnTo>
                    <a:pt x="36588" y="722464"/>
                  </a:lnTo>
                  <a:lnTo>
                    <a:pt x="35826" y="725754"/>
                  </a:lnTo>
                  <a:lnTo>
                    <a:pt x="38455" y="727240"/>
                  </a:lnTo>
                  <a:lnTo>
                    <a:pt x="39230" y="727697"/>
                  </a:lnTo>
                  <a:lnTo>
                    <a:pt x="40068" y="728002"/>
                  </a:lnTo>
                  <a:lnTo>
                    <a:pt x="40906" y="728281"/>
                  </a:lnTo>
                  <a:lnTo>
                    <a:pt x="40906" y="727659"/>
                  </a:lnTo>
                  <a:close/>
                </a:path>
                <a:path w="247650" h="1782445">
                  <a:moveTo>
                    <a:pt x="41897" y="1694929"/>
                  </a:moveTo>
                  <a:lnTo>
                    <a:pt x="40297" y="1693049"/>
                  </a:lnTo>
                  <a:lnTo>
                    <a:pt x="30822" y="1694141"/>
                  </a:lnTo>
                  <a:lnTo>
                    <a:pt x="23279" y="1695589"/>
                  </a:lnTo>
                  <a:lnTo>
                    <a:pt x="15849" y="1697558"/>
                  </a:lnTo>
                  <a:lnTo>
                    <a:pt x="8585" y="1700060"/>
                  </a:lnTo>
                  <a:lnTo>
                    <a:pt x="6819" y="1700745"/>
                  </a:lnTo>
                  <a:lnTo>
                    <a:pt x="5638" y="1702346"/>
                  </a:lnTo>
                  <a:lnTo>
                    <a:pt x="6667" y="1705965"/>
                  </a:lnTo>
                  <a:lnTo>
                    <a:pt x="8661" y="1707349"/>
                  </a:lnTo>
                  <a:lnTo>
                    <a:pt x="17246" y="1704327"/>
                  </a:lnTo>
                  <a:lnTo>
                    <a:pt x="24218" y="1702409"/>
                  </a:lnTo>
                  <a:lnTo>
                    <a:pt x="31305" y="1700999"/>
                  </a:lnTo>
                  <a:lnTo>
                    <a:pt x="38455" y="1700098"/>
                  </a:lnTo>
                  <a:lnTo>
                    <a:pt x="40335" y="1699920"/>
                  </a:lnTo>
                  <a:lnTo>
                    <a:pt x="41897" y="1698650"/>
                  </a:lnTo>
                  <a:lnTo>
                    <a:pt x="41897" y="1694929"/>
                  </a:lnTo>
                  <a:close/>
                </a:path>
                <a:path w="247650" h="1782445">
                  <a:moveTo>
                    <a:pt x="54800" y="1745665"/>
                  </a:moveTo>
                  <a:lnTo>
                    <a:pt x="53187" y="1743887"/>
                  </a:lnTo>
                  <a:lnTo>
                    <a:pt x="51358" y="1744002"/>
                  </a:lnTo>
                  <a:lnTo>
                    <a:pt x="43611" y="1744827"/>
                  </a:lnTo>
                  <a:lnTo>
                    <a:pt x="18275" y="1753171"/>
                  </a:lnTo>
                  <a:lnTo>
                    <a:pt x="19227" y="1756778"/>
                  </a:lnTo>
                  <a:lnTo>
                    <a:pt x="21285" y="1758264"/>
                  </a:lnTo>
                  <a:lnTo>
                    <a:pt x="23012" y="1757527"/>
                  </a:lnTo>
                  <a:lnTo>
                    <a:pt x="29870" y="1755013"/>
                  </a:lnTo>
                  <a:lnTo>
                    <a:pt x="36906" y="1753044"/>
                  </a:lnTo>
                  <a:lnTo>
                    <a:pt x="44094" y="1751660"/>
                  </a:lnTo>
                  <a:lnTo>
                    <a:pt x="51358" y="1750872"/>
                  </a:lnTo>
                  <a:lnTo>
                    <a:pt x="53187" y="1750745"/>
                  </a:lnTo>
                  <a:lnTo>
                    <a:pt x="54800" y="1749425"/>
                  </a:lnTo>
                  <a:lnTo>
                    <a:pt x="54800" y="1745665"/>
                  </a:lnTo>
                  <a:close/>
                </a:path>
                <a:path w="247650" h="1782445">
                  <a:moveTo>
                    <a:pt x="58115" y="9486"/>
                  </a:moveTo>
                  <a:lnTo>
                    <a:pt x="58077" y="8343"/>
                  </a:lnTo>
                  <a:lnTo>
                    <a:pt x="57543" y="7493"/>
                  </a:lnTo>
                  <a:lnTo>
                    <a:pt x="56667" y="6845"/>
                  </a:lnTo>
                  <a:lnTo>
                    <a:pt x="55410" y="6769"/>
                  </a:lnTo>
                  <a:lnTo>
                    <a:pt x="54800" y="6692"/>
                  </a:lnTo>
                  <a:lnTo>
                    <a:pt x="54102" y="6692"/>
                  </a:lnTo>
                  <a:lnTo>
                    <a:pt x="53454" y="6769"/>
                  </a:lnTo>
                  <a:lnTo>
                    <a:pt x="54686" y="5702"/>
                  </a:lnTo>
                  <a:lnTo>
                    <a:pt x="55753" y="4673"/>
                  </a:lnTo>
                  <a:lnTo>
                    <a:pt x="56743" y="3403"/>
                  </a:lnTo>
                  <a:lnTo>
                    <a:pt x="57277" y="2679"/>
                  </a:lnTo>
                  <a:lnTo>
                    <a:pt x="57429" y="2413"/>
                  </a:lnTo>
                  <a:lnTo>
                    <a:pt x="55791" y="0"/>
                  </a:lnTo>
                  <a:lnTo>
                    <a:pt x="51320" y="635"/>
                  </a:lnTo>
                  <a:lnTo>
                    <a:pt x="51320" y="13042"/>
                  </a:lnTo>
                  <a:lnTo>
                    <a:pt x="51130" y="12280"/>
                  </a:lnTo>
                  <a:lnTo>
                    <a:pt x="51206" y="12433"/>
                  </a:lnTo>
                  <a:lnTo>
                    <a:pt x="51320" y="13042"/>
                  </a:lnTo>
                  <a:lnTo>
                    <a:pt x="51320" y="635"/>
                  </a:lnTo>
                  <a:lnTo>
                    <a:pt x="51130" y="660"/>
                  </a:lnTo>
                  <a:lnTo>
                    <a:pt x="51206" y="7035"/>
                  </a:lnTo>
                  <a:lnTo>
                    <a:pt x="48768" y="7531"/>
                  </a:lnTo>
                  <a:lnTo>
                    <a:pt x="46367" y="8382"/>
                  </a:lnTo>
                  <a:lnTo>
                    <a:pt x="39992" y="9867"/>
                  </a:lnTo>
                  <a:lnTo>
                    <a:pt x="35826" y="9410"/>
                  </a:lnTo>
                  <a:lnTo>
                    <a:pt x="6972" y="8115"/>
                  </a:lnTo>
                  <a:lnTo>
                    <a:pt x="6781" y="8077"/>
                  </a:lnTo>
                  <a:lnTo>
                    <a:pt x="6438" y="8077"/>
                  </a:lnTo>
                  <a:lnTo>
                    <a:pt x="2362" y="7924"/>
                  </a:lnTo>
                  <a:lnTo>
                    <a:pt x="2019" y="13804"/>
                  </a:lnTo>
                  <a:lnTo>
                    <a:pt x="5562" y="14795"/>
                  </a:lnTo>
                  <a:lnTo>
                    <a:pt x="6096" y="14947"/>
                  </a:lnTo>
                  <a:lnTo>
                    <a:pt x="36055" y="16294"/>
                  </a:lnTo>
                  <a:lnTo>
                    <a:pt x="40220" y="16598"/>
                  </a:lnTo>
                  <a:lnTo>
                    <a:pt x="46748" y="15455"/>
                  </a:lnTo>
                  <a:lnTo>
                    <a:pt x="48958" y="14528"/>
                  </a:lnTo>
                  <a:lnTo>
                    <a:pt x="51320" y="13995"/>
                  </a:lnTo>
                  <a:lnTo>
                    <a:pt x="51816" y="13919"/>
                  </a:lnTo>
                  <a:lnTo>
                    <a:pt x="52311" y="13804"/>
                  </a:lnTo>
                  <a:lnTo>
                    <a:pt x="52806" y="13766"/>
                  </a:lnTo>
                  <a:lnTo>
                    <a:pt x="53682" y="13652"/>
                  </a:lnTo>
                  <a:lnTo>
                    <a:pt x="54571" y="13576"/>
                  </a:lnTo>
                  <a:lnTo>
                    <a:pt x="55714" y="13652"/>
                  </a:lnTo>
                  <a:lnTo>
                    <a:pt x="56629" y="12966"/>
                  </a:lnTo>
                  <a:lnTo>
                    <a:pt x="57391" y="12395"/>
                  </a:lnTo>
                  <a:lnTo>
                    <a:pt x="58115" y="11747"/>
                  </a:lnTo>
                  <a:lnTo>
                    <a:pt x="58115" y="9486"/>
                  </a:lnTo>
                  <a:close/>
                </a:path>
                <a:path w="247650" h="1782445">
                  <a:moveTo>
                    <a:pt x="61468" y="403529"/>
                  </a:moveTo>
                  <a:lnTo>
                    <a:pt x="37846" y="437896"/>
                  </a:lnTo>
                  <a:lnTo>
                    <a:pt x="36741" y="449783"/>
                  </a:lnTo>
                  <a:lnTo>
                    <a:pt x="38455" y="450862"/>
                  </a:lnTo>
                  <a:lnTo>
                    <a:pt x="41173" y="450481"/>
                  </a:lnTo>
                  <a:lnTo>
                    <a:pt x="41897" y="447916"/>
                  </a:lnTo>
                  <a:lnTo>
                    <a:pt x="45212" y="437375"/>
                  </a:lnTo>
                  <a:lnTo>
                    <a:pt x="49212" y="427075"/>
                  </a:lnTo>
                  <a:lnTo>
                    <a:pt x="53886" y="417068"/>
                  </a:lnTo>
                  <a:lnTo>
                    <a:pt x="59220" y="407352"/>
                  </a:lnTo>
                  <a:lnTo>
                    <a:pt x="61468" y="403529"/>
                  </a:lnTo>
                  <a:close/>
                </a:path>
                <a:path w="247650" h="1782445">
                  <a:moveTo>
                    <a:pt x="63004" y="1771484"/>
                  </a:moveTo>
                  <a:lnTo>
                    <a:pt x="61315" y="1769567"/>
                  </a:lnTo>
                  <a:lnTo>
                    <a:pt x="51968" y="1770621"/>
                  </a:lnTo>
                  <a:lnTo>
                    <a:pt x="44792" y="1772589"/>
                  </a:lnTo>
                  <a:lnTo>
                    <a:pt x="37769" y="1775650"/>
                  </a:lnTo>
                  <a:lnTo>
                    <a:pt x="36055" y="1776437"/>
                  </a:lnTo>
                  <a:lnTo>
                    <a:pt x="35750" y="1778863"/>
                  </a:lnTo>
                  <a:lnTo>
                    <a:pt x="36588" y="1780374"/>
                  </a:lnTo>
                  <a:lnTo>
                    <a:pt x="37503" y="1782152"/>
                  </a:lnTo>
                  <a:lnTo>
                    <a:pt x="39611" y="1782343"/>
                  </a:lnTo>
                  <a:lnTo>
                    <a:pt x="43154" y="1780781"/>
                  </a:lnTo>
                  <a:lnTo>
                    <a:pt x="45593" y="1779866"/>
                  </a:lnTo>
                  <a:lnTo>
                    <a:pt x="48653" y="1778863"/>
                  </a:lnTo>
                  <a:lnTo>
                    <a:pt x="51739" y="1778050"/>
                  </a:lnTo>
                  <a:lnTo>
                    <a:pt x="54914" y="1777352"/>
                  </a:lnTo>
                  <a:lnTo>
                    <a:pt x="58610" y="1776755"/>
                  </a:lnTo>
                  <a:lnTo>
                    <a:pt x="58801" y="1776704"/>
                  </a:lnTo>
                  <a:lnTo>
                    <a:pt x="61468" y="1776437"/>
                  </a:lnTo>
                  <a:lnTo>
                    <a:pt x="62852" y="1775244"/>
                  </a:lnTo>
                  <a:lnTo>
                    <a:pt x="62966" y="1773186"/>
                  </a:lnTo>
                  <a:lnTo>
                    <a:pt x="63004" y="1771484"/>
                  </a:lnTo>
                  <a:close/>
                </a:path>
                <a:path w="247650" h="1782445">
                  <a:moveTo>
                    <a:pt x="69951" y="1557477"/>
                  </a:moveTo>
                  <a:lnTo>
                    <a:pt x="69303" y="1206881"/>
                  </a:lnTo>
                  <a:lnTo>
                    <a:pt x="69202" y="1131227"/>
                  </a:lnTo>
                  <a:lnTo>
                    <a:pt x="65443" y="1078522"/>
                  </a:lnTo>
                  <a:lnTo>
                    <a:pt x="52311" y="1028674"/>
                  </a:lnTo>
                  <a:lnTo>
                    <a:pt x="24650" y="986370"/>
                  </a:lnTo>
                  <a:lnTo>
                    <a:pt x="24650" y="987196"/>
                  </a:lnTo>
                  <a:lnTo>
                    <a:pt x="24345" y="989139"/>
                  </a:lnTo>
                  <a:lnTo>
                    <a:pt x="24638" y="987196"/>
                  </a:lnTo>
                  <a:lnTo>
                    <a:pt x="24650" y="986370"/>
                  </a:lnTo>
                  <a:lnTo>
                    <a:pt x="24117" y="985545"/>
                  </a:lnTo>
                  <a:lnTo>
                    <a:pt x="21818" y="983246"/>
                  </a:lnTo>
                  <a:lnTo>
                    <a:pt x="20637" y="982103"/>
                  </a:lnTo>
                  <a:lnTo>
                    <a:pt x="16789" y="978357"/>
                  </a:lnTo>
                  <a:lnTo>
                    <a:pt x="11137" y="983322"/>
                  </a:lnTo>
                  <a:lnTo>
                    <a:pt x="13233" y="987310"/>
                  </a:lnTo>
                  <a:lnTo>
                    <a:pt x="13462" y="987729"/>
                  </a:lnTo>
                  <a:lnTo>
                    <a:pt x="13766" y="988148"/>
                  </a:lnTo>
                  <a:lnTo>
                    <a:pt x="14185" y="988568"/>
                  </a:lnTo>
                  <a:lnTo>
                    <a:pt x="17119" y="992124"/>
                  </a:lnTo>
                  <a:lnTo>
                    <a:pt x="45148" y="1035951"/>
                  </a:lnTo>
                  <a:lnTo>
                    <a:pt x="57886" y="1091590"/>
                  </a:lnTo>
                  <a:lnTo>
                    <a:pt x="60452" y="1149159"/>
                  </a:lnTo>
                  <a:lnTo>
                    <a:pt x="60363" y="1324279"/>
                  </a:lnTo>
                  <a:lnTo>
                    <a:pt x="60820" y="1557477"/>
                  </a:lnTo>
                  <a:lnTo>
                    <a:pt x="60845" y="1561553"/>
                  </a:lnTo>
                  <a:lnTo>
                    <a:pt x="61201" y="1562468"/>
                  </a:lnTo>
                  <a:lnTo>
                    <a:pt x="61861" y="1563204"/>
                  </a:lnTo>
                  <a:lnTo>
                    <a:pt x="62433" y="1562963"/>
                  </a:lnTo>
                  <a:lnTo>
                    <a:pt x="62966" y="1562696"/>
                  </a:lnTo>
                  <a:lnTo>
                    <a:pt x="65519" y="1561553"/>
                  </a:lnTo>
                  <a:lnTo>
                    <a:pt x="67424" y="1562150"/>
                  </a:lnTo>
                  <a:lnTo>
                    <a:pt x="68757" y="1563319"/>
                  </a:lnTo>
                  <a:lnTo>
                    <a:pt x="68910" y="1563204"/>
                  </a:lnTo>
                  <a:lnTo>
                    <a:pt x="69138" y="1562963"/>
                  </a:lnTo>
                  <a:lnTo>
                    <a:pt x="68148" y="1561147"/>
                  </a:lnTo>
                  <a:lnTo>
                    <a:pt x="68681" y="1558937"/>
                  </a:lnTo>
                  <a:lnTo>
                    <a:pt x="69951" y="1557477"/>
                  </a:lnTo>
                  <a:close/>
                </a:path>
                <a:path w="247650" h="1782445">
                  <a:moveTo>
                    <a:pt x="247370" y="628650"/>
                  </a:moveTo>
                  <a:lnTo>
                    <a:pt x="22199" y="628650"/>
                  </a:lnTo>
                  <a:lnTo>
                    <a:pt x="36741" y="449783"/>
                  </a:lnTo>
                  <a:lnTo>
                    <a:pt x="37084" y="445808"/>
                  </a:lnTo>
                  <a:lnTo>
                    <a:pt x="37846" y="437896"/>
                  </a:lnTo>
                  <a:lnTo>
                    <a:pt x="43700" y="386346"/>
                  </a:lnTo>
                  <a:lnTo>
                    <a:pt x="46824" y="364845"/>
                  </a:lnTo>
                  <a:lnTo>
                    <a:pt x="40220" y="363054"/>
                  </a:lnTo>
                  <a:lnTo>
                    <a:pt x="35483" y="397040"/>
                  </a:lnTo>
                  <a:lnTo>
                    <a:pt x="35483" y="445566"/>
                  </a:lnTo>
                  <a:lnTo>
                    <a:pt x="35331" y="446125"/>
                  </a:lnTo>
                  <a:lnTo>
                    <a:pt x="34798" y="447802"/>
                  </a:lnTo>
                  <a:lnTo>
                    <a:pt x="35483" y="445566"/>
                  </a:lnTo>
                  <a:lnTo>
                    <a:pt x="35483" y="397040"/>
                  </a:lnTo>
                  <a:lnTo>
                    <a:pt x="35052" y="400126"/>
                  </a:lnTo>
                  <a:lnTo>
                    <a:pt x="31457" y="432968"/>
                  </a:lnTo>
                  <a:lnTo>
                    <a:pt x="25755" y="498792"/>
                  </a:lnTo>
                  <a:lnTo>
                    <a:pt x="15417" y="627545"/>
                  </a:lnTo>
                  <a:lnTo>
                    <a:pt x="15379" y="627926"/>
                  </a:lnTo>
                  <a:lnTo>
                    <a:pt x="15379" y="628269"/>
                  </a:lnTo>
                  <a:lnTo>
                    <a:pt x="15341" y="628650"/>
                  </a:lnTo>
                  <a:lnTo>
                    <a:pt x="2628" y="628650"/>
                  </a:lnTo>
                  <a:lnTo>
                    <a:pt x="3962" y="629310"/>
                  </a:lnTo>
                  <a:lnTo>
                    <a:pt x="6553" y="630643"/>
                  </a:lnTo>
                  <a:lnTo>
                    <a:pt x="9690" y="632206"/>
                  </a:lnTo>
                  <a:lnTo>
                    <a:pt x="15836" y="635647"/>
                  </a:lnTo>
                  <a:lnTo>
                    <a:pt x="16217" y="636028"/>
                  </a:lnTo>
                  <a:lnTo>
                    <a:pt x="16675" y="636257"/>
                  </a:lnTo>
                  <a:lnTo>
                    <a:pt x="17170" y="636371"/>
                  </a:lnTo>
                  <a:lnTo>
                    <a:pt x="18008" y="636879"/>
                  </a:lnTo>
                  <a:lnTo>
                    <a:pt x="67424" y="669785"/>
                  </a:lnTo>
                  <a:lnTo>
                    <a:pt x="75171" y="675792"/>
                  </a:lnTo>
                  <a:lnTo>
                    <a:pt x="72580" y="678510"/>
                  </a:lnTo>
                  <a:lnTo>
                    <a:pt x="70675" y="678815"/>
                  </a:lnTo>
                  <a:lnTo>
                    <a:pt x="67081" y="675830"/>
                  </a:lnTo>
                  <a:lnTo>
                    <a:pt x="58712" y="671258"/>
                  </a:lnTo>
                  <a:lnTo>
                    <a:pt x="51765" y="667981"/>
                  </a:lnTo>
                  <a:lnTo>
                    <a:pt x="44665" y="665060"/>
                  </a:lnTo>
                  <a:lnTo>
                    <a:pt x="37426" y="662482"/>
                  </a:lnTo>
                  <a:lnTo>
                    <a:pt x="34569" y="661568"/>
                  </a:lnTo>
                  <a:lnTo>
                    <a:pt x="32854" y="664210"/>
                  </a:lnTo>
                  <a:lnTo>
                    <a:pt x="33312" y="666419"/>
                  </a:lnTo>
                  <a:lnTo>
                    <a:pt x="35979" y="668286"/>
                  </a:lnTo>
                  <a:lnTo>
                    <a:pt x="35140" y="667727"/>
                  </a:lnTo>
                  <a:lnTo>
                    <a:pt x="33312" y="666419"/>
                  </a:lnTo>
                  <a:lnTo>
                    <a:pt x="7010" y="648271"/>
                  </a:lnTo>
                  <a:lnTo>
                    <a:pt x="3390" y="645744"/>
                  </a:lnTo>
                  <a:lnTo>
                    <a:pt x="0" y="651662"/>
                  </a:lnTo>
                  <a:lnTo>
                    <a:pt x="51473" y="687489"/>
                  </a:lnTo>
                  <a:lnTo>
                    <a:pt x="57581" y="694372"/>
                  </a:lnTo>
                  <a:lnTo>
                    <a:pt x="59486" y="696963"/>
                  </a:lnTo>
                  <a:lnTo>
                    <a:pt x="61277" y="701903"/>
                  </a:lnTo>
                  <a:lnTo>
                    <a:pt x="61696" y="706259"/>
                  </a:lnTo>
                  <a:lnTo>
                    <a:pt x="57658" y="706259"/>
                  </a:lnTo>
                  <a:lnTo>
                    <a:pt x="56667" y="706716"/>
                  </a:lnTo>
                  <a:lnTo>
                    <a:pt x="58420" y="708977"/>
                  </a:lnTo>
                  <a:lnTo>
                    <a:pt x="59791" y="711111"/>
                  </a:lnTo>
                  <a:lnTo>
                    <a:pt x="60477" y="712914"/>
                  </a:lnTo>
                  <a:lnTo>
                    <a:pt x="67310" y="711492"/>
                  </a:lnTo>
                  <a:lnTo>
                    <a:pt x="47967" y="676592"/>
                  </a:lnTo>
                  <a:lnTo>
                    <a:pt x="34188" y="668642"/>
                  </a:lnTo>
                  <a:lnTo>
                    <a:pt x="35598" y="669099"/>
                  </a:lnTo>
                  <a:lnTo>
                    <a:pt x="72237" y="686308"/>
                  </a:lnTo>
                  <a:lnTo>
                    <a:pt x="81661" y="686269"/>
                  </a:lnTo>
                  <a:lnTo>
                    <a:pt x="82994" y="676592"/>
                  </a:lnTo>
                  <a:lnTo>
                    <a:pt x="82613" y="674954"/>
                  </a:lnTo>
                  <a:lnTo>
                    <a:pt x="81851" y="673417"/>
                  </a:lnTo>
                  <a:lnTo>
                    <a:pt x="75704" y="675868"/>
                  </a:lnTo>
                  <a:lnTo>
                    <a:pt x="73952" y="670166"/>
                  </a:lnTo>
                  <a:lnTo>
                    <a:pt x="76962" y="668108"/>
                  </a:lnTo>
                  <a:lnTo>
                    <a:pt x="74104" y="665848"/>
                  </a:lnTo>
                  <a:lnTo>
                    <a:pt x="70866" y="663943"/>
                  </a:lnTo>
                  <a:lnTo>
                    <a:pt x="50711" y="649592"/>
                  </a:lnTo>
                  <a:lnTo>
                    <a:pt x="36855" y="640270"/>
                  </a:lnTo>
                  <a:lnTo>
                    <a:pt x="32893" y="637794"/>
                  </a:lnTo>
                  <a:lnTo>
                    <a:pt x="230720" y="637794"/>
                  </a:lnTo>
                  <a:lnTo>
                    <a:pt x="241744" y="631482"/>
                  </a:lnTo>
                  <a:lnTo>
                    <a:pt x="247370" y="628650"/>
                  </a:lnTo>
                  <a:close/>
                </a:path>
              </a:pathLst>
            </a:custGeom>
            <a:solidFill>
              <a:srgbClr val="10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684372" y="2999792"/>
              <a:ext cx="219075" cy="243840"/>
            </a:xfrm>
            <a:custGeom>
              <a:avLst/>
              <a:gdLst/>
              <a:ahLst/>
              <a:cxnLst/>
              <a:rect l="l" t="t" r="r" b="b"/>
              <a:pathLst>
                <a:path w="219075" h="243839">
                  <a:moveTo>
                    <a:pt x="113490" y="25325"/>
                  </a:moveTo>
                  <a:lnTo>
                    <a:pt x="127900" y="60658"/>
                  </a:lnTo>
                  <a:lnTo>
                    <a:pt x="130924" y="72656"/>
                  </a:lnTo>
                  <a:lnTo>
                    <a:pt x="147871" y="119551"/>
                  </a:lnTo>
                  <a:lnTo>
                    <a:pt x="172718" y="162758"/>
                  </a:lnTo>
                  <a:lnTo>
                    <a:pt x="198432" y="194833"/>
                  </a:lnTo>
                  <a:lnTo>
                    <a:pt x="217070" y="211859"/>
                  </a:lnTo>
                  <a:lnTo>
                    <a:pt x="218715" y="219692"/>
                  </a:lnTo>
                  <a:lnTo>
                    <a:pt x="187002" y="242587"/>
                  </a:lnTo>
                  <a:lnTo>
                    <a:pt x="176170" y="243289"/>
                  </a:lnTo>
                  <a:lnTo>
                    <a:pt x="165350" y="242826"/>
                  </a:lnTo>
                  <a:lnTo>
                    <a:pt x="124242" y="230462"/>
                  </a:lnTo>
                  <a:lnTo>
                    <a:pt x="91185" y="203711"/>
                  </a:lnTo>
                  <a:lnTo>
                    <a:pt x="76603" y="180593"/>
                  </a:lnTo>
                  <a:lnTo>
                    <a:pt x="54343" y="180593"/>
                  </a:lnTo>
                  <a:lnTo>
                    <a:pt x="46432" y="167667"/>
                  </a:lnTo>
                  <a:lnTo>
                    <a:pt x="38441" y="153103"/>
                  </a:lnTo>
                  <a:lnTo>
                    <a:pt x="34081" y="144197"/>
                  </a:lnTo>
                  <a:lnTo>
                    <a:pt x="107510" y="144197"/>
                  </a:lnTo>
                  <a:lnTo>
                    <a:pt x="109743" y="143964"/>
                  </a:lnTo>
                  <a:lnTo>
                    <a:pt x="111437" y="142442"/>
                  </a:lnTo>
                  <a:lnTo>
                    <a:pt x="111758" y="142121"/>
                  </a:lnTo>
                  <a:lnTo>
                    <a:pt x="112116" y="141854"/>
                  </a:lnTo>
                  <a:lnTo>
                    <a:pt x="117474" y="138417"/>
                  </a:lnTo>
                  <a:lnTo>
                    <a:pt x="117883" y="138188"/>
                  </a:lnTo>
                  <a:lnTo>
                    <a:pt x="127218" y="135772"/>
                  </a:lnTo>
                  <a:lnTo>
                    <a:pt x="131686" y="135772"/>
                  </a:lnTo>
                  <a:lnTo>
                    <a:pt x="133152" y="134109"/>
                  </a:lnTo>
                  <a:lnTo>
                    <a:pt x="133293" y="130405"/>
                  </a:lnTo>
                  <a:lnTo>
                    <a:pt x="131598" y="128849"/>
                  </a:lnTo>
                  <a:lnTo>
                    <a:pt x="129759" y="128849"/>
                  </a:lnTo>
                  <a:lnTo>
                    <a:pt x="121081" y="128707"/>
                  </a:lnTo>
                  <a:lnTo>
                    <a:pt x="27040" y="128707"/>
                  </a:lnTo>
                  <a:lnTo>
                    <a:pt x="24472" y="122771"/>
                  </a:lnTo>
                  <a:lnTo>
                    <a:pt x="20631" y="112556"/>
                  </a:lnTo>
                  <a:lnTo>
                    <a:pt x="95905" y="112556"/>
                  </a:lnTo>
                  <a:lnTo>
                    <a:pt x="97405" y="111501"/>
                  </a:lnTo>
                  <a:lnTo>
                    <a:pt x="124653" y="101646"/>
                  </a:lnTo>
                  <a:lnTo>
                    <a:pt x="126206" y="100411"/>
                  </a:lnTo>
                  <a:lnTo>
                    <a:pt x="126206" y="96707"/>
                  </a:lnTo>
                  <a:lnTo>
                    <a:pt x="124653" y="94777"/>
                  </a:lnTo>
                  <a:lnTo>
                    <a:pt x="14604" y="94777"/>
                  </a:lnTo>
                  <a:lnTo>
                    <a:pt x="13398" y="91035"/>
                  </a:lnTo>
                  <a:lnTo>
                    <a:pt x="12305" y="86997"/>
                  </a:lnTo>
                  <a:lnTo>
                    <a:pt x="80904" y="86997"/>
                  </a:lnTo>
                  <a:lnTo>
                    <a:pt x="82903" y="86764"/>
                  </a:lnTo>
                  <a:lnTo>
                    <a:pt x="110205" y="73904"/>
                  </a:lnTo>
                  <a:lnTo>
                    <a:pt x="111258" y="71794"/>
                  </a:lnTo>
                  <a:lnTo>
                    <a:pt x="110296" y="68232"/>
                  </a:lnTo>
                  <a:lnTo>
                    <a:pt x="108365" y="67268"/>
                  </a:lnTo>
                  <a:lnTo>
                    <a:pt x="7306" y="67268"/>
                  </a:lnTo>
                  <a:lnTo>
                    <a:pt x="6118" y="61435"/>
                  </a:lnTo>
                  <a:lnTo>
                    <a:pt x="49870" y="61435"/>
                  </a:lnTo>
                  <a:lnTo>
                    <a:pt x="55709" y="58755"/>
                  </a:lnTo>
                  <a:lnTo>
                    <a:pt x="56121" y="54676"/>
                  </a:lnTo>
                  <a:lnTo>
                    <a:pt x="56300" y="53208"/>
                  </a:lnTo>
                  <a:lnTo>
                    <a:pt x="56442" y="52474"/>
                  </a:lnTo>
                  <a:lnTo>
                    <a:pt x="60160" y="40043"/>
                  </a:lnTo>
                  <a:lnTo>
                    <a:pt x="67156" y="29226"/>
                  </a:lnTo>
                  <a:lnTo>
                    <a:pt x="71007" y="26147"/>
                  </a:lnTo>
                  <a:lnTo>
                    <a:pt x="110796" y="26147"/>
                  </a:lnTo>
                  <a:lnTo>
                    <a:pt x="113490" y="25325"/>
                  </a:lnTo>
                  <a:close/>
                </a:path>
                <a:path w="219075" h="243839">
                  <a:moveTo>
                    <a:pt x="54343" y="180593"/>
                  </a:moveTo>
                  <a:lnTo>
                    <a:pt x="76603" y="180593"/>
                  </a:lnTo>
                  <a:lnTo>
                    <a:pt x="68692" y="185207"/>
                  </a:lnTo>
                  <a:lnTo>
                    <a:pt x="71443" y="190433"/>
                  </a:lnTo>
                  <a:lnTo>
                    <a:pt x="74084" y="195563"/>
                  </a:lnTo>
                  <a:lnTo>
                    <a:pt x="77190" y="200464"/>
                  </a:lnTo>
                  <a:lnTo>
                    <a:pt x="80617" y="205082"/>
                  </a:lnTo>
                  <a:lnTo>
                    <a:pt x="73870" y="207654"/>
                  </a:lnTo>
                  <a:lnTo>
                    <a:pt x="70565" y="203579"/>
                  </a:lnTo>
                  <a:lnTo>
                    <a:pt x="67280" y="199588"/>
                  </a:lnTo>
                  <a:lnTo>
                    <a:pt x="64440" y="195563"/>
                  </a:lnTo>
                  <a:lnTo>
                    <a:pt x="55102" y="181834"/>
                  </a:lnTo>
                  <a:lnTo>
                    <a:pt x="54343" y="180593"/>
                  </a:lnTo>
                  <a:close/>
                </a:path>
                <a:path w="219075" h="243839">
                  <a:moveTo>
                    <a:pt x="27040" y="128707"/>
                  </a:moveTo>
                  <a:lnTo>
                    <a:pt x="121081" y="128707"/>
                  </a:lnTo>
                  <a:lnTo>
                    <a:pt x="112616" y="132052"/>
                  </a:lnTo>
                  <a:lnTo>
                    <a:pt x="104812" y="139204"/>
                  </a:lnTo>
                  <a:lnTo>
                    <a:pt x="105045" y="141441"/>
                  </a:lnTo>
                  <a:lnTo>
                    <a:pt x="107510" y="144197"/>
                  </a:lnTo>
                  <a:lnTo>
                    <a:pt x="34081" y="144197"/>
                  </a:lnTo>
                  <a:lnTo>
                    <a:pt x="31140" y="138188"/>
                  </a:lnTo>
                  <a:lnTo>
                    <a:pt x="27040" y="128707"/>
                  </a:lnTo>
                  <a:close/>
                </a:path>
                <a:path w="219075" h="243839">
                  <a:moveTo>
                    <a:pt x="127939" y="135718"/>
                  </a:moveTo>
                  <a:lnTo>
                    <a:pt x="129759" y="135718"/>
                  </a:lnTo>
                  <a:lnTo>
                    <a:pt x="131686" y="135772"/>
                  </a:lnTo>
                  <a:lnTo>
                    <a:pt x="127218" y="135772"/>
                  </a:lnTo>
                  <a:lnTo>
                    <a:pt x="127939" y="135718"/>
                  </a:lnTo>
                  <a:close/>
                </a:path>
                <a:path w="219075" h="243839">
                  <a:moveTo>
                    <a:pt x="14604" y="94777"/>
                  </a:moveTo>
                  <a:lnTo>
                    <a:pt x="124653" y="94777"/>
                  </a:lnTo>
                  <a:lnTo>
                    <a:pt x="122775" y="94972"/>
                  </a:lnTo>
                  <a:lnTo>
                    <a:pt x="115103" y="96203"/>
                  </a:lnTo>
                  <a:lnTo>
                    <a:pt x="91688" y="108512"/>
                  </a:lnTo>
                  <a:lnTo>
                    <a:pt x="92688" y="110266"/>
                  </a:lnTo>
                  <a:lnTo>
                    <a:pt x="93619" y="111769"/>
                  </a:lnTo>
                  <a:lnTo>
                    <a:pt x="95905" y="112556"/>
                  </a:lnTo>
                  <a:lnTo>
                    <a:pt x="20631" y="112556"/>
                  </a:lnTo>
                  <a:lnTo>
                    <a:pt x="18556" y="107037"/>
                  </a:lnTo>
                  <a:lnTo>
                    <a:pt x="14604" y="94777"/>
                  </a:lnTo>
                  <a:close/>
                </a:path>
                <a:path w="219075" h="243839">
                  <a:moveTo>
                    <a:pt x="7306" y="67268"/>
                  </a:moveTo>
                  <a:lnTo>
                    <a:pt x="108365" y="67268"/>
                  </a:lnTo>
                  <a:lnTo>
                    <a:pt x="106583" y="67677"/>
                  </a:lnTo>
                  <a:lnTo>
                    <a:pt x="99264" y="69756"/>
                  </a:lnTo>
                  <a:lnTo>
                    <a:pt x="92280" y="72656"/>
                  </a:lnTo>
                  <a:lnTo>
                    <a:pt x="85670" y="76326"/>
                  </a:lnTo>
                  <a:lnTo>
                    <a:pt x="79476" y="80717"/>
                  </a:lnTo>
                  <a:lnTo>
                    <a:pt x="78011" y="81917"/>
                  </a:lnTo>
                  <a:lnTo>
                    <a:pt x="78297" y="84383"/>
                  </a:lnTo>
                  <a:lnTo>
                    <a:pt x="80904" y="86997"/>
                  </a:lnTo>
                  <a:lnTo>
                    <a:pt x="12305" y="86997"/>
                  </a:lnTo>
                  <a:lnTo>
                    <a:pt x="9006" y="74814"/>
                  </a:lnTo>
                  <a:lnTo>
                    <a:pt x="7306" y="67268"/>
                  </a:lnTo>
                  <a:close/>
                </a:path>
                <a:path w="219075" h="243839">
                  <a:moveTo>
                    <a:pt x="11410" y="0"/>
                  </a:moveTo>
                  <a:lnTo>
                    <a:pt x="21201" y="13097"/>
                  </a:lnTo>
                  <a:lnTo>
                    <a:pt x="30315" y="26627"/>
                  </a:lnTo>
                  <a:lnTo>
                    <a:pt x="38757" y="40571"/>
                  </a:lnTo>
                  <a:lnTo>
                    <a:pt x="46535" y="54909"/>
                  </a:lnTo>
                  <a:lnTo>
                    <a:pt x="46943" y="55586"/>
                  </a:lnTo>
                  <a:lnTo>
                    <a:pt x="47263" y="56266"/>
                  </a:lnTo>
                  <a:lnTo>
                    <a:pt x="49870" y="61435"/>
                  </a:lnTo>
                  <a:lnTo>
                    <a:pt x="6118" y="61435"/>
                  </a:lnTo>
                  <a:lnTo>
                    <a:pt x="5528" y="58504"/>
                  </a:lnTo>
                  <a:lnTo>
                    <a:pt x="4020" y="50307"/>
                  </a:lnTo>
                  <a:lnTo>
                    <a:pt x="1908" y="38150"/>
                  </a:lnTo>
                  <a:lnTo>
                    <a:pt x="1251" y="34840"/>
                  </a:lnTo>
                  <a:lnTo>
                    <a:pt x="1984" y="34840"/>
                  </a:lnTo>
                  <a:lnTo>
                    <a:pt x="9769" y="34427"/>
                  </a:lnTo>
                  <a:lnTo>
                    <a:pt x="11410" y="0"/>
                  </a:lnTo>
                  <a:close/>
                </a:path>
                <a:path w="219075" h="243839">
                  <a:moveTo>
                    <a:pt x="992" y="30226"/>
                  </a:moveTo>
                  <a:lnTo>
                    <a:pt x="1984" y="34840"/>
                  </a:lnTo>
                  <a:lnTo>
                    <a:pt x="1251" y="34840"/>
                  </a:lnTo>
                  <a:lnTo>
                    <a:pt x="1144" y="34305"/>
                  </a:lnTo>
                  <a:lnTo>
                    <a:pt x="0" y="30528"/>
                  </a:lnTo>
                  <a:lnTo>
                    <a:pt x="992" y="30226"/>
                  </a:lnTo>
                  <a:close/>
                </a:path>
                <a:path w="219075" h="243839">
                  <a:moveTo>
                    <a:pt x="95760" y="17045"/>
                  </a:moveTo>
                  <a:lnTo>
                    <a:pt x="102297" y="18188"/>
                  </a:lnTo>
                  <a:lnTo>
                    <a:pt x="107831" y="21193"/>
                  </a:lnTo>
                  <a:lnTo>
                    <a:pt x="107545" y="24771"/>
                  </a:lnTo>
                  <a:lnTo>
                    <a:pt x="110796" y="26147"/>
                  </a:lnTo>
                  <a:lnTo>
                    <a:pt x="71007" y="26147"/>
                  </a:lnTo>
                  <a:lnTo>
                    <a:pt x="77058" y="21310"/>
                  </a:lnTo>
                  <a:lnTo>
                    <a:pt x="89494" y="17580"/>
                  </a:lnTo>
                  <a:lnTo>
                    <a:pt x="95760" y="17045"/>
                  </a:lnTo>
                  <a:close/>
                </a:path>
              </a:pathLst>
            </a:custGeom>
            <a:solidFill>
              <a:srgbClr val="F7E2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684896" y="1378483"/>
              <a:ext cx="71755" cy="1656714"/>
            </a:xfrm>
            <a:custGeom>
              <a:avLst/>
              <a:gdLst/>
              <a:ahLst/>
              <a:cxnLst/>
              <a:rect l="l" t="t" r="r" b="b"/>
              <a:pathLst>
                <a:path w="71755" h="1656714">
                  <a:moveTo>
                    <a:pt x="2832" y="15176"/>
                  </a:moveTo>
                  <a:lnTo>
                    <a:pt x="2603" y="15176"/>
                  </a:lnTo>
                  <a:lnTo>
                    <a:pt x="1765" y="15100"/>
                  </a:lnTo>
                  <a:lnTo>
                    <a:pt x="876" y="15176"/>
                  </a:lnTo>
                  <a:lnTo>
                    <a:pt x="0" y="15290"/>
                  </a:lnTo>
                  <a:lnTo>
                    <a:pt x="228" y="15328"/>
                  </a:lnTo>
                  <a:lnTo>
                    <a:pt x="1104" y="15595"/>
                  </a:lnTo>
                  <a:lnTo>
                    <a:pt x="2108" y="15519"/>
                  </a:lnTo>
                  <a:lnTo>
                    <a:pt x="2832" y="15176"/>
                  </a:lnTo>
                  <a:close/>
                </a:path>
                <a:path w="71755" h="1656714">
                  <a:moveTo>
                    <a:pt x="5308" y="13271"/>
                  </a:moveTo>
                  <a:lnTo>
                    <a:pt x="4584" y="13919"/>
                  </a:lnTo>
                  <a:lnTo>
                    <a:pt x="3822" y="14490"/>
                  </a:lnTo>
                  <a:lnTo>
                    <a:pt x="2946" y="15100"/>
                  </a:lnTo>
                  <a:lnTo>
                    <a:pt x="3975" y="15176"/>
                  </a:lnTo>
                  <a:lnTo>
                    <a:pt x="4813" y="14681"/>
                  </a:lnTo>
                  <a:lnTo>
                    <a:pt x="5308" y="13957"/>
                  </a:lnTo>
                  <a:lnTo>
                    <a:pt x="5308" y="13271"/>
                  </a:lnTo>
                  <a:close/>
                </a:path>
                <a:path w="71755" h="1656714">
                  <a:moveTo>
                    <a:pt x="7670" y="714438"/>
                  </a:moveTo>
                  <a:lnTo>
                    <a:pt x="3860" y="708240"/>
                  </a:lnTo>
                  <a:lnTo>
                    <a:pt x="1219" y="709764"/>
                  </a:lnTo>
                  <a:lnTo>
                    <a:pt x="1841" y="714667"/>
                  </a:lnTo>
                  <a:lnTo>
                    <a:pt x="6337" y="714667"/>
                  </a:lnTo>
                  <a:lnTo>
                    <a:pt x="6985" y="714590"/>
                  </a:lnTo>
                  <a:lnTo>
                    <a:pt x="7670" y="714438"/>
                  </a:lnTo>
                  <a:close/>
                </a:path>
                <a:path w="71755" h="1656714">
                  <a:moveTo>
                    <a:pt x="10807" y="6997"/>
                  </a:moveTo>
                  <a:lnTo>
                    <a:pt x="8394" y="7645"/>
                  </a:lnTo>
                  <a:lnTo>
                    <a:pt x="5270" y="4889"/>
                  </a:lnTo>
                  <a:lnTo>
                    <a:pt x="6756" y="1879"/>
                  </a:lnTo>
                  <a:lnTo>
                    <a:pt x="7404" y="647"/>
                  </a:lnTo>
                  <a:lnTo>
                    <a:pt x="7670" y="0"/>
                  </a:lnTo>
                  <a:lnTo>
                    <a:pt x="7061" y="304"/>
                  </a:lnTo>
                  <a:lnTo>
                    <a:pt x="6413" y="800"/>
                  </a:lnTo>
                  <a:lnTo>
                    <a:pt x="6146" y="1409"/>
                  </a:lnTo>
                  <a:lnTo>
                    <a:pt x="5689" y="2298"/>
                  </a:lnTo>
                  <a:lnTo>
                    <a:pt x="5194" y="3098"/>
                  </a:lnTo>
                  <a:lnTo>
                    <a:pt x="4622" y="3937"/>
                  </a:lnTo>
                  <a:lnTo>
                    <a:pt x="4216" y="4584"/>
                  </a:lnTo>
                  <a:lnTo>
                    <a:pt x="4051" y="4813"/>
                  </a:lnTo>
                  <a:lnTo>
                    <a:pt x="3898" y="4965"/>
                  </a:lnTo>
                  <a:lnTo>
                    <a:pt x="2946" y="6197"/>
                  </a:lnTo>
                  <a:lnTo>
                    <a:pt x="1917" y="7188"/>
                  </a:lnTo>
                  <a:lnTo>
                    <a:pt x="685" y="8216"/>
                  </a:lnTo>
                  <a:lnTo>
                    <a:pt x="1295" y="8216"/>
                  </a:lnTo>
                  <a:lnTo>
                    <a:pt x="1993" y="8216"/>
                  </a:lnTo>
                  <a:lnTo>
                    <a:pt x="2603" y="8293"/>
                  </a:lnTo>
                  <a:lnTo>
                    <a:pt x="3860" y="8369"/>
                  </a:lnTo>
                  <a:lnTo>
                    <a:pt x="4737" y="9017"/>
                  </a:lnTo>
                  <a:lnTo>
                    <a:pt x="5270" y="9867"/>
                  </a:lnTo>
                  <a:lnTo>
                    <a:pt x="5156" y="4876"/>
                  </a:lnTo>
                  <a:lnTo>
                    <a:pt x="5232" y="5080"/>
                  </a:lnTo>
                  <a:lnTo>
                    <a:pt x="5232" y="7188"/>
                  </a:lnTo>
                  <a:lnTo>
                    <a:pt x="5270" y="8483"/>
                  </a:lnTo>
                  <a:lnTo>
                    <a:pt x="5270" y="9867"/>
                  </a:lnTo>
                  <a:lnTo>
                    <a:pt x="5308" y="11010"/>
                  </a:lnTo>
                  <a:lnTo>
                    <a:pt x="5308" y="13271"/>
                  </a:lnTo>
                  <a:lnTo>
                    <a:pt x="5346" y="13500"/>
                  </a:lnTo>
                  <a:lnTo>
                    <a:pt x="5346" y="13728"/>
                  </a:lnTo>
                  <a:lnTo>
                    <a:pt x="5308" y="13957"/>
                  </a:lnTo>
                  <a:lnTo>
                    <a:pt x="5537" y="13652"/>
                  </a:lnTo>
                  <a:lnTo>
                    <a:pt x="5727" y="13271"/>
                  </a:lnTo>
                  <a:lnTo>
                    <a:pt x="5765" y="12915"/>
                  </a:lnTo>
                  <a:lnTo>
                    <a:pt x="7747" y="11163"/>
                  </a:lnTo>
                  <a:lnTo>
                    <a:pt x="9436" y="9220"/>
                  </a:lnTo>
                  <a:lnTo>
                    <a:pt x="10807" y="6997"/>
                  </a:lnTo>
                  <a:close/>
                </a:path>
                <a:path w="71755" h="1656714">
                  <a:moveTo>
                    <a:pt x="12903" y="1579600"/>
                  </a:moveTo>
                  <a:lnTo>
                    <a:pt x="9398" y="1578279"/>
                  </a:lnTo>
                  <a:lnTo>
                    <a:pt x="5041" y="1579727"/>
                  </a:lnTo>
                  <a:lnTo>
                    <a:pt x="3670" y="1581124"/>
                  </a:lnTo>
                  <a:lnTo>
                    <a:pt x="381" y="1650301"/>
                  </a:lnTo>
                  <a:lnTo>
                    <a:pt x="457" y="1651546"/>
                  </a:lnTo>
                  <a:lnTo>
                    <a:pt x="1460" y="1656156"/>
                  </a:lnTo>
                  <a:lnTo>
                    <a:pt x="9245" y="1655749"/>
                  </a:lnTo>
                  <a:lnTo>
                    <a:pt x="10883" y="1621320"/>
                  </a:lnTo>
                  <a:lnTo>
                    <a:pt x="4356" y="1613128"/>
                  </a:lnTo>
                  <a:lnTo>
                    <a:pt x="8013" y="1608175"/>
                  </a:lnTo>
                  <a:lnTo>
                    <a:pt x="11493" y="1608861"/>
                  </a:lnTo>
                  <a:lnTo>
                    <a:pt x="12903" y="1579600"/>
                  </a:lnTo>
                  <a:close/>
                </a:path>
                <a:path w="71755" h="1656714">
                  <a:moveTo>
                    <a:pt x="71551" y="811606"/>
                  </a:moveTo>
                  <a:lnTo>
                    <a:pt x="54914" y="790016"/>
                  </a:lnTo>
                  <a:lnTo>
                    <a:pt x="39433" y="768286"/>
                  </a:lnTo>
                  <a:lnTo>
                    <a:pt x="24815" y="745972"/>
                  </a:lnTo>
                  <a:lnTo>
                    <a:pt x="10045" y="721385"/>
                  </a:lnTo>
                  <a:lnTo>
                    <a:pt x="8242" y="721156"/>
                  </a:lnTo>
                  <a:lnTo>
                    <a:pt x="6832" y="721804"/>
                  </a:lnTo>
                  <a:lnTo>
                    <a:pt x="6477" y="722350"/>
                  </a:lnTo>
                  <a:lnTo>
                    <a:pt x="6832" y="721804"/>
                  </a:lnTo>
                  <a:lnTo>
                    <a:pt x="5613" y="722312"/>
                  </a:lnTo>
                  <a:lnTo>
                    <a:pt x="4660" y="723455"/>
                  </a:lnTo>
                  <a:lnTo>
                    <a:pt x="4622" y="724750"/>
                  </a:lnTo>
                  <a:lnTo>
                    <a:pt x="4775" y="725982"/>
                  </a:lnTo>
                  <a:lnTo>
                    <a:pt x="26682" y="761568"/>
                  </a:lnTo>
                  <a:lnTo>
                    <a:pt x="50292" y="795210"/>
                  </a:lnTo>
                  <a:lnTo>
                    <a:pt x="54864" y="797001"/>
                  </a:lnTo>
                  <a:lnTo>
                    <a:pt x="59067" y="799376"/>
                  </a:lnTo>
                  <a:lnTo>
                    <a:pt x="65024" y="804875"/>
                  </a:lnTo>
                  <a:lnTo>
                    <a:pt x="62953" y="808126"/>
                  </a:lnTo>
                  <a:lnTo>
                    <a:pt x="60401" y="808393"/>
                  </a:lnTo>
                  <a:lnTo>
                    <a:pt x="63144" y="811834"/>
                  </a:lnTo>
                  <a:lnTo>
                    <a:pt x="71551" y="811606"/>
                  </a:lnTo>
                  <a:close/>
                </a:path>
              </a:pathLst>
            </a:custGeom>
            <a:solidFill>
              <a:srgbClr val="10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690364" y="2942967"/>
              <a:ext cx="107314" cy="99060"/>
            </a:xfrm>
            <a:custGeom>
              <a:avLst/>
              <a:gdLst/>
              <a:ahLst/>
              <a:cxnLst/>
              <a:rect l="l" t="t" r="r" b="b"/>
              <a:pathLst>
                <a:path w="107314" h="99060">
                  <a:moveTo>
                    <a:pt x="10876" y="0"/>
                  </a:moveTo>
                  <a:lnTo>
                    <a:pt x="11792" y="1142"/>
                  </a:lnTo>
                  <a:lnTo>
                    <a:pt x="34857" y="11852"/>
                  </a:lnTo>
                  <a:lnTo>
                    <a:pt x="58536" y="17717"/>
                  </a:lnTo>
                  <a:lnTo>
                    <a:pt x="82848" y="19213"/>
                  </a:lnTo>
                  <a:lnTo>
                    <a:pt x="107052" y="16346"/>
                  </a:lnTo>
                  <a:lnTo>
                    <a:pt x="102660" y="68323"/>
                  </a:lnTo>
                  <a:lnTo>
                    <a:pt x="93703" y="65732"/>
                  </a:lnTo>
                  <a:lnTo>
                    <a:pt x="84363" y="65223"/>
                  </a:lnTo>
                  <a:lnTo>
                    <a:pt x="75111" y="66742"/>
                  </a:lnTo>
                  <a:lnTo>
                    <a:pt x="43825" y="98443"/>
                  </a:lnTo>
                  <a:lnTo>
                    <a:pt x="35867" y="84701"/>
                  </a:lnTo>
                  <a:lnTo>
                    <a:pt x="7670" y="44963"/>
                  </a:lnTo>
                  <a:lnTo>
                    <a:pt x="6029" y="44374"/>
                  </a:lnTo>
                  <a:lnTo>
                    <a:pt x="7441" y="15111"/>
                  </a:lnTo>
                  <a:lnTo>
                    <a:pt x="3930" y="13788"/>
                  </a:lnTo>
                  <a:lnTo>
                    <a:pt x="1221" y="14702"/>
                  </a:lnTo>
                  <a:lnTo>
                    <a:pt x="0" y="11731"/>
                  </a:lnTo>
                  <a:lnTo>
                    <a:pt x="13204" y="5902"/>
                  </a:lnTo>
                  <a:lnTo>
                    <a:pt x="12669" y="2289"/>
                  </a:lnTo>
                  <a:lnTo>
                    <a:pt x="10494" y="355"/>
                  </a:lnTo>
                  <a:lnTo>
                    <a:pt x="10876" y="0"/>
                  </a:lnTo>
                  <a:close/>
                </a:path>
              </a:pathLst>
            </a:custGeom>
            <a:solidFill>
              <a:srgbClr val="8183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689252" y="1378064"/>
              <a:ext cx="288290" cy="1874520"/>
            </a:xfrm>
            <a:custGeom>
              <a:avLst/>
              <a:gdLst/>
              <a:ahLst/>
              <a:cxnLst/>
              <a:rect l="l" t="t" r="r" b="b"/>
              <a:pathLst>
                <a:path w="288289" h="1874520">
                  <a:moveTo>
                    <a:pt x="8547" y="3594"/>
                  </a:moveTo>
                  <a:lnTo>
                    <a:pt x="8089" y="1638"/>
                  </a:lnTo>
                  <a:lnTo>
                    <a:pt x="6451" y="571"/>
                  </a:lnTo>
                  <a:lnTo>
                    <a:pt x="5765" y="152"/>
                  </a:lnTo>
                  <a:lnTo>
                    <a:pt x="4648" y="0"/>
                  </a:lnTo>
                  <a:lnTo>
                    <a:pt x="3848" y="228"/>
                  </a:lnTo>
                  <a:lnTo>
                    <a:pt x="3657" y="266"/>
                  </a:lnTo>
                  <a:lnTo>
                    <a:pt x="3505" y="381"/>
                  </a:lnTo>
                  <a:lnTo>
                    <a:pt x="3314" y="419"/>
                  </a:lnTo>
                  <a:lnTo>
                    <a:pt x="3048" y="1066"/>
                  </a:lnTo>
                  <a:lnTo>
                    <a:pt x="2400" y="2298"/>
                  </a:lnTo>
                  <a:lnTo>
                    <a:pt x="914" y="5308"/>
                  </a:lnTo>
                  <a:lnTo>
                    <a:pt x="4038" y="8064"/>
                  </a:lnTo>
                  <a:lnTo>
                    <a:pt x="6451" y="7416"/>
                  </a:lnTo>
                  <a:lnTo>
                    <a:pt x="7327" y="6045"/>
                  </a:lnTo>
                  <a:lnTo>
                    <a:pt x="7670" y="5308"/>
                  </a:lnTo>
                  <a:lnTo>
                    <a:pt x="8547" y="3594"/>
                  </a:lnTo>
                  <a:close/>
                </a:path>
                <a:path w="288289" h="1874520">
                  <a:moveTo>
                    <a:pt x="11595" y="1565262"/>
                  </a:moveTo>
                  <a:lnTo>
                    <a:pt x="10261" y="1564093"/>
                  </a:lnTo>
                  <a:lnTo>
                    <a:pt x="8356" y="1563497"/>
                  </a:lnTo>
                  <a:lnTo>
                    <a:pt x="6337" y="1564411"/>
                  </a:lnTo>
                  <a:lnTo>
                    <a:pt x="5803" y="1564640"/>
                  </a:lnTo>
                  <a:lnTo>
                    <a:pt x="5270" y="1564906"/>
                  </a:lnTo>
                  <a:lnTo>
                    <a:pt x="4699" y="1565148"/>
                  </a:lnTo>
                  <a:lnTo>
                    <a:pt x="6413" y="1567078"/>
                  </a:lnTo>
                  <a:lnTo>
                    <a:pt x="9766" y="1567103"/>
                  </a:lnTo>
                  <a:lnTo>
                    <a:pt x="11595" y="1565262"/>
                  </a:lnTo>
                  <a:close/>
                </a:path>
                <a:path w="288289" h="1874520">
                  <a:moveTo>
                    <a:pt x="60667" y="805294"/>
                  </a:moveTo>
                  <a:lnTo>
                    <a:pt x="54711" y="799795"/>
                  </a:lnTo>
                  <a:lnTo>
                    <a:pt x="50507" y="797420"/>
                  </a:lnTo>
                  <a:lnTo>
                    <a:pt x="45935" y="795629"/>
                  </a:lnTo>
                  <a:lnTo>
                    <a:pt x="49237" y="800061"/>
                  </a:lnTo>
                  <a:lnTo>
                    <a:pt x="52552" y="804456"/>
                  </a:lnTo>
                  <a:lnTo>
                    <a:pt x="56045" y="808812"/>
                  </a:lnTo>
                  <a:lnTo>
                    <a:pt x="58597" y="808545"/>
                  </a:lnTo>
                  <a:lnTo>
                    <a:pt x="60667" y="805294"/>
                  </a:lnTo>
                  <a:close/>
                </a:path>
                <a:path w="288289" h="1874520">
                  <a:moveTo>
                    <a:pt x="106375" y="1693532"/>
                  </a:moveTo>
                  <a:lnTo>
                    <a:pt x="105410" y="1689963"/>
                  </a:lnTo>
                  <a:lnTo>
                    <a:pt x="103479" y="1688998"/>
                  </a:lnTo>
                  <a:lnTo>
                    <a:pt x="101701" y="1689417"/>
                  </a:lnTo>
                  <a:lnTo>
                    <a:pt x="73126" y="1703654"/>
                  </a:lnTo>
                  <a:lnTo>
                    <a:pt x="73406" y="1706118"/>
                  </a:lnTo>
                  <a:lnTo>
                    <a:pt x="76022" y="1708734"/>
                  </a:lnTo>
                  <a:lnTo>
                    <a:pt x="78016" y="1708505"/>
                  </a:lnTo>
                  <a:lnTo>
                    <a:pt x="79451" y="1707324"/>
                  </a:lnTo>
                  <a:lnTo>
                    <a:pt x="84950" y="1703463"/>
                  </a:lnTo>
                  <a:lnTo>
                    <a:pt x="90855" y="1700288"/>
                  </a:lnTo>
                  <a:lnTo>
                    <a:pt x="97078" y="1697799"/>
                  </a:lnTo>
                  <a:lnTo>
                    <a:pt x="103543" y="1696008"/>
                  </a:lnTo>
                  <a:lnTo>
                    <a:pt x="105321" y="1695640"/>
                  </a:lnTo>
                  <a:lnTo>
                    <a:pt x="106375" y="1693532"/>
                  </a:lnTo>
                  <a:close/>
                </a:path>
                <a:path w="288289" h="1874520">
                  <a:moveTo>
                    <a:pt x="121323" y="1718437"/>
                  </a:moveTo>
                  <a:lnTo>
                    <a:pt x="119761" y="1716506"/>
                  </a:lnTo>
                  <a:lnTo>
                    <a:pt x="117894" y="1716709"/>
                  </a:lnTo>
                  <a:lnTo>
                    <a:pt x="110223" y="1717941"/>
                  </a:lnTo>
                  <a:lnTo>
                    <a:pt x="86804" y="1730248"/>
                  </a:lnTo>
                  <a:lnTo>
                    <a:pt x="87807" y="1732000"/>
                  </a:lnTo>
                  <a:lnTo>
                    <a:pt x="88734" y="1733499"/>
                  </a:lnTo>
                  <a:lnTo>
                    <a:pt x="91020" y="1734286"/>
                  </a:lnTo>
                  <a:lnTo>
                    <a:pt x="92519" y="1733232"/>
                  </a:lnTo>
                  <a:lnTo>
                    <a:pt x="98361" y="1729613"/>
                  </a:lnTo>
                  <a:lnTo>
                    <a:pt x="104584" y="1726755"/>
                  </a:lnTo>
                  <a:lnTo>
                    <a:pt x="111125" y="1724723"/>
                  </a:lnTo>
                  <a:lnTo>
                    <a:pt x="117894" y="1723580"/>
                  </a:lnTo>
                  <a:lnTo>
                    <a:pt x="119761" y="1723377"/>
                  </a:lnTo>
                  <a:lnTo>
                    <a:pt x="121323" y="1722145"/>
                  </a:lnTo>
                  <a:lnTo>
                    <a:pt x="121323" y="1718437"/>
                  </a:lnTo>
                  <a:close/>
                </a:path>
                <a:path w="288289" h="1874520">
                  <a:moveTo>
                    <a:pt x="128409" y="1752142"/>
                  </a:moveTo>
                  <a:lnTo>
                    <a:pt x="126707" y="1750580"/>
                  </a:lnTo>
                  <a:lnTo>
                    <a:pt x="124879" y="1750580"/>
                  </a:lnTo>
                  <a:lnTo>
                    <a:pt x="116192" y="1750441"/>
                  </a:lnTo>
                  <a:lnTo>
                    <a:pt x="107734" y="1753793"/>
                  </a:lnTo>
                  <a:lnTo>
                    <a:pt x="103733" y="1757451"/>
                  </a:lnTo>
                  <a:lnTo>
                    <a:pt x="99923" y="1760943"/>
                  </a:lnTo>
                  <a:lnTo>
                    <a:pt x="100164" y="1763179"/>
                  </a:lnTo>
                  <a:lnTo>
                    <a:pt x="102628" y="1765935"/>
                  </a:lnTo>
                  <a:lnTo>
                    <a:pt x="104851" y="1765693"/>
                  </a:lnTo>
                  <a:lnTo>
                    <a:pt x="106553" y="1764182"/>
                  </a:lnTo>
                  <a:lnTo>
                    <a:pt x="106870" y="1763852"/>
                  </a:lnTo>
                  <a:lnTo>
                    <a:pt x="107289" y="1763547"/>
                  </a:lnTo>
                  <a:lnTo>
                    <a:pt x="112585" y="1760156"/>
                  </a:lnTo>
                  <a:lnTo>
                    <a:pt x="112991" y="1759927"/>
                  </a:lnTo>
                  <a:lnTo>
                    <a:pt x="123050" y="1757451"/>
                  </a:lnTo>
                  <a:lnTo>
                    <a:pt x="124879" y="1757451"/>
                  </a:lnTo>
                  <a:lnTo>
                    <a:pt x="126796" y="1757502"/>
                  </a:lnTo>
                  <a:lnTo>
                    <a:pt x="128270" y="1755838"/>
                  </a:lnTo>
                  <a:lnTo>
                    <a:pt x="128308" y="1753793"/>
                  </a:lnTo>
                  <a:lnTo>
                    <a:pt x="128409" y="1752142"/>
                  </a:lnTo>
                  <a:close/>
                </a:path>
                <a:path w="288289" h="1874520">
                  <a:moveTo>
                    <a:pt x="131140" y="982675"/>
                  </a:moveTo>
                  <a:lnTo>
                    <a:pt x="127444" y="979309"/>
                  </a:lnTo>
                  <a:lnTo>
                    <a:pt x="126441" y="978547"/>
                  </a:lnTo>
                  <a:lnTo>
                    <a:pt x="123012" y="975715"/>
                  </a:lnTo>
                  <a:lnTo>
                    <a:pt x="119354" y="973188"/>
                  </a:lnTo>
                  <a:lnTo>
                    <a:pt x="115468" y="971054"/>
                  </a:lnTo>
                  <a:lnTo>
                    <a:pt x="114693" y="970559"/>
                  </a:lnTo>
                  <a:lnTo>
                    <a:pt x="114325" y="970407"/>
                  </a:lnTo>
                  <a:lnTo>
                    <a:pt x="112445" y="969327"/>
                  </a:lnTo>
                  <a:lnTo>
                    <a:pt x="110299" y="969670"/>
                  </a:lnTo>
                  <a:lnTo>
                    <a:pt x="108839" y="971054"/>
                  </a:lnTo>
                  <a:lnTo>
                    <a:pt x="108546" y="971321"/>
                  </a:lnTo>
                  <a:lnTo>
                    <a:pt x="108280" y="971626"/>
                  </a:lnTo>
                  <a:lnTo>
                    <a:pt x="106781" y="974077"/>
                  </a:lnTo>
                  <a:lnTo>
                    <a:pt x="107607" y="977163"/>
                  </a:lnTo>
                  <a:lnTo>
                    <a:pt x="112941" y="979995"/>
                  </a:lnTo>
                  <a:lnTo>
                    <a:pt x="116014" y="981951"/>
                  </a:lnTo>
                  <a:lnTo>
                    <a:pt x="118948" y="984199"/>
                  </a:lnTo>
                  <a:lnTo>
                    <a:pt x="120307" y="985227"/>
                  </a:lnTo>
                  <a:lnTo>
                    <a:pt x="121640" y="986383"/>
                  </a:lnTo>
                  <a:lnTo>
                    <a:pt x="123558" y="988060"/>
                  </a:lnTo>
                  <a:lnTo>
                    <a:pt x="123926" y="988212"/>
                  </a:lnTo>
                  <a:lnTo>
                    <a:pt x="125653" y="989215"/>
                  </a:lnTo>
                  <a:lnTo>
                    <a:pt x="127800" y="988974"/>
                  </a:lnTo>
                  <a:lnTo>
                    <a:pt x="129349" y="987526"/>
                  </a:lnTo>
                  <a:lnTo>
                    <a:pt x="131140" y="985926"/>
                  </a:lnTo>
                  <a:lnTo>
                    <a:pt x="131140" y="982675"/>
                  </a:lnTo>
                  <a:close/>
                </a:path>
                <a:path w="288289" h="1874520">
                  <a:moveTo>
                    <a:pt x="136169" y="1081608"/>
                  </a:moveTo>
                  <a:lnTo>
                    <a:pt x="129590" y="1079842"/>
                  </a:lnTo>
                  <a:lnTo>
                    <a:pt x="128270" y="1084046"/>
                  </a:lnTo>
                  <a:lnTo>
                    <a:pt x="123190" y="1093927"/>
                  </a:lnTo>
                  <a:lnTo>
                    <a:pt x="115201" y="1101534"/>
                  </a:lnTo>
                  <a:lnTo>
                    <a:pt x="105219" y="1106271"/>
                  </a:lnTo>
                  <a:lnTo>
                    <a:pt x="94208" y="1107528"/>
                  </a:lnTo>
                  <a:lnTo>
                    <a:pt x="89763" y="1107300"/>
                  </a:lnTo>
                  <a:lnTo>
                    <a:pt x="89827" y="1114171"/>
                  </a:lnTo>
                  <a:lnTo>
                    <a:pt x="128854" y="1097749"/>
                  </a:lnTo>
                  <a:lnTo>
                    <a:pt x="134886" y="1085888"/>
                  </a:lnTo>
                  <a:lnTo>
                    <a:pt x="136169" y="1081608"/>
                  </a:lnTo>
                  <a:close/>
                </a:path>
                <a:path w="288289" h="1874520">
                  <a:moveTo>
                    <a:pt x="140373" y="1559547"/>
                  </a:moveTo>
                  <a:lnTo>
                    <a:pt x="119214" y="1567916"/>
                  </a:lnTo>
                  <a:lnTo>
                    <a:pt x="139725" y="1567929"/>
                  </a:lnTo>
                  <a:lnTo>
                    <a:pt x="140373" y="1559547"/>
                  </a:lnTo>
                  <a:close/>
                </a:path>
                <a:path w="288289" h="1874520">
                  <a:moveTo>
                    <a:pt x="149098" y="1565059"/>
                  </a:moveTo>
                  <a:lnTo>
                    <a:pt x="148513" y="1565414"/>
                  </a:lnTo>
                  <a:lnTo>
                    <a:pt x="144056" y="1567916"/>
                  </a:lnTo>
                  <a:lnTo>
                    <a:pt x="148869" y="1567891"/>
                  </a:lnTo>
                  <a:lnTo>
                    <a:pt x="149098" y="1565059"/>
                  </a:lnTo>
                  <a:close/>
                </a:path>
                <a:path w="288289" h="1874520">
                  <a:moveTo>
                    <a:pt x="151295" y="1563725"/>
                  </a:moveTo>
                  <a:lnTo>
                    <a:pt x="151117" y="1560563"/>
                  </a:lnTo>
                  <a:lnTo>
                    <a:pt x="149567" y="1558594"/>
                  </a:lnTo>
                  <a:lnTo>
                    <a:pt x="149517" y="1559737"/>
                  </a:lnTo>
                  <a:lnTo>
                    <a:pt x="149098" y="1565059"/>
                  </a:lnTo>
                  <a:lnTo>
                    <a:pt x="151295" y="1563725"/>
                  </a:lnTo>
                  <a:close/>
                </a:path>
                <a:path w="288289" h="1874520">
                  <a:moveTo>
                    <a:pt x="170586" y="543902"/>
                  </a:moveTo>
                  <a:lnTo>
                    <a:pt x="170014" y="543293"/>
                  </a:lnTo>
                  <a:lnTo>
                    <a:pt x="170141" y="543763"/>
                  </a:lnTo>
                  <a:lnTo>
                    <a:pt x="170586" y="543902"/>
                  </a:lnTo>
                  <a:close/>
                </a:path>
                <a:path w="288289" h="1874520">
                  <a:moveTo>
                    <a:pt x="172275" y="545198"/>
                  </a:moveTo>
                  <a:lnTo>
                    <a:pt x="170256" y="544207"/>
                  </a:lnTo>
                  <a:lnTo>
                    <a:pt x="170141" y="543763"/>
                  </a:lnTo>
                  <a:lnTo>
                    <a:pt x="169964" y="543712"/>
                  </a:lnTo>
                  <a:lnTo>
                    <a:pt x="169037" y="543902"/>
                  </a:lnTo>
                  <a:lnTo>
                    <a:pt x="168059" y="544207"/>
                  </a:lnTo>
                  <a:lnTo>
                    <a:pt x="168173" y="544677"/>
                  </a:lnTo>
                  <a:lnTo>
                    <a:pt x="168440" y="545160"/>
                  </a:lnTo>
                  <a:lnTo>
                    <a:pt x="169405" y="545807"/>
                  </a:lnTo>
                  <a:lnTo>
                    <a:pt x="170815" y="545617"/>
                  </a:lnTo>
                  <a:lnTo>
                    <a:pt x="171323" y="545579"/>
                  </a:lnTo>
                  <a:lnTo>
                    <a:pt x="172275" y="545198"/>
                  </a:lnTo>
                  <a:close/>
                </a:path>
                <a:path w="288289" h="1874520">
                  <a:moveTo>
                    <a:pt x="173558" y="537857"/>
                  </a:moveTo>
                  <a:lnTo>
                    <a:pt x="169633" y="534644"/>
                  </a:lnTo>
                  <a:lnTo>
                    <a:pt x="162801" y="538657"/>
                  </a:lnTo>
                  <a:lnTo>
                    <a:pt x="161442" y="539470"/>
                  </a:lnTo>
                  <a:lnTo>
                    <a:pt x="157772" y="540727"/>
                  </a:lnTo>
                  <a:lnTo>
                    <a:pt x="109385" y="555866"/>
                  </a:lnTo>
                  <a:lnTo>
                    <a:pt x="69989" y="566953"/>
                  </a:lnTo>
                  <a:lnTo>
                    <a:pt x="69989" y="552881"/>
                  </a:lnTo>
                  <a:lnTo>
                    <a:pt x="69989" y="542823"/>
                  </a:lnTo>
                  <a:lnTo>
                    <a:pt x="65506" y="542137"/>
                  </a:lnTo>
                  <a:lnTo>
                    <a:pt x="64223" y="543763"/>
                  </a:lnTo>
                  <a:lnTo>
                    <a:pt x="64223" y="553758"/>
                  </a:lnTo>
                  <a:lnTo>
                    <a:pt x="63944" y="546341"/>
                  </a:lnTo>
                  <a:lnTo>
                    <a:pt x="64122" y="550430"/>
                  </a:lnTo>
                  <a:lnTo>
                    <a:pt x="64223" y="553758"/>
                  </a:lnTo>
                  <a:lnTo>
                    <a:pt x="64223" y="543763"/>
                  </a:lnTo>
                  <a:lnTo>
                    <a:pt x="63804" y="544283"/>
                  </a:lnTo>
                  <a:lnTo>
                    <a:pt x="63398" y="544779"/>
                  </a:lnTo>
                  <a:lnTo>
                    <a:pt x="63131" y="545465"/>
                  </a:lnTo>
                  <a:lnTo>
                    <a:pt x="63131" y="546341"/>
                  </a:lnTo>
                  <a:lnTo>
                    <a:pt x="63131" y="568744"/>
                  </a:lnTo>
                  <a:lnTo>
                    <a:pt x="50241" y="572122"/>
                  </a:lnTo>
                  <a:lnTo>
                    <a:pt x="37325" y="575360"/>
                  </a:lnTo>
                  <a:lnTo>
                    <a:pt x="11404" y="581482"/>
                  </a:lnTo>
                  <a:lnTo>
                    <a:pt x="7137" y="582472"/>
                  </a:lnTo>
                  <a:lnTo>
                    <a:pt x="8966" y="589127"/>
                  </a:lnTo>
                  <a:lnTo>
                    <a:pt x="26339" y="585063"/>
                  </a:lnTo>
                  <a:lnTo>
                    <a:pt x="52438" y="578624"/>
                  </a:lnTo>
                  <a:lnTo>
                    <a:pt x="65443" y="575246"/>
                  </a:lnTo>
                  <a:lnTo>
                    <a:pt x="66789" y="575627"/>
                  </a:lnTo>
                  <a:lnTo>
                    <a:pt x="68376" y="575284"/>
                  </a:lnTo>
                  <a:lnTo>
                    <a:pt x="69253" y="574255"/>
                  </a:lnTo>
                  <a:lnTo>
                    <a:pt x="85255" y="569937"/>
                  </a:lnTo>
                  <a:lnTo>
                    <a:pt x="113296" y="561873"/>
                  </a:lnTo>
                  <a:lnTo>
                    <a:pt x="133299" y="555790"/>
                  </a:lnTo>
                  <a:lnTo>
                    <a:pt x="152171" y="549783"/>
                  </a:lnTo>
                  <a:lnTo>
                    <a:pt x="155321" y="548716"/>
                  </a:lnTo>
                  <a:lnTo>
                    <a:pt x="158445" y="547725"/>
                  </a:lnTo>
                  <a:lnTo>
                    <a:pt x="161582" y="546684"/>
                  </a:lnTo>
                  <a:lnTo>
                    <a:pt x="162902" y="546188"/>
                  </a:lnTo>
                  <a:lnTo>
                    <a:pt x="165696" y="544893"/>
                  </a:lnTo>
                  <a:lnTo>
                    <a:pt x="167944" y="544245"/>
                  </a:lnTo>
                  <a:lnTo>
                    <a:pt x="166979" y="542328"/>
                  </a:lnTo>
                  <a:lnTo>
                    <a:pt x="167944" y="539115"/>
                  </a:lnTo>
                  <a:lnTo>
                    <a:pt x="171284" y="538657"/>
                  </a:lnTo>
                  <a:lnTo>
                    <a:pt x="171513" y="538657"/>
                  </a:lnTo>
                  <a:lnTo>
                    <a:pt x="169494" y="539737"/>
                  </a:lnTo>
                  <a:lnTo>
                    <a:pt x="168529" y="540346"/>
                  </a:lnTo>
                  <a:lnTo>
                    <a:pt x="168427" y="540766"/>
                  </a:lnTo>
                  <a:lnTo>
                    <a:pt x="168300" y="541108"/>
                  </a:lnTo>
                  <a:lnTo>
                    <a:pt x="168211" y="541489"/>
                  </a:lnTo>
                  <a:lnTo>
                    <a:pt x="169037" y="542251"/>
                  </a:lnTo>
                  <a:lnTo>
                    <a:pt x="170014" y="543293"/>
                  </a:lnTo>
                  <a:lnTo>
                    <a:pt x="169316" y="540727"/>
                  </a:lnTo>
                  <a:lnTo>
                    <a:pt x="172364" y="538429"/>
                  </a:lnTo>
                  <a:lnTo>
                    <a:pt x="172974" y="538086"/>
                  </a:lnTo>
                  <a:lnTo>
                    <a:pt x="173558" y="537857"/>
                  </a:lnTo>
                  <a:close/>
                </a:path>
                <a:path w="288289" h="1874520">
                  <a:moveTo>
                    <a:pt x="196329" y="679602"/>
                  </a:moveTo>
                  <a:lnTo>
                    <a:pt x="195681" y="675132"/>
                  </a:lnTo>
                  <a:lnTo>
                    <a:pt x="180733" y="676871"/>
                  </a:lnTo>
                  <a:lnTo>
                    <a:pt x="169341" y="677837"/>
                  </a:lnTo>
                  <a:lnTo>
                    <a:pt x="157924" y="678167"/>
                  </a:lnTo>
                  <a:lnTo>
                    <a:pt x="139687" y="677011"/>
                  </a:lnTo>
                  <a:lnTo>
                    <a:pt x="118021" y="672922"/>
                  </a:lnTo>
                  <a:lnTo>
                    <a:pt x="101841" y="669251"/>
                  </a:lnTo>
                  <a:lnTo>
                    <a:pt x="81559" y="665314"/>
                  </a:lnTo>
                  <a:lnTo>
                    <a:pt x="60985" y="663219"/>
                  </a:lnTo>
                  <a:lnTo>
                    <a:pt x="40500" y="664222"/>
                  </a:lnTo>
                  <a:lnTo>
                    <a:pt x="20535" y="669632"/>
                  </a:lnTo>
                  <a:lnTo>
                    <a:pt x="19799" y="670052"/>
                  </a:lnTo>
                  <a:lnTo>
                    <a:pt x="16789" y="672109"/>
                  </a:lnTo>
                  <a:lnTo>
                    <a:pt x="18542" y="677811"/>
                  </a:lnTo>
                  <a:lnTo>
                    <a:pt x="23888" y="675627"/>
                  </a:lnTo>
                  <a:lnTo>
                    <a:pt x="24688" y="675360"/>
                  </a:lnTo>
                  <a:lnTo>
                    <a:pt x="44869" y="670648"/>
                  </a:lnTo>
                  <a:lnTo>
                    <a:pt x="65430" y="670369"/>
                  </a:lnTo>
                  <a:lnTo>
                    <a:pt x="86042" y="673061"/>
                  </a:lnTo>
                  <a:lnTo>
                    <a:pt x="127355" y="681710"/>
                  </a:lnTo>
                  <a:lnTo>
                    <a:pt x="137947" y="683488"/>
                  </a:lnTo>
                  <a:lnTo>
                    <a:pt x="148602" y="684695"/>
                  </a:lnTo>
                  <a:lnTo>
                    <a:pt x="158292" y="685088"/>
                  </a:lnTo>
                  <a:lnTo>
                    <a:pt x="167957" y="684834"/>
                  </a:lnTo>
                  <a:lnTo>
                    <a:pt x="187223" y="683044"/>
                  </a:lnTo>
                  <a:lnTo>
                    <a:pt x="187096" y="680173"/>
                  </a:lnTo>
                  <a:lnTo>
                    <a:pt x="190652" y="677621"/>
                  </a:lnTo>
                  <a:lnTo>
                    <a:pt x="194132" y="681558"/>
                  </a:lnTo>
                  <a:lnTo>
                    <a:pt x="196329" y="679602"/>
                  </a:lnTo>
                  <a:close/>
                </a:path>
                <a:path w="288289" h="1874520">
                  <a:moveTo>
                    <a:pt x="223100" y="1846148"/>
                  </a:moveTo>
                  <a:lnTo>
                    <a:pt x="221094" y="1834616"/>
                  </a:lnTo>
                  <a:lnTo>
                    <a:pt x="217817" y="1828965"/>
                  </a:lnTo>
                  <a:lnTo>
                    <a:pt x="213664" y="1823897"/>
                  </a:lnTo>
                  <a:lnTo>
                    <a:pt x="194475" y="1803793"/>
                  </a:lnTo>
                  <a:lnTo>
                    <a:pt x="185077" y="1792528"/>
                  </a:lnTo>
                  <a:lnTo>
                    <a:pt x="160807" y="1756092"/>
                  </a:lnTo>
                  <a:lnTo>
                    <a:pt x="142214" y="1715897"/>
                  </a:lnTo>
                  <a:lnTo>
                    <a:pt x="126974" y="1661261"/>
                  </a:lnTo>
                  <a:lnTo>
                    <a:pt x="121615" y="1648980"/>
                  </a:lnTo>
                  <a:lnTo>
                    <a:pt x="112623" y="1638452"/>
                  </a:lnTo>
                  <a:lnTo>
                    <a:pt x="111887" y="1645183"/>
                  </a:lnTo>
                  <a:lnTo>
                    <a:pt x="112356" y="1639874"/>
                  </a:lnTo>
                  <a:lnTo>
                    <a:pt x="112445" y="1638350"/>
                  </a:lnTo>
                  <a:lnTo>
                    <a:pt x="117475" y="1578927"/>
                  </a:lnTo>
                  <a:lnTo>
                    <a:pt x="125526" y="1576336"/>
                  </a:lnTo>
                  <a:lnTo>
                    <a:pt x="133400" y="1573225"/>
                  </a:lnTo>
                  <a:lnTo>
                    <a:pt x="141084" y="1569580"/>
                  </a:lnTo>
                  <a:lnTo>
                    <a:pt x="144030" y="1567929"/>
                  </a:lnTo>
                  <a:lnTo>
                    <a:pt x="139725" y="1567929"/>
                  </a:lnTo>
                  <a:lnTo>
                    <a:pt x="119176" y="1567929"/>
                  </a:lnTo>
                  <a:lnTo>
                    <a:pt x="110718" y="1571282"/>
                  </a:lnTo>
                  <a:lnTo>
                    <a:pt x="108013" y="1571599"/>
                  </a:lnTo>
                  <a:lnTo>
                    <a:pt x="79222" y="1575041"/>
                  </a:lnTo>
                  <a:lnTo>
                    <a:pt x="47777" y="1570824"/>
                  </a:lnTo>
                  <a:lnTo>
                    <a:pt x="18275" y="1558594"/>
                  </a:lnTo>
                  <a:lnTo>
                    <a:pt x="16141" y="1557362"/>
                  </a:lnTo>
                  <a:lnTo>
                    <a:pt x="14084" y="1558010"/>
                  </a:lnTo>
                  <a:lnTo>
                    <a:pt x="12788" y="1559420"/>
                  </a:lnTo>
                  <a:lnTo>
                    <a:pt x="11518" y="1560880"/>
                  </a:lnTo>
                  <a:lnTo>
                    <a:pt x="10985" y="1563090"/>
                  </a:lnTo>
                  <a:lnTo>
                    <a:pt x="11976" y="1564868"/>
                  </a:lnTo>
                  <a:lnTo>
                    <a:pt x="12077" y="1565059"/>
                  </a:lnTo>
                  <a:lnTo>
                    <a:pt x="12357" y="1565516"/>
                  </a:lnTo>
                  <a:lnTo>
                    <a:pt x="12903" y="1566049"/>
                  </a:lnTo>
                  <a:lnTo>
                    <a:pt x="13665" y="1566519"/>
                  </a:lnTo>
                  <a:lnTo>
                    <a:pt x="32219" y="1575041"/>
                  </a:lnTo>
                  <a:lnTo>
                    <a:pt x="35966" y="1576768"/>
                  </a:lnTo>
                  <a:lnTo>
                    <a:pt x="59639" y="1582623"/>
                  </a:lnTo>
                  <a:lnTo>
                    <a:pt x="83959" y="1584121"/>
                  </a:lnTo>
                  <a:lnTo>
                    <a:pt x="108153" y="1581251"/>
                  </a:lnTo>
                  <a:lnTo>
                    <a:pt x="103771" y="1633232"/>
                  </a:lnTo>
                  <a:lnTo>
                    <a:pt x="94805" y="1630641"/>
                  </a:lnTo>
                  <a:lnTo>
                    <a:pt x="85471" y="1630133"/>
                  </a:lnTo>
                  <a:lnTo>
                    <a:pt x="76212" y="1631657"/>
                  </a:lnTo>
                  <a:lnTo>
                    <a:pt x="44932" y="1663357"/>
                  </a:lnTo>
                  <a:lnTo>
                    <a:pt x="36969" y="1649615"/>
                  </a:lnTo>
                  <a:lnTo>
                    <a:pt x="8775" y="1609877"/>
                  </a:lnTo>
                  <a:lnTo>
                    <a:pt x="7137" y="1609280"/>
                  </a:lnTo>
                  <a:lnTo>
                    <a:pt x="3657" y="1608594"/>
                  </a:lnTo>
                  <a:lnTo>
                    <a:pt x="0" y="1613547"/>
                  </a:lnTo>
                  <a:lnTo>
                    <a:pt x="4267" y="1618716"/>
                  </a:lnTo>
                  <a:lnTo>
                    <a:pt x="5422" y="1620215"/>
                  </a:lnTo>
                  <a:lnTo>
                    <a:pt x="6527" y="1621739"/>
                  </a:lnTo>
                  <a:lnTo>
                    <a:pt x="16319" y="1634832"/>
                  </a:lnTo>
                  <a:lnTo>
                    <a:pt x="25425" y="1648358"/>
                  </a:lnTo>
                  <a:lnTo>
                    <a:pt x="33870" y="1662303"/>
                  </a:lnTo>
                  <a:lnTo>
                    <a:pt x="41643" y="1676641"/>
                  </a:lnTo>
                  <a:lnTo>
                    <a:pt x="42062" y="1677327"/>
                  </a:lnTo>
                  <a:lnTo>
                    <a:pt x="42379" y="1678000"/>
                  </a:lnTo>
                  <a:lnTo>
                    <a:pt x="44983" y="1683169"/>
                  </a:lnTo>
                  <a:lnTo>
                    <a:pt x="50825" y="1680489"/>
                  </a:lnTo>
                  <a:lnTo>
                    <a:pt x="51231" y="1676412"/>
                  </a:lnTo>
                  <a:lnTo>
                    <a:pt x="51409" y="1674939"/>
                  </a:lnTo>
                  <a:lnTo>
                    <a:pt x="84607" y="1639316"/>
                  </a:lnTo>
                  <a:lnTo>
                    <a:pt x="90868" y="1638782"/>
                  </a:lnTo>
                  <a:lnTo>
                    <a:pt x="97409" y="1639925"/>
                  </a:lnTo>
                  <a:lnTo>
                    <a:pt x="102946" y="1642922"/>
                  </a:lnTo>
                  <a:lnTo>
                    <a:pt x="102654" y="1646504"/>
                  </a:lnTo>
                  <a:lnTo>
                    <a:pt x="105905" y="1647888"/>
                  </a:lnTo>
                  <a:lnTo>
                    <a:pt x="129362" y="1706257"/>
                  </a:lnTo>
                  <a:lnTo>
                    <a:pt x="133299" y="1718030"/>
                  </a:lnTo>
                  <a:lnTo>
                    <a:pt x="154584" y="1763649"/>
                  </a:lnTo>
                  <a:lnTo>
                    <a:pt x="188010" y="1810486"/>
                  </a:lnTo>
                  <a:lnTo>
                    <a:pt x="212178" y="1833600"/>
                  </a:lnTo>
                  <a:lnTo>
                    <a:pt x="213829" y="1841423"/>
                  </a:lnTo>
                  <a:lnTo>
                    <a:pt x="182118" y="1864321"/>
                  </a:lnTo>
                  <a:lnTo>
                    <a:pt x="171284" y="1865020"/>
                  </a:lnTo>
                  <a:lnTo>
                    <a:pt x="160464" y="1864563"/>
                  </a:lnTo>
                  <a:lnTo>
                    <a:pt x="118122" y="1852917"/>
                  </a:lnTo>
                  <a:lnTo>
                    <a:pt x="79667" y="1829346"/>
                  </a:lnTo>
                  <a:lnTo>
                    <a:pt x="63855" y="1806943"/>
                  </a:lnTo>
                  <a:lnTo>
                    <a:pt x="56832" y="1812074"/>
                  </a:lnTo>
                  <a:lnTo>
                    <a:pt x="85890" y="1848586"/>
                  </a:lnTo>
                  <a:lnTo>
                    <a:pt x="130289" y="1868258"/>
                  </a:lnTo>
                  <a:lnTo>
                    <a:pt x="165696" y="1874075"/>
                  </a:lnTo>
                  <a:lnTo>
                    <a:pt x="177774" y="1874037"/>
                  </a:lnTo>
                  <a:lnTo>
                    <a:pt x="189712" y="1872538"/>
                  </a:lnTo>
                  <a:lnTo>
                    <a:pt x="201117" y="1869313"/>
                  </a:lnTo>
                  <a:lnTo>
                    <a:pt x="211328" y="1863877"/>
                  </a:lnTo>
                  <a:lnTo>
                    <a:pt x="219252" y="1856028"/>
                  </a:lnTo>
                  <a:lnTo>
                    <a:pt x="223100" y="1846148"/>
                  </a:lnTo>
                  <a:close/>
                </a:path>
                <a:path w="288289" h="1874520">
                  <a:moveTo>
                    <a:pt x="288112" y="808812"/>
                  </a:moveTo>
                  <a:lnTo>
                    <a:pt x="288023" y="807021"/>
                  </a:lnTo>
                  <a:lnTo>
                    <a:pt x="286702" y="808621"/>
                  </a:lnTo>
                  <a:lnTo>
                    <a:pt x="283768" y="809117"/>
                  </a:lnTo>
                  <a:lnTo>
                    <a:pt x="280517" y="804379"/>
                  </a:lnTo>
                  <a:lnTo>
                    <a:pt x="228371" y="807707"/>
                  </a:lnTo>
                  <a:lnTo>
                    <a:pt x="176136" y="809955"/>
                  </a:lnTo>
                  <a:lnTo>
                    <a:pt x="123875" y="811110"/>
                  </a:lnTo>
                  <a:lnTo>
                    <a:pt x="70624" y="811149"/>
                  </a:lnTo>
                  <a:lnTo>
                    <a:pt x="69342" y="811987"/>
                  </a:lnTo>
                  <a:lnTo>
                    <a:pt x="67945" y="813282"/>
                  </a:lnTo>
                  <a:lnTo>
                    <a:pt x="67195" y="812025"/>
                  </a:lnTo>
                  <a:lnTo>
                    <a:pt x="58788" y="812253"/>
                  </a:lnTo>
                  <a:lnTo>
                    <a:pt x="59791" y="813625"/>
                  </a:lnTo>
                  <a:lnTo>
                    <a:pt x="64630" y="819708"/>
                  </a:lnTo>
                  <a:lnTo>
                    <a:pt x="67906" y="816584"/>
                  </a:lnTo>
                  <a:lnTo>
                    <a:pt x="68160" y="817956"/>
                  </a:lnTo>
                  <a:lnTo>
                    <a:pt x="71589" y="818032"/>
                  </a:lnTo>
                  <a:lnTo>
                    <a:pt x="72771" y="818032"/>
                  </a:lnTo>
                  <a:lnTo>
                    <a:pt x="74002" y="818070"/>
                  </a:lnTo>
                  <a:lnTo>
                    <a:pt x="75196" y="818032"/>
                  </a:lnTo>
                  <a:lnTo>
                    <a:pt x="127635" y="817905"/>
                  </a:lnTo>
                  <a:lnTo>
                    <a:pt x="180047" y="816686"/>
                  </a:lnTo>
                  <a:lnTo>
                    <a:pt x="232422" y="814349"/>
                  </a:lnTo>
                  <a:lnTo>
                    <a:pt x="287020" y="810729"/>
                  </a:lnTo>
                  <a:lnTo>
                    <a:pt x="288112" y="808812"/>
                  </a:lnTo>
                  <a:close/>
                </a:path>
              </a:pathLst>
            </a:custGeom>
            <a:solidFill>
              <a:srgbClr val="10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811346" y="2017792"/>
              <a:ext cx="65405" cy="33655"/>
            </a:xfrm>
            <a:custGeom>
              <a:avLst/>
              <a:gdLst/>
              <a:ahLst/>
              <a:cxnLst/>
              <a:rect l="l" t="t" r="r" b="b"/>
              <a:pathLst>
                <a:path w="65405" h="33655">
                  <a:moveTo>
                    <a:pt x="51477" y="0"/>
                  </a:moveTo>
                  <a:lnTo>
                    <a:pt x="65368" y="0"/>
                  </a:lnTo>
                  <a:lnTo>
                    <a:pt x="50777" y="8266"/>
                  </a:lnTo>
                  <a:lnTo>
                    <a:pt x="36317" y="16848"/>
                  </a:lnTo>
                  <a:lnTo>
                    <a:pt x="21723" y="25158"/>
                  </a:lnTo>
                  <a:lnTo>
                    <a:pt x="5945" y="32990"/>
                  </a:lnTo>
                  <a:lnTo>
                    <a:pt x="5178" y="33028"/>
                  </a:lnTo>
                  <a:lnTo>
                    <a:pt x="1640" y="32225"/>
                  </a:lnTo>
                  <a:lnTo>
                    <a:pt x="0" y="28135"/>
                  </a:lnTo>
                  <a:lnTo>
                    <a:pt x="3247" y="26720"/>
                  </a:lnTo>
                  <a:lnTo>
                    <a:pt x="15628" y="20664"/>
                  </a:lnTo>
                  <a:lnTo>
                    <a:pt x="27691" y="13991"/>
                  </a:lnTo>
                  <a:lnTo>
                    <a:pt x="51477" y="0"/>
                  </a:lnTo>
                  <a:close/>
                </a:path>
              </a:pathLst>
            </a:custGeom>
            <a:solidFill>
              <a:srgbClr val="8183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813179" y="2356611"/>
              <a:ext cx="48260" cy="589915"/>
            </a:xfrm>
            <a:custGeom>
              <a:avLst/>
              <a:gdLst/>
              <a:ahLst/>
              <a:cxnLst/>
              <a:rect l="l" t="t" r="r" b="b"/>
              <a:pathLst>
                <a:path w="48260" h="589914">
                  <a:moveTo>
                    <a:pt x="4737" y="1879"/>
                  </a:moveTo>
                  <a:lnTo>
                    <a:pt x="3784" y="762"/>
                  </a:lnTo>
                  <a:lnTo>
                    <a:pt x="3340" y="419"/>
                  </a:lnTo>
                  <a:lnTo>
                    <a:pt x="2908" y="152"/>
                  </a:lnTo>
                  <a:lnTo>
                    <a:pt x="2514" y="0"/>
                  </a:lnTo>
                  <a:lnTo>
                    <a:pt x="3467" y="723"/>
                  </a:lnTo>
                  <a:lnTo>
                    <a:pt x="4737" y="1879"/>
                  </a:lnTo>
                  <a:close/>
                </a:path>
                <a:path w="48260" h="589914">
                  <a:moveTo>
                    <a:pt x="7213" y="4127"/>
                  </a:moveTo>
                  <a:lnTo>
                    <a:pt x="4737" y="1879"/>
                  </a:lnTo>
                  <a:lnTo>
                    <a:pt x="7213" y="4787"/>
                  </a:lnTo>
                  <a:lnTo>
                    <a:pt x="7213" y="4127"/>
                  </a:lnTo>
                  <a:close/>
                </a:path>
                <a:path w="48260" h="589914">
                  <a:moveTo>
                    <a:pt x="47942" y="205701"/>
                  </a:moveTo>
                  <a:lnTo>
                    <a:pt x="46786" y="146773"/>
                  </a:lnTo>
                  <a:lnTo>
                    <a:pt x="40678" y="88379"/>
                  </a:lnTo>
                  <a:lnTo>
                    <a:pt x="29794" y="40957"/>
                  </a:lnTo>
                  <a:lnTo>
                    <a:pt x="7213" y="4787"/>
                  </a:lnTo>
                  <a:lnTo>
                    <a:pt x="7213" y="7378"/>
                  </a:lnTo>
                  <a:lnTo>
                    <a:pt x="5422" y="8978"/>
                  </a:lnTo>
                  <a:lnTo>
                    <a:pt x="3873" y="10426"/>
                  </a:lnTo>
                  <a:lnTo>
                    <a:pt x="1727" y="10668"/>
                  </a:lnTo>
                  <a:lnTo>
                    <a:pt x="0" y="9664"/>
                  </a:lnTo>
                  <a:lnTo>
                    <a:pt x="876" y="10668"/>
                  </a:lnTo>
                  <a:lnTo>
                    <a:pt x="24003" y="53174"/>
                  </a:lnTo>
                  <a:lnTo>
                    <a:pt x="32943" y="97612"/>
                  </a:lnTo>
                  <a:lnTo>
                    <a:pt x="38341" y="159067"/>
                  </a:lnTo>
                  <a:lnTo>
                    <a:pt x="38989" y="205511"/>
                  </a:lnTo>
                  <a:lnTo>
                    <a:pt x="37617" y="252387"/>
                  </a:lnTo>
                  <a:lnTo>
                    <a:pt x="35064" y="299034"/>
                  </a:lnTo>
                  <a:lnTo>
                    <a:pt x="32169" y="345528"/>
                  </a:lnTo>
                  <a:lnTo>
                    <a:pt x="29273" y="392645"/>
                  </a:lnTo>
                  <a:lnTo>
                    <a:pt x="26250" y="439737"/>
                  </a:lnTo>
                  <a:lnTo>
                    <a:pt x="23088" y="486829"/>
                  </a:lnTo>
                  <a:lnTo>
                    <a:pt x="19824" y="533920"/>
                  </a:lnTo>
                  <a:lnTo>
                    <a:pt x="16687" y="577621"/>
                  </a:lnTo>
                  <a:lnTo>
                    <a:pt x="16446" y="580999"/>
                  </a:lnTo>
                  <a:lnTo>
                    <a:pt x="16408" y="581837"/>
                  </a:lnTo>
                  <a:lnTo>
                    <a:pt x="16319" y="582701"/>
                  </a:lnTo>
                  <a:lnTo>
                    <a:pt x="16268" y="583539"/>
                  </a:lnTo>
                  <a:lnTo>
                    <a:pt x="15798" y="589381"/>
                  </a:lnTo>
                  <a:lnTo>
                    <a:pt x="24942" y="589343"/>
                  </a:lnTo>
                  <a:lnTo>
                    <a:pt x="25590" y="581190"/>
                  </a:lnTo>
                  <a:lnTo>
                    <a:pt x="25641" y="580047"/>
                  </a:lnTo>
                  <a:lnTo>
                    <a:pt x="28105" y="546468"/>
                  </a:lnTo>
                  <a:lnTo>
                    <a:pt x="32778" y="479323"/>
                  </a:lnTo>
                  <a:lnTo>
                    <a:pt x="36969" y="415556"/>
                  </a:lnTo>
                  <a:lnTo>
                    <a:pt x="40741" y="355193"/>
                  </a:lnTo>
                  <a:lnTo>
                    <a:pt x="44310" y="295148"/>
                  </a:lnTo>
                  <a:lnTo>
                    <a:pt x="47218" y="235407"/>
                  </a:lnTo>
                  <a:lnTo>
                    <a:pt x="47942" y="205701"/>
                  </a:lnTo>
                  <a:close/>
                </a:path>
              </a:pathLst>
            </a:custGeom>
            <a:solidFill>
              <a:srgbClr val="10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1" name="object 30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856236" y="1803987"/>
              <a:ext cx="237692" cy="410600"/>
            </a:xfrm>
            <a:prstGeom prst="rect">
              <a:avLst/>
            </a:prstGeom>
          </p:spPr>
        </p:pic>
        <p:sp>
          <p:nvSpPr>
            <p:cNvPr id="302" name="object 302"/>
            <p:cNvSpPr/>
            <p:nvPr/>
          </p:nvSpPr>
          <p:spPr>
            <a:xfrm>
              <a:off x="2030933" y="2213292"/>
              <a:ext cx="64769" cy="768985"/>
            </a:xfrm>
            <a:custGeom>
              <a:avLst/>
              <a:gdLst/>
              <a:ahLst/>
              <a:cxnLst/>
              <a:rect l="l" t="t" r="r" b="b"/>
              <a:pathLst>
                <a:path w="64769" h="768985">
                  <a:moveTo>
                    <a:pt x="64363" y="4165"/>
                  </a:moveTo>
                  <a:lnTo>
                    <a:pt x="64312" y="3746"/>
                  </a:lnTo>
                  <a:lnTo>
                    <a:pt x="64185" y="3403"/>
                  </a:lnTo>
                  <a:lnTo>
                    <a:pt x="64185" y="3175"/>
                  </a:lnTo>
                  <a:lnTo>
                    <a:pt x="64096" y="2984"/>
                  </a:lnTo>
                  <a:lnTo>
                    <a:pt x="64008" y="2794"/>
                  </a:lnTo>
                  <a:lnTo>
                    <a:pt x="63804" y="2336"/>
                  </a:lnTo>
                  <a:lnTo>
                    <a:pt x="63538" y="1917"/>
                  </a:lnTo>
                  <a:lnTo>
                    <a:pt x="62992" y="1295"/>
                  </a:lnTo>
                  <a:lnTo>
                    <a:pt x="62166" y="495"/>
                  </a:lnTo>
                  <a:lnTo>
                    <a:pt x="61074" y="0"/>
                  </a:lnTo>
                  <a:lnTo>
                    <a:pt x="49657" y="0"/>
                  </a:lnTo>
                  <a:lnTo>
                    <a:pt x="55219" y="6311"/>
                  </a:lnTo>
                  <a:lnTo>
                    <a:pt x="55219" y="9144"/>
                  </a:lnTo>
                  <a:lnTo>
                    <a:pt x="55219" y="43268"/>
                  </a:lnTo>
                  <a:lnTo>
                    <a:pt x="55219" y="52412"/>
                  </a:lnTo>
                  <a:lnTo>
                    <a:pt x="55219" y="749693"/>
                  </a:lnTo>
                  <a:lnTo>
                    <a:pt x="52209" y="752449"/>
                  </a:lnTo>
                  <a:lnTo>
                    <a:pt x="43789" y="759117"/>
                  </a:lnTo>
                  <a:lnTo>
                    <a:pt x="32918" y="759498"/>
                  </a:lnTo>
                  <a:lnTo>
                    <a:pt x="26885" y="759002"/>
                  </a:lnTo>
                  <a:lnTo>
                    <a:pt x="20891" y="757199"/>
                  </a:lnTo>
                  <a:lnTo>
                    <a:pt x="14998" y="754075"/>
                  </a:lnTo>
                  <a:lnTo>
                    <a:pt x="9245" y="749693"/>
                  </a:lnTo>
                  <a:lnTo>
                    <a:pt x="9131" y="133756"/>
                  </a:lnTo>
                  <a:lnTo>
                    <a:pt x="9131" y="128714"/>
                  </a:lnTo>
                  <a:lnTo>
                    <a:pt x="9131" y="52412"/>
                  </a:lnTo>
                  <a:lnTo>
                    <a:pt x="55219" y="52412"/>
                  </a:lnTo>
                  <a:lnTo>
                    <a:pt x="55219" y="43268"/>
                  </a:lnTo>
                  <a:lnTo>
                    <a:pt x="2070" y="43268"/>
                  </a:lnTo>
                  <a:lnTo>
                    <a:pt x="0" y="45300"/>
                  </a:lnTo>
                  <a:lnTo>
                    <a:pt x="0" y="47866"/>
                  </a:lnTo>
                  <a:lnTo>
                    <a:pt x="0" y="52412"/>
                  </a:lnTo>
                  <a:lnTo>
                    <a:pt x="0" y="126644"/>
                  </a:lnTo>
                  <a:lnTo>
                    <a:pt x="0" y="135826"/>
                  </a:lnTo>
                  <a:lnTo>
                    <a:pt x="0" y="752868"/>
                  </a:lnTo>
                  <a:lnTo>
                    <a:pt x="508" y="754075"/>
                  </a:lnTo>
                  <a:lnTo>
                    <a:pt x="31991" y="768654"/>
                  </a:lnTo>
                  <a:lnTo>
                    <a:pt x="33337" y="768654"/>
                  </a:lnTo>
                  <a:lnTo>
                    <a:pt x="64363" y="50380"/>
                  </a:lnTo>
                  <a:lnTo>
                    <a:pt x="64363" y="45300"/>
                  </a:lnTo>
                  <a:lnTo>
                    <a:pt x="64363" y="7112"/>
                  </a:lnTo>
                  <a:lnTo>
                    <a:pt x="64363" y="4165"/>
                  </a:lnTo>
                  <a:close/>
                </a:path>
              </a:pathLst>
            </a:custGeom>
            <a:solidFill>
              <a:srgbClr val="100F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500086" y="1490484"/>
              <a:ext cx="160655" cy="43815"/>
            </a:xfrm>
            <a:custGeom>
              <a:avLst/>
              <a:gdLst/>
              <a:ahLst/>
              <a:cxnLst/>
              <a:rect l="l" t="t" r="r" b="b"/>
              <a:pathLst>
                <a:path w="160655" h="43815">
                  <a:moveTo>
                    <a:pt x="38544" y="19316"/>
                  </a:moveTo>
                  <a:lnTo>
                    <a:pt x="37020" y="11798"/>
                  </a:lnTo>
                  <a:lnTo>
                    <a:pt x="32893" y="5664"/>
                  </a:lnTo>
                  <a:lnTo>
                    <a:pt x="26771" y="1524"/>
                  </a:lnTo>
                  <a:lnTo>
                    <a:pt x="19265" y="0"/>
                  </a:lnTo>
                  <a:lnTo>
                    <a:pt x="11760" y="1524"/>
                  </a:lnTo>
                  <a:lnTo>
                    <a:pt x="5638" y="5664"/>
                  </a:lnTo>
                  <a:lnTo>
                    <a:pt x="1511" y="11798"/>
                  </a:lnTo>
                  <a:lnTo>
                    <a:pt x="0" y="19316"/>
                  </a:lnTo>
                  <a:lnTo>
                    <a:pt x="1511" y="26809"/>
                  </a:lnTo>
                  <a:lnTo>
                    <a:pt x="5638" y="32931"/>
                  </a:lnTo>
                  <a:lnTo>
                    <a:pt x="11760" y="37058"/>
                  </a:lnTo>
                  <a:lnTo>
                    <a:pt x="19265" y="38582"/>
                  </a:lnTo>
                  <a:lnTo>
                    <a:pt x="26771" y="37058"/>
                  </a:lnTo>
                  <a:lnTo>
                    <a:pt x="32893" y="32931"/>
                  </a:lnTo>
                  <a:lnTo>
                    <a:pt x="37020" y="26809"/>
                  </a:lnTo>
                  <a:lnTo>
                    <a:pt x="38544" y="19316"/>
                  </a:lnTo>
                  <a:close/>
                </a:path>
                <a:path w="160655" h="43815">
                  <a:moveTo>
                    <a:pt x="160502" y="22745"/>
                  </a:moveTo>
                  <a:lnTo>
                    <a:pt x="158356" y="15392"/>
                  </a:lnTo>
                  <a:lnTo>
                    <a:pt x="153720" y="9626"/>
                  </a:lnTo>
                  <a:lnTo>
                    <a:pt x="147269" y="6032"/>
                  </a:lnTo>
                  <a:lnTo>
                    <a:pt x="139674" y="5168"/>
                  </a:lnTo>
                  <a:lnTo>
                    <a:pt x="132321" y="7340"/>
                  </a:lnTo>
                  <a:lnTo>
                    <a:pt x="126568" y="11988"/>
                  </a:lnTo>
                  <a:lnTo>
                    <a:pt x="122999" y="18465"/>
                  </a:lnTo>
                  <a:lnTo>
                    <a:pt x="122148" y="26073"/>
                  </a:lnTo>
                  <a:lnTo>
                    <a:pt x="124307" y="33439"/>
                  </a:lnTo>
                  <a:lnTo>
                    <a:pt x="128930" y="39192"/>
                  </a:lnTo>
                  <a:lnTo>
                    <a:pt x="135382" y="42773"/>
                  </a:lnTo>
                  <a:lnTo>
                    <a:pt x="142989" y="43624"/>
                  </a:lnTo>
                  <a:lnTo>
                    <a:pt x="150329" y="41465"/>
                  </a:lnTo>
                  <a:lnTo>
                    <a:pt x="156083" y="36830"/>
                  </a:lnTo>
                  <a:lnTo>
                    <a:pt x="159664" y="30365"/>
                  </a:lnTo>
                  <a:lnTo>
                    <a:pt x="160502" y="22745"/>
                  </a:lnTo>
                  <a:close/>
                </a:path>
              </a:pathLst>
            </a:custGeom>
            <a:solidFill>
              <a:srgbClr val="EF47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4" name="object 304"/>
          <p:cNvGrpSpPr/>
          <p:nvPr/>
        </p:nvGrpSpPr>
        <p:grpSpPr>
          <a:xfrm>
            <a:off x="16168" y="2096412"/>
            <a:ext cx="996950" cy="996950"/>
            <a:chOff x="16168" y="2096412"/>
            <a:chExt cx="996950" cy="996950"/>
          </a:xfrm>
        </p:grpSpPr>
        <p:sp>
          <p:nvSpPr>
            <p:cNvPr id="305" name="object 305"/>
            <p:cNvSpPr/>
            <p:nvPr/>
          </p:nvSpPr>
          <p:spPr>
            <a:xfrm>
              <a:off x="16168" y="2096412"/>
              <a:ext cx="996950" cy="996950"/>
            </a:xfrm>
            <a:custGeom>
              <a:avLst/>
              <a:gdLst/>
              <a:ahLst/>
              <a:cxnLst/>
              <a:rect l="l" t="t" r="r" b="b"/>
              <a:pathLst>
                <a:path w="996950" h="996950">
                  <a:moveTo>
                    <a:pt x="498164" y="0"/>
                  </a:moveTo>
                  <a:lnTo>
                    <a:pt x="546141" y="2281"/>
                  </a:lnTo>
                  <a:lnTo>
                    <a:pt x="592827" y="8988"/>
                  </a:lnTo>
                  <a:lnTo>
                    <a:pt x="638014" y="19909"/>
                  </a:lnTo>
                  <a:lnTo>
                    <a:pt x="681494" y="34837"/>
                  </a:lnTo>
                  <a:lnTo>
                    <a:pt x="723057" y="53563"/>
                  </a:lnTo>
                  <a:lnTo>
                    <a:pt x="762494" y="75877"/>
                  </a:lnTo>
                  <a:lnTo>
                    <a:pt x="799598" y="101571"/>
                  </a:lnTo>
                  <a:lnTo>
                    <a:pt x="834159" y="130436"/>
                  </a:lnTo>
                  <a:lnTo>
                    <a:pt x="865968" y="162262"/>
                  </a:lnTo>
                  <a:lnTo>
                    <a:pt x="894816" y="196842"/>
                  </a:lnTo>
                  <a:lnTo>
                    <a:pt x="920496" y="233965"/>
                  </a:lnTo>
                  <a:lnTo>
                    <a:pt x="942797" y="273423"/>
                  </a:lnTo>
                  <a:lnTo>
                    <a:pt x="961512" y="315007"/>
                  </a:lnTo>
                  <a:lnTo>
                    <a:pt x="976432" y="358508"/>
                  </a:lnTo>
                  <a:lnTo>
                    <a:pt x="987347" y="403717"/>
                  </a:lnTo>
                  <a:lnTo>
                    <a:pt x="994049" y="450426"/>
                  </a:lnTo>
                  <a:lnTo>
                    <a:pt x="996330" y="498424"/>
                  </a:lnTo>
                  <a:lnTo>
                    <a:pt x="994049" y="546423"/>
                  </a:lnTo>
                  <a:lnTo>
                    <a:pt x="987347" y="593130"/>
                  </a:lnTo>
                  <a:lnTo>
                    <a:pt x="976432" y="638338"/>
                  </a:lnTo>
                  <a:lnTo>
                    <a:pt x="961512" y="681837"/>
                  </a:lnTo>
                  <a:lnTo>
                    <a:pt x="942797" y="723419"/>
                  </a:lnTo>
                  <a:lnTo>
                    <a:pt x="920496" y="762875"/>
                  </a:lnTo>
                  <a:lnTo>
                    <a:pt x="894816" y="799996"/>
                  </a:lnTo>
                  <a:lnTo>
                    <a:pt x="865968" y="834572"/>
                  </a:lnTo>
                  <a:lnTo>
                    <a:pt x="834159" y="866396"/>
                  </a:lnTo>
                  <a:lnTo>
                    <a:pt x="799598" y="895258"/>
                  </a:lnTo>
                  <a:lnTo>
                    <a:pt x="762494" y="920949"/>
                  </a:lnTo>
                  <a:lnTo>
                    <a:pt x="723057" y="943261"/>
                  </a:lnTo>
                  <a:lnTo>
                    <a:pt x="681494" y="961984"/>
                  </a:lnTo>
                  <a:lnTo>
                    <a:pt x="638015" y="976911"/>
                  </a:lnTo>
                  <a:lnTo>
                    <a:pt x="592827" y="987831"/>
                  </a:lnTo>
                  <a:lnTo>
                    <a:pt x="546141" y="994536"/>
                  </a:lnTo>
                  <a:lnTo>
                    <a:pt x="498165" y="996818"/>
                  </a:lnTo>
                  <a:lnTo>
                    <a:pt x="450188" y="994536"/>
                  </a:lnTo>
                  <a:lnTo>
                    <a:pt x="403502" y="987831"/>
                  </a:lnTo>
                  <a:lnTo>
                    <a:pt x="358315" y="976911"/>
                  </a:lnTo>
                  <a:lnTo>
                    <a:pt x="314835" y="961984"/>
                  </a:lnTo>
                  <a:lnTo>
                    <a:pt x="273272" y="943261"/>
                  </a:lnTo>
                  <a:lnTo>
                    <a:pt x="233835" y="920949"/>
                  </a:lnTo>
                  <a:lnTo>
                    <a:pt x="196731" y="895258"/>
                  </a:lnTo>
                  <a:lnTo>
                    <a:pt x="162170" y="866396"/>
                  </a:lnTo>
                  <a:lnTo>
                    <a:pt x="130361" y="834572"/>
                  </a:lnTo>
                  <a:lnTo>
                    <a:pt x="101513" y="799996"/>
                  </a:lnTo>
                  <a:lnTo>
                    <a:pt x="75833" y="762875"/>
                  </a:lnTo>
                  <a:lnTo>
                    <a:pt x="53532" y="723419"/>
                  </a:lnTo>
                  <a:lnTo>
                    <a:pt x="34817" y="681837"/>
                  </a:lnTo>
                  <a:lnTo>
                    <a:pt x="19897" y="638338"/>
                  </a:lnTo>
                  <a:lnTo>
                    <a:pt x="8982" y="593130"/>
                  </a:lnTo>
                  <a:lnTo>
                    <a:pt x="2280" y="546423"/>
                  </a:lnTo>
                  <a:lnTo>
                    <a:pt x="0" y="498424"/>
                  </a:lnTo>
                  <a:lnTo>
                    <a:pt x="2280" y="450426"/>
                  </a:lnTo>
                  <a:lnTo>
                    <a:pt x="8982" y="403717"/>
                  </a:lnTo>
                  <a:lnTo>
                    <a:pt x="19897" y="358508"/>
                  </a:lnTo>
                  <a:lnTo>
                    <a:pt x="34817" y="315007"/>
                  </a:lnTo>
                  <a:lnTo>
                    <a:pt x="53532" y="273423"/>
                  </a:lnTo>
                  <a:lnTo>
                    <a:pt x="75833" y="233965"/>
                  </a:lnTo>
                  <a:lnTo>
                    <a:pt x="101513" y="196842"/>
                  </a:lnTo>
                  <a:lnTo>
                    <a:pt x="130361" y="162262"/>
                  </a:lnTo>
                  <a:lnTo>
                    <a:pt x="162170" y="130436"/>
                  </a:lnTo>
                  <a:lnTo>
                    <a:pt x="196731" y="101571"/>
                  </a:lnTo>
                  <a:lnTo>
                    <a:pt x="233835" y="75877"/>
                  </a:lnTo>
                  <a:lnTo>
                    <a:pt x="273272" y="53563"/>
                  </a:lnTo>
                  <a:lnTo>
                    <a:pt x="314835" y="34837"/>
                  </a:lnTo>
                  <a:lnTo>
                    <a:pt x="358314" y="19909"/>
                  </a:lnTo>
                  <a:lnTo>
                    <a:pt x="403502" y="8988"/>
                  </a:lnTo>
                  <a:lnTo>
                    <a:pt x="450188" y="2281"/>
                  </a:lnTo>
                  <a:lnTo>
                    <a:pt x="498164" y="0"/>
                  </a:lnTo>
                  <a:close/>
                </a:path>
              </a:pathLst>
            </a:custGeom>
            <a:solidFill>
              <a:srgbClr val="FFD2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235242" y="2326512"/>
              <a:ext cx="558800" cy="536575"/>
            </a:xfrm>
            <a:custGeom>
              <a:avLst/>
              <a:gdLst/>
              <a:ahLst/>
              <a:cxnLst/>
              <a:rect l="l" t="t" r="r" b="b"/>
              <a:pathLst>
                <a:path w="558800" h="536575">
                  <a:moveTo>
                    <a:pt x="299847" y="485127"/>
                  </a:moveTo>
                  <a:lnTo>
                    <a:pt x="297002" y="464413"/>
                  </a:lnTo>
                  <a:lnTo>
                    <a:pt x="286080" y="445477"/>
                  </a:lnTo>
                  <a:lnTo>
                    <a:pt x="128028" y="268325"/>
                  </a:lnTo>
                  <a:lnTo>
                    <a:pt x="285089" y="91198"/>
                  </a:lnTo>
                  <a:lnTo>
                    <a:pt x="296138" y="72682"/>
                  </a:lnTo>
                  <a:lnTo>
                    <a:pt x="299212" y="51904"/>
                  </a:lnTo>
                  <a:lnTo>
                    <a:pt x="294233" y="31521"/>
                  </a:lnTo>
                  <a:lnTo>
                    <a:pt x="281089" y="14135"/>
                  </a:lnTo>
                  <a:lnTo>
                    <a:pt x="262585" y="3073"/>
                  </a:lnTo>
                  <a:lnTo>
                    <a:pt x="241820" y="0"/>
                  </a:lnTo>
                  <a:lnTo>
                    <a:pt x="221437" y="4991"/>
                  </a:lnTo>
                  <a:lnTo>
                    <a:pt x="204063" y="18135"/>
                  </a:lnTo>
                  <a:lnTo>
                    <a:pt x="13004" y="232308"/>
                  </a:lnTo>
                  <a:lnTo>
                    <a:pt x="13004" y="233299"/>
                  </a:lnTo>
                  <a:lnTo>
                    <a:pt x="11988" y="234302"/>
                  </a:lnTo>
                  <a:lnTo>
                    <a:pt x="10998" y="236308"/>
                  </a:lnTo>
                  <a:lnTo>
                    <a:pt x="9994" y="237312"/>
                  </a:lnTo>
                  <a:lnTo>
                    <a:pt x="8991" y="239306"/>
                  </a:lnTo>
                  <a:lnTo>
                    <a:pt x="6997" y="241312"/>
                  </a:lnTo>
                  <a:lnTo>
                    <a:pt x="4991" y="245313"/>
                  </a:lnTo>
                  <a:lnTo>
                    <a:pt x="4991" y="246316"/>
                  </a:lnTo>
                  <a:lnTo>
                    <a:pt x="2997" y="250317"/>
                  </a:lnTo>
                  <a:lnTo>
                    <a:pt x="1993" y="251320"/>
                  </a:lnTo>
                  <a:lnTo>
                    <a:pt x="1993" y="255320"/>
                  </a:lnTo>
                  <a:lnTo>
                    <a:pt x="990" y="256324"/>
                  </a:lnTo>
                  <a:lnTo>
                    <a:pt x="990" y="258318"/>
                  </a:lnTo>
                  <a:lnTo>
                    <a:pt x="0" y="260324"/>
                  </a:lnTo>
                  <a:lnTo>
                    <a:pt x="0" y="266331"/>
                  </a:lnTo>
                  <a:lnTo>
                    <a:pt x="990" y="269341"/>
                  </a:lnTo>
                  <a:lnTo>
                    <a:pt x="990" y="276339"/>
                  </a:lnTo>
                  <a:lnTo>
                    <a:pt x="1993" y="277342"/>
                  </a:lnTo>
                  <a:lnTo>
                    <a:pt x="1993" y="281343"/>
                  </a:lnTo>
                  <a:lnTo>
                    <a:pt x="2997" y="282346"/>
                  </a:lnTo>
                  <a:lnTo>
                    <a:pt x="2997" y="284340"/>
                  </a:lnTo>
                  <a:lnTo>
                    <a:pt x="3987" y="286346"/>
                  </a:lnTo>
                  <a:lnTo>
                    <a:pt x="3987" y="287350"/>
                  </a:lnTo>
                  <a:lnTo>
                    <a:pt x="4991" y="289344"/>
                  </a:lnTo>
                  <a:lnTo>
                    <a:pt x="4991" y="291350"/>
                  </a:lnTo>
                  <a:lnTo>
                    <a:pt x="5994" y="292354"/>
                  </a:lnTo>
                  <a:lnTo>
                    <a:pt x="6997" y="294360"/>
                  </a:lnTo>
                  <a:lnTo>
                    <a:pt x="7988" y="295351"/>
                  </a:lnTo>
                  <a:lnTo>
                    <a:pt x="8991" y="297357"/>
                  </a:lnTo>
                  <a:lnTo>
                    <a:pt x="9994" y="298361"/>
                  </a:lnTo>
                  <a:lnTo>
                    <a:pt x="10998" y="300355"/>
                  </a:lnTo>
                  <a:lnTo>
                    <a:pt x="11988" y="301358"/>
                  </a:lnTo>
                  <a:lnTo>
                    <a:pt x="13004" y="303364"/>
                  </a:lnTo>
                  <a:lnTo>
                    <a:pt x="13004" y="304368"/>
                  </a:lnTo>
                  <a:lnTo>
                    <a:pt x="13995" y="305358"/>
                  </a:lnTo>
                  <a:lnTo>
                    <a:pt x="205054" y="518528"/>
                  </a:lnTo>
                  <a:lnTo>
                    <a:pt x="214007" y="526415"/>
                  </a:lnTo>
                  <a:lnTo>
                    <a:pt x="224066" y="532041"/>
                  </a:lnTo>
                  <a:lnTo>
                    <a:pt x="234886" y="535419"/>
                  </a:lnTo>
                  <a:lnTo>
                    <a:pt x="246075" y="536536"/>
                  </a:lnTo>
                  <a:lnTo>
                    <a:pt x="255778" y="535622"/>
                  </a:lnTo>
                  <a:lnTo>
                    <a:pt x="265201" y="532917"/>
                  </a:lnTo>
                  <a:lnTo>
                    <a:pt x="274066" y="528523"/>
                  </a:lnTo>
                  <a:lnTo>
                    <a:pt x="282079" y="522541"/>
                  </a:lnTo>
                  <a:lnTo>
                    <a:pt x="294805" y="505282"/>
                  </a:lnTo>
                  <a:lnTo>
                    <a:pt x="299847" y="485127"/>
                  </a:lnTo>
                  <a:close/>
                </a:path>
                <a:path w="558800" h="536575">
                  <a:moveTo>
                    <a:pt x="558304" y="51904"/>
                  </a:moveTo>
                  <a:lnTo>
                    <a:pt x="553313" y="31521"/>
                  </a:lnTo>
                  <a:lnTo>
                    <a:pt x="540169" y="14135"/>
                  </a:lnTo>
                  <a:lnTo>
                    <a:pt x="521665" y="3073"/>
                  </a:lnTo>
                  <a:lnTo>
                    <a:pt x="500913" y="0"/>
                  </a:lnTo>
                  <a:lnTo>
                    <a:pt x="480529" y="4991"/>
                  </a:lnTo>
                  <a:lnTo>
                    <a:pt x="463143" y="18135"/>
                  </a:lnTo>
                  <a:lnTo>
                    <a:pt x="272084" y="233299"/>
                  </a:lnTo>
                  <a:lnTo>
                    <a:pt x="272084" y="234302"/>
                  </a:lnTo>
                  <a:lnTo>
                    <a:pt x="271081" y="235305"/>
                  </a:lnTo>
                  <a:lnTo>
                    <a:pt x="270090" y="237312"/>
                  </a:lnTo>
                  <a:lnTo>
                    <a:pt x="269074" y="238315"/>
                  </a:lnTo>
                  <a:lnTo>
                    <a:pt x="268084" y="240309"/>
                  </a:lnTo>
                  <a:lnTo>
                    <a:pt x="266077" y="242316"/>
                  </a:lnTo>
                  <a:lnTo>
                    <a:pt x="264083" y="246316"/>
                  </a:lnTo>
                  <a:lnTo>
                    <a:pt x="264083" y="247319"/>
                  </a:lnTo>
                  <a:lnTo>
                    <a:pt x="262077" y="251320"/>
                  </a:lnTo>
                  <a:lnTo>
                    <a:pt x="261073" y="252323"/>
                  </a:lnTo>
                  <a:lnTo>
                    <a:pt x="261073" y="256324"/>
                  </a:lnTo>
                  <a:lnTo>
                    <a:pt x="260083" y="257327"/>
                  </a:lnTo>
                  <a:lnTo>
                    <a:pt x="260083" y="259321"/>
                  </a:lnTo>
                  <a:lnTo>
                    <a:pt x="259080" y="261327"/>
                  </a:lnTo>
                  <a:lnTo>
                    <a:pt x="259080" y="276339"/>
                  </a:lnTo>
                  <a:lnTo>
                    <a:pt x="260083" y="277342"/>
                  </a:lnTo>
                  <a:lnTo>
                    <a:pt x="260083" y="281343"/>
                  </a:lnTo>
                  <a:lnTo>
                    <a:pt x="261073" y="282346"/>
                  </a:lnTo>
                  <a:lnTo>
                    <a:pt x="261073" y="284340"/>
                  </a:lnTo>
                  <a:lnTo>
                    <a:pt x="262077" y="286346"/>
                  </a:lnTo>
                  <a:lnTo>
                    <a:pt x="262077" y="287350"/>
                  </a:lnTo>
                  <a:lnTo>
                    <a:pt x="263080" y="289344"/>
                  </a:lnTo>
                  <a:lnTo>
                    <a:pt x="263080" y="291350"/>
                  </a:lnTo>
                  <a:lnTo>
                    <a:pt x="264083" y="292354"/>
                  </a:lnTo>
                  <a:lnTo>
                    <a:pt x="265074" y="294360"/>
                  </a:lnTo>
                  <a:lnTo>
                    <a:pt x="266077" y="295351"/>
                  </a:lnTo>
                  <a:lnTo>
                    <a:pt x="267081" y="297357"/>
                  </a:lnTo>
                  <a:lnTo>
                    <a:pt x="268084" y="298361"/>
                  </a:lnTo>
                  <a:lnTo>
                    <a:pt x="269074" y="300355"/>
                  </a:lnTo>
                  <a:lnTo>
                    <a:pt x="270090" y="301358"/>
                  </a:lnTo>
                  <a:lnTo>
                    <a:pt x="271081" y="303364"/>
                  </a:lnTo>
                  <a:lnTo>
                    <a:pt x="271081" y="304368"/>
                  </a:lnTo>
                  <a:lnTo>
                    <a:pt x="272084" y="305358"/>
                  </a:lnTo>
                  <a:lnTo>
                    <a:pt x="463143" y="518528"/>
                  </a:lnTo>
                  <a:lnTo>
                    <a:pt x="504151" y="536536"/>
                  </a:lnTo>
                  <a:lnTo>
                    <a:pt x="513867" y="535622"/>
                  </a:lnTo>
                  <a:lnTo>
                    <a:pt x="552894" y="505282"/>
                  </a:lnTo>
                  <a:lnTo>
                    <a:pt x="557923" y="485127"/>
                  </a:lnTo>
                  <a:lnTo>
                    <a:pt x="555078" y="464413"/>
                  </a:lnTo>
                  <a:lnTo>
                    <a:pt x="544169" y="445477"/>
                  </a:lnTo>
                  <a:lnTo>
                    <a:pt x="386118" y="268325"/>
                  </a:lnTo>
                  <a:lnTo>
                    <a:pt x="544169" y="91198"/>
                  </a:lnTo>
                  <a:lnTo>
                    <a:pt x="555218" y="72682"/>
                  </a:lnTo>
                  <a:lnTo>
                    <a:pt x="558304" y="519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7" name="object 307"/>
          <p:cNvGrpSpPr/>
          <p:nvPr/>
        </p:nvGrpSpPr>
        <p:grpSpPr>
          <a:xfrm>
            <a:off x="8011531" y="2035939"/>
            <a:ext cx="1056640" cy="1057275"/>
            <a:chOff x="8011531" y="2035939"/>
            <a:chExt cx="1056640" cy="1057275"/>
          </a:xfrm>
        </p:grpSpPr>
        <p:sp>
          <p:nvSpPr>
            <p:cNvPr id="308" name="object 308"/>
            <p:cNvSpPr/>
            <p:nvPr/>
          </p:nvSpPr>
          <p:spPr>
            <a:xfrm>
              <a:off x="8011531" y="2035939"/>
              <a:ext cx="1056640" cy="1057275"/>
            </a:xfrm>
            <a:custGeom>
              <a:avLst/>
              <a:gdLst/>
              <a:ahLst/>
              <a:cxnLst/>
              <a:rect l="l" t="t" r="r" b="b"/>
              <a:pathLst>
                <a:path w="1056640" h="1057275">
                  <a:moveTo>
                    <a:pt x="528279" y="0"/>
                  </a:moveTo>
                  <a:lnTo>
                    <a:pt x="480195" y="2160"/>
                  </a:lnTo>
                  <a:lnTo>
                    <a:pt x="433321" y="8516"/>
                  </a:lnTo>
                  <a:lnTo>
                    <a:pt x="387842" y="18881"/>
                  </a:lnTo>
                  <a:lnTo>
                    <a:pt x="343946" y="33070"/>
                  </a:lnTo>
                  <a:lnTo>
                    <a:pt x="301818" y="50894"/>
                  </a:lnTo>
                  <a:lnTo>
                    <a:pt x="261647" y="72167"/>
                  </a:lnTo>
                  <a:lnTo>
                    <a:pt x="223617" y="96704"/>
                  </a:lnTo>
                  <a:lnTo>
                    <a:pt x="187916" y="124316"/>
                  </a:lnTo>
                  <a:lnTo>
                    <a:pt x="154729" y="154817"/>
                  </a:lnTo>
                  <a:lnTo>
                    <a:pt x="124244" y="188022"/>
                  </a:lnTo>
                  <a:lnTo>
                    <a:pt x="96648" y="223742"/>
                  </a:lnTo>
                  <a:lnTo>
                    <a:pt x="72125" y="261792"/>
                  </a:lnTo>
                  <a:lnTo>
                    <a:pt x="50864" y="301984"/>
                  </a:lnTo>
                  <a:lnTo>
                    <a:pt x="33050" y="344133"/>
                  </a:lnTo>
                  <a:lnTo>
                    <a:pt x="18870" y="388051"/>
                  </a:lnTo>
                  <a:lnTo>
                    <a:pt x="8511" y="433552"/>
                  </a:lnTo>
                  <a:lnTo>
                    <a:pt x="2158" y="480449"/>
                  </a:lnTo>
                  <a:lnTo>
                    <a:pt x="0" y="528555"/>
                  </a:lnTo>
                  <a:lnTo>
                    <a:pt x="2158" y="576661"/>
                  </a:lnTo>
                  <a:lnTo>
                    <a:pt x="8511" y="623557"/>
                  </a:lnTo>
                  <a:lnTo>
                    <a:pt x="18870" y="669057"/>
                  </a:lnTo>
                  <a:lnTo>
                    <a:pt x="33050" y="712973"/>
                  </a:lnTo>
                  <a:lnTo>
                    <a:pt x="50864" y="755119"/>
                  </a:lnTo>
                  <a:lnTo>
                    <a:pt x="72126" y="795310"/>
                  </a:lnTo>
                  <a:lnTo>
                    <a:pt x="96648" y="833357"/>
                  </a:lnTo>
                  <a:lnTo>
                    <a:pt x="124245" y="869075"/>
                  </a:lnTo>
                  <a:lnTo>
                    <a:pt x="154730" y="902276"/>
                  </a:lnTo>
                  <a:lnTo>
                    <a:pt x="187916" y="932775"/>
                  </a:lnTo>
                  <a:lnTo>
                    <a:pt x="223617" y="960385"/>
                  </a:lnTo>
                  <a:lnTo>
                    <a:pt x="261647" y="984918"/>
                  </a:lnTo>
                  <a:lnTo>
                    <a:pt x="301819" y="1006189"/>
                  </a:lnTo>
                  <a:lnTo>
                    <a:pt x="343946" y="1024012"/>
                  </a:lnTo>
                  <a:lnTo>
                    <a:pt x="387842" y="1038198"/>
                  </a:lnTo>
                  <a:lnTo>
                    <a:pt x="433321" y="1048562"/>
                  </a:lnTo>
                  <a:lnTo>
                    <a:pt x="480196" y="1054918"/>
                  </a:lnTo>
                  <a:lnTo>
                    <a:pt x="528280" y="1057077"/>
                  </a:lnTo>
                  <a:lnTo>
                    <a:pt x="576364" y="1054918"/>
                  </a:lnTo>
                  <a:lnTo>
                    <a:pt x="623239" y="1048562"/>
                  </a:lnTo>
                  <a:lnTo>
                    <a:pt x="668717" y="1038198"/>
                  </a:lnTo>
                  <a:lnTo>
                    <a:pt x="712614" y="1024012"/>
                  </a:lnTo>
                  <a:lnTo>
                    <a:pt x="754741" y="1006189"/>
                  </a:lnTo>
                  <a:lnTo>
                    <a:pt x="794913" y="984918"/>
                  </a:lnTo>
                  <a:lnTo>
                    <a:pt x="832942" y="960385"/>
                  </a:lnTo>
                  <a:lnTo>
                    <a:pt x="868644" y="932775"/>
                  </a:lnTo>
                  <a:lnTo>
                    <a:pt x="901830" y="902276"/>
                  </a:lnTo>
                  <a:lnTo>
                    <a:pt x="932315" y="869075"/>
                  </a:lnTo>
                  <a:lnTo>
                    <a:pt x="959912" y="833357"/>
                  </a:lnTo>
                  <a:lnTo>
                    <a:pt x="984434" y="795310"/>
                  </a:lnTo>
                  <a:lnTo>
                    <a:pt x="1005695" y="755120"/>
                  </a:lnTo>
                  <a:lnTo>
                    <a:pt x="1023509" y="712973"/>
                  </a:lnTo>
                  <a:lnTo>
                    <a:pt x="1037689" y="669057"/>
                  </a:lnTo>
                  <a:lnTo>
                    <a:pt x="1048048" y="623557"/>
                  </a:lnTo>
                  <a:lnTo>
                    <a:pt x="1054401" y="576661"/>
                  </a:lnTo>
                  <a:lnTo>
                    <a:pt x="1056560" y="528555"/>
                  </a:lnTo>
                  <a:lnTo>
                    <a:pt x="1054401" y="480449"/>
                  </a:lnTo>
                  <a:lnTo>
                    <a:pt x="1048048" y="433552"/>
                  </a:lnTo>
                  <a:lnTo>
                    <a:pt x="1037689" y="388051"/>
                  </a:lnTo>
                  <a:lnTo>
                    <a:pt x="1023509" y="344133"/>
                  </a:lnTo>
                  <a:lnTo>
                    <a:pt x="1005695" y="301985"/>
                  </a:lnTo>
                  <a:lnTo>
                    <a:pt x="984434" y="261792"/>
                  </a:lnTo>
                  <a:lnTo>
                    <a:pt x="959911" y="223742"/>
                  </a:lnTo>
                  <a:lnTo>
                    <a:pt x="932314" y="188022"/>
                  </a:lnTo>
                  <a:lnTo>
                    <a:pt x="901830" y="154818"/>
                  </a:lnTo>
                  <a:lnTo>
                    <a:pt x="868643" y="124316"/>
                  </a:lnTo>
                  <a:lnTo>
                    <a:pt x="832942" y="96704"/>
                  </a:lnTo>
                  <a:lnTo>
                    <a:pt x="794912" y="72167"/>
                  </a:lnTo>
                  <a:lnTo>
                    <a:pt x="754740" y="50894"/>
                  </a:lnTo>
                  <a:lnTo>
                    <a:pt x="712613" y="33070"/>
                  </a:lnTo>
                  <a:lnTo>
                    <a:pt x="668717" y="18881"/>
                  </a:lnTo>
                  <a:lnTo>
                    <a:pt x="623238" y="8516"/>
                  </a:lnTo>
                  <a:lnTo>
                    <a:pt x="576363" y="2160"/>
                  </a:lnTo>
                  <a:lnTo>
                    <a:pt x="528279" y="0"/>
                  </a:lnTo>
                  <a:close/>
                </a:path>
              </a:pathLst>
            </a:custGeom>
            <a:solidFill>
              <a:srgbClr val="FFD2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8243710" y="2279941"/>
              <a:ext cx="592455" cy="569595"/>
            </a:xfrm>
            <a:custGeom>
              <a:avLst/>
              <a:gdLst/>
              <a:ahLst/>
              <a:cxnLst/>
              <a:rect l="l" t="t" r="r" b="b"/>
              <a:pathLst>
                <a:path w="592454" h="569594">
                  <a:moveTo>
                    <a:pt x="317309" y="277139"/>
                  </a:moveTo>
                  <a:lnTo>
                    <a:pt x="316255" y="275005"/>
                  </a:lnTo>
                  <a:lnTo>
                    <a:pt x="316255" y="272884"/>
                  </a:lnTo>
                  <a:lnTo>
                    <a:pt x="315188" y="271818"/>
                  </a:lnTo>
                  <a:lnTo>
                    <a:pt x="315188" y="267589"/>
                  </a:lnTo>
                  <a:lnTo>
                    <a:pt x="314121" y="266522"/>
                  </a:lnTo>
                  <a:lnTo>
                    <a:pt x="312000" y="262267"/>
                  </a:lnTo>
                  <a:lnTo>
                    <a:pt x="312000" y="261213"/>
                  </a:lnTo>
                  <a:lnTo>
                    <a:pt x="309880" y="256971"/>
                  </a:lnTo>
                  <a:lnTo>
                    <a:pt x="307759" y="254850"/>
                  </a:lnTo>
                  <a:lnTo>
                    <a:pt x="306705" y="252730"/>
                  </a:lnTo>
                  <a:lnTo>
                    <a:pt x="305638" y="251663"/>
                  </a:lnTo>
                  <a:lnTo>
                    <a:pt x="304584" y="249542"/>
                  </a:lnTo>
                  <a:lnTo>
                    <a:pt x="303517" y="248475"/>
                  </a:lnTo>
                  <a:lnTo>
                    <a:pt x="303517" y="247408"/>
                  </a:lnTo>
                  <a:lnTo>
                    <a:pt x="100901" y="19240"/>
                  </a:lnTo>
                  <a:lnTo>
                    <a:pt x="82473" y="5295"/>
                  </a:lnTo>
                  <a:lnTo>
                    <a:pt x="60858" y="0"/>
                  </a:lnTo>
                  <a:lnTo>
                    <a:pt x="38849" y="3276"/>
                  </a:lnTo>
                  <a:lnTo>
                    <a:pt x="19227" y="14998"/>
                  </a:lnTo>
                  <a:lnTo>
                    <a:pt x="5283" y="33439"/>
                  </a:lnTo>
                  <a:lnTo>
                    <a:pt x="0" y="55054"/>
                  </a:lnTo>
                  <a:lnTo>
                    <a:pt x="3263" y="77076"/>
                  </a:lnTo>
                  <a:lnTo>
                    <a:pt x="14986" y="96710"/>
                  </a:lnTo>
                  <a:lnTo>
                    <a:pt x="182587" y="284556"/>
                  </a:lnTo>
                  <a:lnTo>
                    <a:pt x="14986" y="472414"/>
                  </a:lnTo>
                  <a:lnTo>
                    <a:pt x="3416" y="492493"/>
                  </a:lnTo>
                  <a:lnTo>
                    <a:pt x="393" y="514464"/>
                  </a:lnTo>
                  <a:lnTo>
                    <a:pt x="5740" y="535838"/>
                  </a:lnTo>
                  <a:lnTo>
                    <a:pt x="37122" y="565137"/>
                  </a:lnTo>
                  <a:lnTo>
                    <a:pt x="57416" y="568985"/>
                  </a:lnTo>
                  <a:lnTo>
                    <a:pt x="69291" y="567791"/>
                  </a:lnTo>
                  <a:lnTo>
                    <a:pt x="80759" y="564210"/>
                  </a:lnTo>
                  <a:lnTo>
                    <a:pt x="91427" y="558241"/>
                  </a:lnTo>
                  <a:lnTo>
                    <a:pt x="100901" y="549884"/>
                  </a:lnTo>
                  <a:lnTo>
                    <a:pt x="303517" y="323824"/>
                  </a:lnTo>
                  <a:lnTo>
                    <a:pt x="304584" y="322770"/>
                  </a:lnTo>
                  <a:lnTo>
                    <a:pt x="304584" y="321703"/>
                  </a:lnTo>
                  <a:lnTo>
                    <a:pt x="305638" y="319582"/>
                  </a:lnTo>
                  <a:lnTo>
                    <a:pt x="306705" y="318528"/>
                  </a:lnTo>
                  <a:lnTo>
                    <a:pt x="307759" y="316407"/>
                  </a:lnTo>
                  <a:lnTo>
                    <a:pt x="308825" y="315341"/>
                  </a:lnTo>
                  <a:lnTo>
                    <a:pt x="309880" y="313220"/>
                  </a:lnTo>
                  <a:lnTo>
                    <a:pt x="310946" y="312153"/>
                  </a:lnTo>
                  <a:lnTo>
                    <a:pt x="312000" y="310032"/>
                  </a:lnTo>
                  <a:lnTo>
                    <a:pt x="313067" y="308965"/>
                  </a:lnTo>
                  <a:lnTo>
                    <a:pt x="313067" y="306844"/>
                  </a:lnTo>
                  <a:lnTo>
                    <a:pt x="314121" y="304723"/>
                  </a:lnTo>
                  <a:lnTo>
                    <a:pt x="314121" y="303669"/>
                  </a:lnTo>
                  <a:lnTo>
                    <a:pt x="315188" y="301548"/>
                  </a:lnTo>
                  <a:lnTo>
                    <a:pt x="315188" y="299415"/>
                  </a:lnTo>
                  <a:lnTo>
                    <a:pt x="316255" y="298348"/>
                  </a:lnTo>
                  <a:lnTo>
                    <a:pt x="316255" y="294119"/>
                  </a:lnTo>
                  <a:lnTo>
                    <a:pt x="317309" y="293052"/>
                  </a:lnTo>
                  <a:lnTo>
                    <a:pt x="317309" y="277139"/>
                  </a:lnTo>
                  <a:close/>
                </a:path>
                <a:path w="592454" h="569594">
                  <a:moveTo>
                    <a:pt x="592061" y="276072"/>
                  </a:moveTo>
                  <a:lnTo>
                    <a:pt x="590994" y="273939"/>
                  </a:lnTo>
                  <a:lnTo>
                    <a:pt x="590994" y="271818"/>
                  </a:lnTo>
                  <a:lnTo>
                    <a:pt x="589927" y="270764"/>
                  </a:lnTo>
                  <a:lnTo>
                    <a:pt x="589927" y="266522"/>
                  </a:lnTo>
                  <a:lnTo>
                    <a:pt x="588873" y="265468"/>
                  </a:lnTo>
                  <a:lnTo>
                    <a:pt x="586752" y="261213"/>
                  </a:lnTo>
                  <a:lnTo>
                    <a:pt x="586752" y="260146"/>
                  </a:lnTo>
                  <a:lnTo>
                    <a:pt x="584631" y="255905"/>
                  </a:lnTo>
                  <a:lnTo>
                    <a:pt x="582510" y="253784"/>
                  </a:lnTo>
                  <a:lnTo>
                    <a:pt x="581456" y="251663"/>
                  </a:lnTo>
                  <a:lnTo>
                    <a:pt x="580390" y="250596"/>
                  </a:lnTo>
                  <a:lnTo>
                    <a:pt x="579335" y="248475"/>
                  </a:lnTo>
                  <a:lnTo>
                    <a:pt x="578269" y="247408"/>
                  </a:lnTo>
                  <a:lnTo>
                    <a:pt x="578269" y="246354"/>
                  </a:lnTo>
                  <a:lnTo>
                    <a:pt x="375653" y="19240"/>
                  </a:lnTo>
                  <a:lnTo>
                    <a:pt x="357225" y="5295"/>
                  </a:lnTo>
                  <a:lnTo>
                    <a:pt x="335610" y="0"/>
                  </a:lnTo>
                  <a:lnTo>
                    <a:pt x="313601" y="3276"/>
                  </a:lnTo>
                  <a:lnTo>
                    <a:pt x="293979" y="14998"/>
                  </a:lnTo>
                  <a:lnTo>
                    <a:pt x="280035" y="33439"/>
                  </a:lnTo>
                  <a:lnTo>
                    <a:pt x="274739" y="55054"/>
                  </a:lnTo>
                  <a:lnTo>
                    <a:pt x="278015" y="77076"/>
                  </a:lnTo>
                  <a:lnTo>
                    <a:pt x="289725" y="96710"/>
                  </a:lnTo>
                  <a:lnTo>
                    <a:pt x="456272" y="284556"/>
                  </a:lnTo>
                  <a:lnTo>
                    <a:pt x="288671" y="472414"/>
                  </a:lnTo>
                  <a:lnTo>
                    <a:pt x="277101" y="492493"/>
                  </a:lnTo>
                  <a:lnTo>
                    <a:pt x="274091" y="514464"/>
                  </a:lnTo>
                  <a:lnTo>
                    <a:pt x="279425" y="535838"/>
                  </a:lnTo>
                  <a:lnTo>
                    <a:pt x="310819" y="565137"/>
                  </a:lnTo>
                  <a:lnTo>
                    <a:pt x="331101" y="568985"/>
                  </a:lnTo>
                  <a:lnTo>
                    <a:pt x="342963" y="567791"/>
                  </a:lnTo>
                  <a:lnTo>
                    <a:pt x="354444" y="564210"/>
                  </a:lnTo>
                  <a:lnTo>
                    <a:pt x="365112" y="558241"/>
                  </a:lnTo>
                  <a:lnTo>
                    <a:pt x="374599" y="549884"/>
                  </a:lnTo>
                  <a:lnTo>
                    <a:pt x="577215" y="323824"/>
                  </a:lnTo>
                  <a:lnTo>
                    <a:pt x="578269" y="322770"/>
                  </a:lnTo>
                  <a:lnTo>
                    <a:pt x="578269" y="321703"/>
                  </a:lnTo>
                  <a:lnTo>
                    <a:pt x="579335" y="319582"/>
                  </a:lnTo>
                  <a:lnTo>
                    <a:pt x="580390" y="318528"/>
                  </a:lnTo>
                  <a:lnTo>
                    <a:pt x="581456" y="316407"/>
                  </a:lnTo>
                  <a:lnTo>
                    <a:pt x="582510" y="315341"/>
                  </a:lnTo>
                  <a:lnTo>
                    <a:pt x="583577" y="313220"/>
                  </a:lnTo>
                  <a:lnTo>
                    <a:pt x="584631" y="312153"/>
                  </a:lnTo>
                  <a:lnTo>
                    <a:pt x="585698" y="310032"/>
                  </a:lnTo>
                  <a:lnTo>
                    <a:pt x="586752" y="308965"/>
                  </a:lnTo>
                  <a:lnTo>
                    <a:pt x="586752" y="306844"/>
                  </a:lnTo>
                  <a:lnTo>
                    <a:pt x="587819" y="304723"/>
                  </a:lnTo>
                  <a:lnTo>
                    <a:pt x="587819" y="303669"/>
                  </a:lnTo>
                  <a:lnTo>
                    <a:pt x="588873" y="301548"/>
                  </a:lnTo>
                  <a:lnTo>
                    <a:pt x="588873" y="299415"/>
                  </a:lnTo>
                  <a:lnTo>
                    <a:pt x="589927" y="298348"/>
                  </a:lnTo>
                  <a:lnTo>
                    <a:pt x="589927" y="294119"/>
                  </a:lnTo>
                  <a:lnTo>
                    <a:pt x="590994" y="293052"/>
                  </a:lnTo>
                  <a:lnTo>
                    <a:pt x="590994" y="285623"/>
                  </a:lnTo>
                  <a:lnTo>
                    <a:pt x="592061" y="282435"/>
                  </a:lnTo>
                  <a:lnTo>
                    <a:pt x="592061" y="2760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0959"/>
            <a:ext cx="9144000" cy="5082540"/>
            <a:chOff x="0" y="60959"/>
            <a:chExt cx="9144000" cy="5082540"/>
          </a:xfrm>
        </p:grpSpPr>
        <p:pic>
          <p:nvPicPr>
            <p:cNvPr id="3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0959"/>
              <a:ext cx="9143999" cy="508253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4341875"/>
              <a:ext cx="9144000" cy="802005"/>
            </a:xfrm>
            <a:custGeom>
              <a:avLst/>
              <a:gdLst/>
              <a:ahLst/>
              <a:cxnLst/>
              <a:rect l="l" t="t" r="r" b="b"/>
              <a:pathLst>
                <a:path w="9144000" h="802004">
                  <a:moveTo>
                    <a:pt x="9143987" y="171729"/>
                  </a:moveTo>
                  <a:lnTo>
                    <a:pt x="9119235" y="182981"/>
                  </a:lnTo>
                  <a:lnTo>
                    <a:pt x="9076487" y="196392"/>
                  </a:lnTo>
                  <a:lnTo>
                    <a:pt x="9026906" y="205028"/>
                  </a:lnTo>
                  <a:lnTo>
                    <a:pt x="8968105" y="208076"/>
                  </a:lnTo>
                  <a:lnTo>
                    <a:pt x="8947607" y="207035"/>
                  </a:lnTo>
                  <a:lnTo>
                    <a:pt x="8909355" y="205092"/>
                  </a:lnTo>
                  <a:lnTo>
                    <a:pt x="8859799" y="196621"/>
                  </a:lnTo>
                  <a:lnTo>
                    <a:pt x="8817077" y="183362"/>
                  </a:lnTo>
                  <a:lnTo>
                    <a:pt x="8778837" y="166052"/>
                  </a:lnTo>
                  <a:lnTo>
                    <a:pt x="8742718" y="145415"/>
                  </a:lnTo>
                  <a:lnTo>
                    <a:pt x="8673440" y="101155"/>
                  </a:lnTo>
                  <a:lnTo>
                    <a:pt x="8637778" y="79921"/>
                  </a:lnTo>
                  <a:lnTo>
                    <a:pt x="8598573" y="59397"/>
                  </a:lnTo>
                  <a:lnTo>
                    <a:pt x="8555025" y="40500"/>
                  </a:lnTo>
                  <a:lnTo>
                    <a:pt x="8506346" y="24193"/>
                  </a:lnTo>
                  <a:lnTo>
                    <a:pt x="8451596" y="11366"/>
                  </a:lnTo>
                  <a:lnTo>
                    <a:pt x="8390293" y="2997"/>
                  </a:lnTo>
                  <a:lnTo>
                    <a:pt x="8321421" y="0"/>
                  </a:lnTo>
                  <a:lnTo>
                    <a:pt x="8252473" y="3009"/>
                  </a:lnTo>
                  <a:lnTo>
                    <a:pt x="8191043" y="11379"/>
                  </a:lnTo>
                  <a:lnTo>
                    <a:pt x="8136483" y="24130"/>
                  </a:lnTo>
                  <a:lnTo>
                    <a:pt x="8087792" y="40373"/>
                  </a:lnTo>
                  <a:lnTo>
                    <a:pt x="8044256" y="59143"/>
                  </a:lnTo>
                  <a:lnTo>
                    <a:pt x="8005051" y="79489"/>
                  </a:lnTo>
                  <a:lnTo>
                    <a:pt x="7969390" y="100469"/>
                  </a:lnTo>
                  <a:lnTo>
                    <a:pt x="7900111" y="144018"/>
                  </a:lnTo>
                  <a:lnTo>
                    <a:pt x="7863980" y="164566"/>
                  </a:lnTo>
                  <a:lnTo>
                    <a:pt x="7825740" y="181940"/>
                  </a:lnTo>
                  <a:lnTo>
                    <a:pt x="7782992" y="195351"/>
                  </a:lnTo>
                  <a:lnTo>
                    <a:pt x="7733411" y="203987"/>
                  </a:lnTo>
                  <a:lnTo>
                    <a:pt x="7674610" y="207035"/>
                  </a:lnTo>
                  <a:lnTo>
                    <a:pt x="7615860" y="204050"/>
                  </a:lnTo>
                  <a:lnTo>
                    <a:pt x="7566304" y="195580"/>
                  </a:lnTo>
                  <a:lnTo>
                    <a:pt x="7523581" y="182333"/>
                  </a:lnTo>
                  <a:lnTo>
                    <a:pt x="7485342" y="165023"/>
                  </a:lnTo>
                  <a:lnTo>
                    <a:pt x="7449223" y="144386"/>
                  </a:lnTo>
                  <a:lnTo>
                    <a:pt x="7412863" y="121119"/>
                  </a:lnTo>
                  <a:lnTo>
                    <a:pt x="7379944" y="100469"/>
                  </a:lnTo>
                  <a:lnTo>
                    <a:pt x="7344283" y="79489"/>
                  </a:lnTo>
                  <a:lnTo>
                    <a:pt x="7305078" y="59143"/>
                  </a:lnTo>
                  <a:lnTo>
                    <a:pt x="7261542" y="40373"/>
                  </a:lnTo>
                  <a:lnTo>
                    <a:pt x="7212851" y="24130"/>
                  </a:lnTo>
                  <a:lnTo>
                    <a:pt x="7158215" y="11366"/>
                  </a:lnTo>
                  <a:lnTo>
                    <a:pt x="7096836" y="2997"/>
                  </a:lnTo>
                  <a:lnTo>
                    <a:pt x="7027926" y="0"/>
                  </a:lnTo>
                  <a:lnTo>
                    <a:pt x="6958978" y="3009"/>
                  </a:lnTo>
                  <a:lnTo>
                    <a:pt x="6897548" y="11379"/>
                  </a:lnTo>
                  <a:lnTo>
                    <a:pt x="6842988" y="24130"/>
                  </a:lnTo>
                  <a:lnTo>
                    <a:pt x="6794297" y="40373"/>
                  </a:lnTo>
                  <a:lnTo>
                    <a:pt x="6750761" y="59143"/>
                  </a:lnTo>
                  <a:lnTo>
                    <a:pt x="6711556" y="79489"/>
                  </a:lnTo>
                  <a:lnTo>
                    <a:pt x="6675895" y="100469"/>
                  </a:lnTo>
                  <a:lnTo>
                    <a:pt x="6606616" y="144018"/>
                  </a:lnTo>
                  <a:lnTo>
                    <a:pt x="6570485" y="164566"/>
                  </a:lnTo>
                  <a:lnTo>
                    <a:pt x="6532245" y="181940"/>
                  </a:lnTo>
                  <a:lnTo>
                    <a:pt x="6489497" y="195351"/>
                  </a:lnTo>
                  <a:lnTo>
                    <a:pt x="6439916" y="203987"/>
                  </a:lnTo>
                  <a:lnTo>
                    <a:pt x="6381115" y="207035"/>
                  </a:lnTo>
                  <a:lnTo>
                    <a:pt x="6322365" y="204050"/>
                  </a:lnTo>
                  <a:lnTo>
                    <a:pt x="6272809" y="195580"/>
                  </a:lnTo>
                  <a:lnTo>
                    <a:pt x="6230086" y="182333"/>
                  </a:lnTo>
                  <a:lnTo>
                    <a:pt x="6191847" y="165023"/>
                  </a:lnTo>
                  <a:lnTo>
                    <a:pt x="6155728" y="144386"/>
                  </a:lnTo>
                  <a:lnTo>
                    <a:pt x="6119368" y="121119"/>
                  </a:lnTo>
                  <a:lnTo>
                    <a:pt x="6086449" y="100469"/>
                  </a:lnTo>
                  <a:lnTo>
                    <a:pt x="6050788" y="79489"/>
                  </a:lnTo>
                  <a:lnTo>
                    <a:pt x="6011583" y="59143"/>
                  </a:lnTo>
                  <a:lnTo>
                    <a:pt x="5968047" y="40373"/>
                  </a:lnTo>
                  <a:lnTo>
                    <a:pt x="5919355" y="24130"/>
                  </a:lnTo>
                  <a:lnTo>
                    <a:pt x="5864720" y="11366"/>
                  </a:lnTo>
                  <a:lnTo>
                    <a:pt x="5803341" y="2997"/>
                  </a:lnTo>
                  <a:lnTo>
                    <a:pt x="5734431" y="0"/>
                  </a:lnTo>
                  <a:lnTo>
                    <a:pt x="5665482" y="3009"/>
                  </a:lnTo>
                  <a:lnTo>
                    <a:pt x="5604053" y="11379"/>
                  </a:lnTo>
                  <a:lnTo>
                    <a:pt x="5549493" y="24130"/>
                  </a:lnTo>
                  <a:lnTo>
                    <a:pt x="5500814" y="40373"/>
                  </a:lnTo>
                  <a:lnTo>
                    <a:pt x="5457266" y="59143"/>
                  </a:lnTo>
                  <a:lnTo>
                    <a:pt x="5418061" y="79489"/>
                  </a:lnTo>
                  <a:lnTo>
                    <a:pt x="5382399" y="100469"/>
                  </a:lnTo>
                  <a:lnTo>
                    <a:pt x="5313121" y="144018"/>
                  </a:lnTo>
                  <a:lnTo>
                    <a:pt x="5276989" y="164566"/>
                  </a:lnTo>
                  <a:lnTo>
                    <a:pt x="5238750" y="181940"/>
                  </a:lnTo>
                  <a:lnTo>
                    <a:pt x="5196002" y="195351"/>
                  </a:lnTo>
                  <a:lnTo>
                    <a:pt x="5146421" y="203987"/>
                  </a:lnTo>
                  <a:lnTo>
                    <a:pt x="5087620" y="207035"/>
                  </a:lnTo>
                  <a:lnTo>
                    <a:pt x="5028870" y="204050"/>
                  </a:lnTo>
                  <a:lnTo>
                    <a:pt x="4979314" y="195580"/>
                  </a:lnTo>
                  <a:lnTo>
                    <a:pt x="4936591" y="182333"/>
                  </a:lnTo>
                  <a:lnTo>
                    <a:pt x="4898352" y="165023"/>
                  </a:lnTo>
                  <a:lnTo>
                    <a:pt x="4862233" y="144386"/>
                  </a:lnTo>
                  <a:lnTo>
                    <a:pt x="4825873" y="121119"/>
                  </a:lnTo>
                  <a:lnTo>
                    <a:pt x="4792954" y="100469"/>
                  </a:lnTo>
                  <a:lnTo>
                    <a:pt x="4757293" y="79489"/>
                  </a:lnTo>
                  <a:lnTo>
                    <a:pt x="4718088" y="59143"/>
                  </a:lnTo>
                  <a:lnTo>
                    <a:pt x="4674552" y="40373"/>
                  </a:lnTo>
                  <a:lnTo>
                    <a:pt x="4625860" y="24130"/>
                  </a:lnTo>
                  <a:lnTo>
                    <a:pt x="4571225" y="11366"/>
                  </a:lnTo>
                  <a:lnTo>
                    <a:pt x="4509846" y="2997"/>
                  </a:lnTo>
                  <a:lnTo>
                    <a:pt x="4440936" y="0"/>
                  </a:lnTo>
                  <a:lnTo>
                    <a:pt x="4372013" y="3009"/>
                  </a:lnTo>
                  <a:lnTo>
                    <a:pt x="4310634" y="11379"/>
                  </a:lnTo>
                  <a:lnTo>
                    <a:pt x="4255998" y="24193"/>
                  </a:lnTo>
                  <a:lnTo>
                    <a:pt x="4207319" y="40500"/>
                  </a:lnTo>
                  <a:lnTo>
                    <a:pt x="4163771" y="59397"/>
                  </a:lnTo>
                  <a:lnTo>
                    <a:pt x="4124566" y="79921"/>
                  </a:lnTo>
                  <a:lnTo>
                    <a:pt x="4088904" y="101155"/>
                  </a:lnTo>
                  <a:lnTo>
                    <a:pt x="4019626" y="145059"/>
                  </a:lnTo>
                  <a:lnTo>
                    <a:pt x="3983494" y="165595"/>
                  </a:lnTo>
                  <a:lnTo>
                    <a:pt x="3945255" y="182981"/>
                  </a:lnTo>
                  <a:lnTo>
                    <a:pt x="3902506" y="196392"/>
                  </a:lnTo>
                  <a:lnTo>
                    <a:pt x="3852926" y="205028"/>
                  </a:lnTo>
                  <a:lnTo>
                    <a:pt x="3794125" y="208076"/>
                  </a:lnTo>
                  <a:lnTo>
                    <a:pt x="3773627" y="207035"/>
                  </a:lnTo>
                  <a:lnTo>
                    <a:pt x="3735374" y="205092"/>
                  </a:lnTo>
                  <a:lnTo>
                    <a:pt x="3685819" y="196621"/>
                  </a:lnTo>
                  <a:lnTo>
                    <a:pt x="3643096" y="183362"/>
                  </a:lnTo>
                  <a:lnTo>
                    <a:pt x="3604857" y="166052"/>
                  </a:lnTo>
                  <a:lnTo>
                    <a:pt x="3568738" y="145415"/>
                  </a:lnTo>
                  <a:lnTo>
                    <a:pt x="3499459" y="101155"/>
                  </a:lnTo>
                  <a:lnTo>
                    <a:pt x="3463798" y="79921"/>
                  </a:lnTo>
                  <a:lnTo>
                    <a:pt x="3424593" y="59397"/>
                  </a:lnTo>
                  <a:lnTo>
                    <a:pt x="3381057" y="40500"/>
                  </a:lnTo>
                  <a:lnTo>
                    <a:pt x="3332365" y="24193"/>
                  </a:lnTo>
                  <a:lnTo>
                    <a:pt x="3277616" y="11366"/>
                  </a:lnTo>
                  <a:lnTo>
                    <a:pt x="3216313" y="2997"/>
                  </a:lnTo>
                  <a:lnTo>
                    <a:pt x="3147441" y="0"/>
                  </a:lnTo>
                  <a:lnTo>
                    <a:pt x="3078492" y="3009"/>
                  </a:lnTo>
                  <a:lnTo>
                    <a:pt x="3017062" y="11379"/>
                  </a:lnTo>
                  <a:lnTo>
                    <a:pt x="2962503" y="24130"/>
                  </a:lnTo>
                  <a:lnTo>
                    <a:pt x="2913811" y="40373"/>
                  </a:lnTo>
                  <a:lnTo>
                    <a:pt x="2870276" y="59143"/>
                  </a:lnTo>
                  <a:lnTo>
                    <a:pt x="2831071" y="79489"/>
                  </a:lnTo>
                  <a:lnTo>
                    <a:pt x="2795409" y="100469"/>
                  </a:lnTo>
                  <a:lnTo>
                    <a:pt x="2726131" y="144018"/>
                  </a:lnTo>
                  <a:lnTo>
                    <a:pt x="2689999" y="164566"/>
                  </a:lnTo>
                  <a:lnTo>
                    <a:pt x="2651760" y="181940"/>
                  </a:lnTo>
                  <a:lnTo>
                    <a:pt x="2609011" y="195351"/>
                  </a:lnTo>
                  <a:lnTo>
                    <a:pt x="2559431" y="203987"/>
                  </a:lnTo>
                  <a:lnTo>
                    <a:pt x="2500630" y="207035"/>
                  </a:lnTo>
                  <a:lnTo>
                    <a:pt x="2441879" y="204050"/>
                  </a:lnTo>
                  <a:lnTo>
                    <a:pt x="2392324" y="195580"/>
                  </a:lnTo>
                  <a:lnTo>
                    <a:pt x="2349601" y="182333"/>
                  </a:lnTo>
                  <a:lnTo>
                    <a:pt x="2311362" y="165023"/>
                  </a:lnTo>
                  <a:lnTo>
                    <a:pt x="2275243" y="144386"/>
                  </a:lnTo>
                  <a:lnTo>
                    <a:pt x="2238883" y="121119"/>
                  </a:lnTo>
                  <a:lnTo>
                    <a:pt x="2205964" y="100469"/>
                  </a:lnTo>
                  <a:lnTo>
                    <a:pt x="2170303" y="79489"/>
                  </a:lnTo>
                  <a:lnTo>
                    <a:pt x="2131098" y="59143"/>
                  </a:lnTo>
                  <a:lnTo>
                    <a:pt x="2087549" y="40373"/>
                  </a:lnTo>
                  <a:lnTo>
                    <a:pt x="2038870" y="24130"/>
                  </a:lnTo>
                  <a:lnTo>
                    <a:pt x="1984235" y="11366"/>
                  </a:lnTo>
                  <a:lnTo>
                    <a:pt x="1922856" y="2997"/>
                  </a:lnTo>
                  <a:lnTo>
                    <a:pt x="1853946" y="0"/>
                  </a:lnTo>
                  <a:lnTo>
                    <a:pt x="1784997" y="3009"/>
                  </a:lnTo>
                  <a:lnTo>
                    <a:pt x="1723567" y="11379"/>
                  </a:lnTo>
                  <a:lnTo>
                    <a:pt x="1669008" y="24130"/>
                  </a:lnTo>
                  <a:lnTo>
                    <a:pt x="1620316" y="40373"/>
                  </a:lnTo>
                  <a:lnTo>
                    <a:pt x="1576781" y="59143"/>
                  </a:lnTo>
                  <a:lnTo>
                    <a:pt x="1537576" y="79489"/>
                  </a:lnTo>
                  <a:lnTo>
                    <a:pt x="1501914" y="100469"/>
                  </a:lnTo>
                  <a:lnTo>
                    <a:pt x="1432636" y="144018"/>
                  </a:lnTo>
                  <a:lnTo>
                    <a:pt x="1396517" y="164566"/>
                  </a:lnTo>
                  <a:lnTo>
                    <a:pt x="1358265" y="181940"/>
                  </a:lnTo>
                  <a:lnTo>
                    <a:pt x="1315542" y="195351"/>
                  </a:lnTo>
                  <a:lnTo>
                    <a:pt x="1265974" y="203987"/>
                  </a:lnTo>
                  <a:lnTo>
                    <a:pt x="1207198" y="207035"/>
                  </a:lnTo>
                  <a:lnTo>
                    <a:pt x="1148422" y="204050"/>
                  </a:lnTo>
                  <a:lnTo>
                    <a:pt x="1098842" y="195580"/>
                  </a:lnTo>
                  <a:lnTo>
                    <a:pt x="1056106" y="182333"/>
                  </a:lnTo>
                  <a:lnTo>
                    <a:pt x="1017866" y="165023"/>
                  </a:lnTo>
                  <a:lnTo>
                    <a:pt x="981748" y="144386"/>
                  </a:lnTo>
                  <a:lnTo>
                    <a:pt x="945400" y="121119"/>
                  </a:lnTo>
                  <a:lnTo>
                    <a:pt x="912469" y="100469"/>
                  </a:lnTo>
                  <a:lnTo>
                    <a:pt x="876808" y="79489"/>
                  </a:lnTo>
                  <a:lnTo>
                    <a:pt x="837590" y="59143"/>
                  </a:lnTo>
                  <a:lnTo>
                    <a:pt x="794054" y="40373"/>
                  </a:lnTo>
                  <a:lnTo>
                    <a:pt x="745363" y="24130"/>
                  </a:lnTo>
                  <a:lnTo>
                    <a:pt x="690727" y="11366"/>
                  </a:lnTo>
                  <a:lnTo>
                    <a:pt x="629361" y="2997"/>
                  </a:lnTo>
                  <a:lnTo>
                    <a:pt x="560451" y="0"/>
                  </a:lnTo>
                  <a:lnTo>
                    <a:pt x="491515" y="3009"/>
                  </a:lnTo>
                  <a:lnTo>
                    <a:pt x="430085" y="11379"/>
                  </a:lnTo>
                  <a:lnTo>
                    <a:pt x="375526" y="24130"/>
                  </a:lnTo>
                  <a:lnTo>
                    <a:pt x="326834" y="40373"/>
                  </a:lnTo>
                  <a:lnTo>
                    <a:pt x="283298" y="59143"/>
                  </a:lnTo>
                  <a:lnTo>
                    <a:pt x="244081" y="79489"/>
                  </a:lnTo>
                  <a:lnTo>
                    <a:pt x="208419" y="100469"/>
                  </a:lnTo>
                  <a:lnTo>
                    <a:pt x="139141" y="144018"/>
                  </a:lnTo>
                  <a:lnTo>
                    <a:pt x="103022" y="164566"/>
                  </a:lnTo>
                  <a:lnTo>
                    <a:pt x="64782" y="181940"/>
                  </a:lnTo>
                  <a:lnTo>
                    <a:pt x="22047" y="195351"/>
                  </a:lnTo>
                  <a:lnTo>
                    <a:pt x="0" y="199186"/>
                  </a:lnTo>
                  <a:lnTo>
                    <a:pt x="0" y="801624"/>
                  </a:lnTo>
                  <a:lnTo>
                    <a:pt x="4440936" y="801624"/>
                  </a:lnTo>
                  <a:lnTo>
                    <a:pt x="9143987" y="801624"/>
                  </a:lnTo>
                  <a:lnTo>
                    <a:pt x="9143987" y="208076"/>
                  </a:lnTo>
                  <a:lnTo>
                    <a:pt x="9143987" y="1717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46482" y="2239225"/>
              <a:ext cx="2870971" cy="20312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512673" y="2516851"/>
              <a:ext cx="1981200" cy="78105"/>
            </a:xfrm>
            <a:custGeom>
              <a:avLst/>
              <a:gdLst/>
              <a:ahLst/>
              <a:cxnLst/>
              <a:rect l="l" t="t" r="r" b="b"/>
              <a:pathLst>
                <a:path w="1981200" h="78105">
                  <a:moveTo>
                    <a:pt x="1953945" y="18031"/>
                  </a:moveTo>
                  <a:lnTo>
                    <a:pt x="1940642" y="18668"/>
                  </a:lnTo>
                  <a:lnTo>
                    <a:pt x="1928534" y="23950"/>
                  </a:lnTo>
                  <a:lnTo>
                    <a:pt x="1919582" y="32543"/>
                  </a:lnTo>
                  <a:lnTo>
                    <a:pt x="1915751" y="43111"/>
                  </a:lnTo>
                  <a:lnTo>
                    <a:pt x="1917143" y="50193"/>
                  </a:lnTo>
                  <a:lnTo>
                    <a:pt x="1920726" y="56477"/>
                  </a:lnTo>
                  <a:lnTo>
                    <a:pt x="1925612" y="61612"/>
                  </a:lnTo>
                  <a:lnTo>
                    <a:pt x="1930912" y="65249"/>
                  </a:lnTo>
                  <a:lnTo>
                    <a:pt x="1945975" y="69028"/>
                  </a:lnTo>
                  <a:lnTo>
                    <a:pt x="1961680" y="66536"/>
                  </a:lnTo>
                  <a:lnTo>
                    <a:pt x="1974535" y="59201"/>
                  </a:lnTo>
                  <a:lnTo>
                    <a:pt x="1981051" y="48449"/>
                  </a:lnTo>
                  <a:lnTo>
                    <a:pt x="1979876" y="38851"/>
                  </a:lnTo>
                  <a:lnTo>
                    <a:pt x="1974120" y="29558"/>
                  </a:lnTo>
                  <a:lnTo>
                    <a:pt x="1965053" y="22106"/>
                  </a:lnTo>
                  <a:lnTo>
                    <a:pt x="1953945" y="18031"/>
                  </a:lnTo>
                  <a:close/>
                </a:path>
                <a:path w="1981200" h="78105">
                  <a:moveTo>
                    <a:pt x="1795829" y="26688"/>
                  </a:moveTo>
                  <a:lnTo>
                    <a:pt x="1782527" y="27310"/>
                  </a:lnTo>
                  <a:lnTo>
                    <a:pt x="1770422" y="32586"/>
                  </a:lnTo>
                  <a:lnTo>
                    <a:pt x="1761480" y="41166"/>
                  </a:lnTo>
                  <a:lnTo>
                    <a:pt x="1757669" y="51699"/>
                  </a:lnTo>
                  <a:lnTo>
                    <a:pt x="1758830" y="58801"/>
                  </a:lnTo>
                  <a:lnTo>
                    <a:pt x="1762336" y="65095"/>
                  </a:lnTo>
                  <a:lnTo>
                    <a:pt x="1767300" y="70234"/>
                  </a:lnTo>
                  <a:lnTo>
                    <a:pt x="1772830" y="73871"/>
                  </a:lnTo>
                  <a:lnTo>
                    <a:pt x="1787893" y="77650"/>
                  </a:lnTo>
                  <a:lnTo>
                    <a:pt x="1803594" y="75154"/>
                  </a:lnTo>
                  <a:lnTo>
                    <a:pt x="1816439" y="67809"/>
                  </a:lnTo>
                  <a:lnTo>
                    <a:pt x="1822935" y="57037"/>
                  </a:lnTo>
                  <a:lnTo>
                    <a:pt x="1821760" y="47440"/>
                  </a:lnTo>
                  <a:lnTo>
                    <a:pt x="1816004" y="38154"/>
                  </a:lnTo>
                  <a:lnTo>
                    <a:pt x="1806937" y="30723"/>
                  </a:lnTo>
                  <a:lnTo>
                    <a:pt x="1795829" y="26688"/>
                  </a:lnTo>
                  <a:close/>
                </a:path>
                <a:path w="1981200" h="78105">
                  <a:moveTo>
                    <a:pt x="173533" y="2052"/>
                  </a:moveTo>
                  <a:lnTo>
                    <a:pt x="143341" y="25751"/>
                  </a:lnTo>
                  <a:lnTo>
                    <a:pt x="141551" y="36743"/>
                  </a:lnTo>
                  <a:lnTo>
                    <a:pt x="143226" y="47113"/>
                  </a:lnTo>
                  <a:lnTo>
                    <a:pt x="148481" y="55395"/>
                  </a:lnTo>
                  <a:lnTo>
                    <a:pt x="162323" y="61618"/>
                  </a:lnTo>
                  <a:lnTo>
                    <a:pt x="179129" y="60219"/>
                  </a:lnTo>
                  <a:lnTo>
                    <a:pt x="194164" y="52508"/>
                  </a:lnTo>
                  <a:lnTo>
                    <a:pt x="202692" y="39792"/>
                  </a:lnTo>
                  <a:lnTo>
                    <a:pt x="202468" y="27429"/>
                  </a:lnTo>
                  <a:lnTo>
                    <a:pt x="196583" y="15379"/>
                  </a:lnTo>
                  <a:lnTo>
                    <a:pt x="186464" y="6102"/>
                  </a:lnTo>
                  <a:lnTo>
                    <a:pt x="173533" y="2052"/>
                  </a:lnTo>
                  <a:close/>
                </a:path>
                <a:path w="1981200" h="78105">
                  <a:moveTo>
                    <a:pt x="31058" y="0"/>
                  </a:moveTo>
                  <a:lnTo>
                    <a:pt x="0" y="28792"/>
                  </a:lnTo>
                  <a:lnTo>
                    <a:pt x="1739" y="37472"/>
                  </a:lnTo>
                  <a:lnTo>
                    <a:pt x="6827" y="44343"/>
                  </a:lnTo>
                  <a:lnTo>
                    <a:pt x="20234" y="49257"/>
                  </a:lnTo>
                  <a:lnTo>
                    <a:pt x="36487" y="48060"/>
                  </a:lnTo>
                  <a:lnTo>
                    <a:pt x="51052" y="41711"/>
                  </a:lnTo>
                  <a:lnTo>
                    <a:pt x="59396" y="31170"/>
                  </a:lnTo>
                  <a:lnTo>
                    <a:pt x="59011" y="21060"/>
                  </a:lnTo>
                  <a:lnTo>
                    <a:pt x="53235" y="11132"/>
                  </a:lnTo>
                  <a:lnTo>
                    <a:pt x="43456" y="3431"/>
                  </a:lnTo>
                  <a:lnTo>
                    <a:pt x="31058" y="0"/>
                  </a:lnTo>
                  <a:close/>
                </a:path>
              </a:pathLst>
            </a:custGeom>
            <a:solidFill>
              <a:srgbClr val="C085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45664" y="2229110"/>
              <a:ext cx="2880003" cy="20446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09636" y="226773"/>
              <a:ext cx="1294321" cy="1562099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858892" y="743839"/>
            <a:ext cx="2018030" cy="457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00" spc="-185" dirty="0"/>
              <a:t>WEL</a:t>
            </a:r>
            <a:r>
              <a:rPr sz="2800" spc="-150" dirty="0"/>
              <a:t>L</a:t>
            </a:r>
            <a:r>
              <a:rPr sz="2800" spc="20" dirty="0"/>
              <a:t> </a:t>
            </a:r>
            <a:r>
              <a:rPr sz="2800" spc="-300" dirty="0"/>
              <a:t>DO</a:t>
            </a:r>
            <a:r>
              <a:rPr sz="2800" spc="-295" dirty="0"/>
              <a:t>N</a:t>
            </a:r>
            <a:r>
              <a:rPr sz="2800" spc="15" dirty="0"/>
              <a:t>E!</a:t>
            </a:r>
            <a:endParaRPr sz="2800"/>
          </a:p>
        </p:txBody>
      </p:sp>
      <p:sp>
        <p:nvSpPr>
          <p:cNvPr id="10" name="object 10"/>
          <p:cNvSpPr txBox="1"/>
          <p:nvPr/>
        </p:nvSpPr>
        <p:spPr>
          <a:xfrm>
            <a:off x="4730877" y="1291793"/>
            <a:ext cx="2273935" cy="233680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 algn="ctr">
              <a:lnSpc>
                <a:spcPct val="87300"/>
              </a:lnSpc>
              <a:spcBef>
                <a:spcPts val="420"/>
              </a:spcBef>
            </a:pPr>
            <a:r>
              <a:rPr sz="2100" spc="-55" dirty="0">
                <a:latin typeface="Times New Roman"/>
                <a:cs typeface="Times New Roman"/>
              </a:rPr>
              <a:t>SELAMAT </a:t>
            </a:r>
            <a:r>
              <a:rPr sz="2100" spc="-75" dirty="0">
                <a:latin typeface="Times New Roman"/>
                <a:cs typeface="Times New Roman"/>
              </a:rPr>
              <a:t>KALIAN </a:t>
            </a:r>
            <a:r>
              <a:rPr sz="2100" spc="-509" dirty="0">
                <a:latin typeface="Times New Roman"/>
                <a:cs typeface="Times New Roman"/>
              </a:rPr>
              <a:t> </a:t>
            </a:r>
            <a:r>
              <a:rPr sz="2100" spc="-130" dirty="0">
                <a:latin typeface="Times New Roman"/>
                <a:cs typeface="Times New Roman"/>
              </a:rPr>
              <a:t>SUDAH </a:t>
            </a:r>
            <a:r>
              <a:rPr sz="2100" spc="-125" dirty="0">
                <a:latin typeface="Times New Roman"/>
                <a:cs typeface="Times New Roman"/>
              </a:rPr>
              <a:t> </a:t>
            </a:r>
            <a:r>
              <a:rPr sz="2100" spc="-120" dirty="0">
                <a:latin typeface="Times New Roman"/>
                <a:cs typeface="Times New Roman"/>
              </a:rPr>
              <a:t>MENGETAHUI </a:t>
            </a:r>
            <a:r>
              <a:rPr sz="2100" spc="-114" dirty="0">
                <a:latin typeface="Times New Roman"/>
                <a:cs typeface="Times New Roman"/>
              </a:rPr>
              <a:t> </a:t>
            </a:r>
            <a:r>
              <a:rPr sz="2100" spc="-15" dirty="0">
                <a:latin typeface="Times New Roman"/>
                <a:cs typeface="Times New Roman"/>
              </a:rPr>
              <a:t>JENI</a:t>
            </a:r>
            <a:r>
              <a:rPr sz="2100" spc="-10" dirty="0">
                <a:latin typeface="Times New Roman"/>
                <a:cs typeface="Times New Roman"/>
              </a:rPr>
              <a:t>S </a:t>
            </a:r>
            <a:r>
              <a:rPr sz="2100" spc="-145" dirty="0">
                <a:latin typeface="Times New Roman"/>
                <a:cs typeface="Times New Roman"/>
              </a:rPr>
              <a:t>DAN</a:t>
            </a:r>
            <a:r>
              <a:rPr sz="2100" spc="-15" dirty="0">
                <a:latin typeface="Times New Roman"/>
                <a:cs typeface="Times New Roman"/>
              </a:rPr>
              <a:t> </a:t>
            </a:r>
            <a:r>
              <a:rPr sz="2100" spc="-40" dirty="0">
                <a:latin typeface="Times New Roman"/>
                <a:cs typeface="Times New Roman"/>
              </a:rPr>
              <a:t>S</a:t>
            </a:r>
            <a:r>
              <a:rPr sz="2100" spc="-35" dirty="0">
                <a:latin typeface="Times New Roman"/>
                <a:cs typeface="Times New Roman"/>
              </a:rPr>
              <a:t>I</a:t>
            </a:r>
            <a:r>
              <a:rPr sz="2100" spc="20" dirty="0">
                <a:latin typeface="Times New Roman"/>
                <a:cs typeface="Times New Roman"/>
              </a:rPr>
              <a:t>FA</a:t>
            </a:r>
            <a:r>
              <a:rPr sz="2100" spc="-75" dirty="0">
                <a:latin typeface="Times New Roman"/>
                <a:cs typeface="Times New Roman"/>
              </a:rPr>
              <a:t>T</a:t>
            </a:r>
            <a:r>
              <a:rPr sz="2100" spc="-35" dirty="0">
                <a:latin typeface="Times New Roman"/>
                <a:cs typeface="Times New Roman"/>
              </a:rPr>
              <a:t>-  </a:t>
            </a:r>
            <a:r>
              <a:rPr sz="2100" spc="-20" dirty="0">
                <a:latin typeface="Times New Roman"/>
                <a:cs typeface="Times New Roman"/>
              </a:rPr>
              <a:t>SIFAT</a:t>
            </a:r>
            <a:r>
              <a:rPr sz="2100" spc="5" dirty="0">
                <a:latin typeface="Times New Roman"/>
                <a:cs typeface="Times New Roman"/>
              </a:rPr>
              <a:t> </a:t>
            </a:r>
            <a:r>
              <a:rPr sz="2100" spc="-30" dirty="0">
                <a:latin typeface="Times New Roman"/>
                <a:cs typeface="Times New Roman"/>
              </a:rPr>
              <a:t>AIR</a:t>
            </a:r>
            <a:endParaRPr sz="2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400" spc="-105" dirty="0">
                <a:latin typeface="Times New Roman"/>
                <a:cs typeface="Times New Roman"/>
              </a:rPr>
              <a:t>SEMOGA</a:t>
            </a:r>
            <a:endParaRPr sz="2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sz="2400" spc="-65" dirty="0">
                <a:latin typeface="Times New Roman"/>
                <a:cs typeface="Times New Roman"/>
              </a:rPr>
              <a:t>BERMANFAAT!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168" y="168669"/>
            <a:ext cx="9051925" cy="2924810"/>
            <a:chOff x="16168" y="168669"/>
            <a:chExt cx="9051925" cy="2924810"/>
          </a:xfrm>
        </p:grpSpPr>
        <p:sp>
          <p:nvSpPr>
            <p:cNvPr id="12" name="object 12"/>
            <p:cNvSpPr/>
            <p:nvPr/>
          </p:nvSpPr>
          <p:spPr>
            <a:xfrm>
              <a:off x="3544328" y="168681"/>
              <a:ext cx="678180" cy="643255"/>
            </a:xfrm>
            <a:custGeom>
              <a:avLst/>
              <a:gdLst/>
              <a:ahLst/>
              <a:cxnLst/>
              <a:rect l="l" t="t" r="r" b="b"/>
              <a:pathLst>
                <a:path w="678179" h="643255">
                  <a:moveTo>
                    <a:pt x="186575" y="43154"/>
                  </a:moveTo>
                  <a:lnTo>
                    <a:pt x="100977" y="43154"/>
                  </a:lnTo>
                  <a:lnTo>
                    <a:pt x="100977" y="170827"/>
                  </a:lnTo>
                  <a:lnTo>
                    <a:pt x="185813" y="93980"/>
                  </a:lnTo>
                  <a:lnTo>
                    <a:pt x="186575" y="43154"/>
                  </a:lnTo>
                  <a:close/>
                </a:path>
                <a:path w="678179" h="643255">
                  <a:moveTo>
                    <a:pt x="576999" y="326898"/>
                  </a:moveTo>
                  <a:lnTo>
                    <a:pt x="339051" y="115620"/>
                  </a:lnTo>
                  <a:lnTo>
                    <a:pt x="100977" y="326986"/>
                  </a:lnTo>
                  <a:lnTo>
                    <a:pt x="100977" y="636816"/>
                  </a:lnTo>
                  <a:lnTo>
                    <a:pt x="107264" y="643064"/>
                  </a:lnTo>
                  <a:lnTo>
                    <a:pt x="263829" y="643064"/>
                  </a:lnTo>
                  <a:lnTo>
                    <a:pt x="263829" y="502843"/>
                  </a:lnTo>
                  <a:lnTo>
                    <a:pt x="270065" y="496544"/>
                  </a:lnTo>
                  <a:lnTo>
                    <a:pt x="407885" y="496544"/>
                  </a:lnTo>
                  <a:lnTo>
                    <a:pt x="414134" y="502843"/>
                  </a:lnTo>
                  <a:lnTo>
                    <a:pt x="414134" y="643064"/>
                  </a:lnTo>
                  <a:lnTo>
                    <a:pt x="570738" y="643077"/>
                  </a:lnTo>
                  <a:lnTo>
                    <a:pt x="576986" y="636816"/>
                  </a:lnTo>
                  <a:lnTo>
                    <a:pt x="576999" y="326898"/>
                  </a:lnTo>
                  <a:close/>
                </a:path>
                <a:path w="678179" h="643255">
                  <a:moveTo>
                    <a:pt x="677964" y="299758"/>
                  </a:moveTo>
                  <a:lnTo>
                    <a:pt x="340372" y="0"/>
                  </a:lnTo>
                  <a:lnTo>
                    <a:pt x="339051" y="1524"/>
                  </a:lnTo>
                  <a:lnTo>
                    <a:pt x="337667" y="0"/>
                  </a:lnTo>
                  <a:lnTo>
                    <a:pt x="0" y="299758"/>
                  </a:lnTo>
                  <a:lnTo>
                    <a:pt x="35572" y="339991"/>
                  </a:lnTo>
                  <a:lnTo>
                    <a:pt x="339051" y="70561"/>
                  </a:lnTo>
                  <a:lnTo>
                    <a:pt x="642454" y="339991"/>
                  </a:lnTo>
                  <a:lnTo>
                    <a:pt x="677964" y="2997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168" y="2096412"/>
              <a:ext cx="996950" cy="996950"/>
            </a:xfrm>
            <a:custGeom>
              <a:avLst/>
              <a:gdLst/>
              <a:ahLst/>
              <a:cxnLst/>
              <a:rect l="l" t="t" r="r" b="b"/>
              <a:pathLst>
                <a:path w="996950" h="996950">
                  <a:moveTo>
                    <a:pt x="498164" y="0"/>
                  </a:moveTo>
                  <a:lnTo>
                    <a:pt x="546141" y="2281"/>
                  </a:lnTo>
                  <a:lnTo>
                    <a:pt x="592827" y="8988"/>
                  </a:lnTo>
                  <a:lnTo>
                    <a:pt x="638014" y="19909"/>
                  </a:lnTo>
                  <a:lnTo>
                    <a:pt x="681494" y="34837"/>
                  </a:lnTo>
                  <a:lnTo>
                    <a:pt x="723057" y="53563"/>
                  </a:lnTo>
                  <a:lnTo>
                    <a:pt x="762494" y="75877"/>
                  </a:lnTo>
                  <a:lnTo>
                    <a:pt x="799598" y="101571"/>
                  </a:lnTo>
                  <a:lnTo>
                    <a:pt x="834159" y="130436"/>
                  </a:lnTo>
                  <a:lnTo>
                    <a:pt x="865968" y="162262"/>
                  </a:lnTo>
                  <a:lnTo>
                    <a:pt x="894816" y="196842"/>
                  </a:lnTo>
                  <a:lnTo>
                    <a:pt x="920496" y="233965"/>
                  </a:lnTo>
                  <a:lnTo>
                    <a:pt x="942797" y="273423"/>
                  </a:lnTo>
                  <a:lnTo>
                    <a:pt x="961512" y="315007"/>
                  </a:lnTo>
                  <a:lnTo>
                    <a:pt x="976432" y="358508"/>
                  </a:lnTo>
                  <a:lnTo>
                    <a:pt x="987347" y="403717"/>
                  </a:lnTo>
                  <a:lnTo>
                    <a:pt x="994049" y="450426"/>
                  </a:lnTo>
                  <a:lnTo>
                    <a:pt x="996330" y="498424"/>
                  </a:lnTo>
                  <a:lnTo>
                    <a:pt x="994049" y="546423"/>
                  </a:lnTo>
                  <a:lnTo>
                    <a:pt x="987347" y="593130"/>
                  </a:lnTo>
                  <a:lnTo>
                    <a:pt x="976432" y="638338"/>
                  </a:lnTo>
                  <a:lnTo>
                    <a:pt x="961512" y="681837"/>
                  </a:lnTo>
                  <a:lnTo>
                    <a:pt x="942797" y="723419"/>
                  </a:lnTo>
                  <a:lnTo>
                    <a:pt x="920496" y="762875"/>
                  </a:lnTo>
                  <a:lnTo>
                    <a:pt x="894816" y="799996"/>
                  </a:lnTo>
                  <a:lnTo>
                    <a:pt x="865968" y="834572"/>
                  </a:lnTo>
                  <a:lnTo>
                    <a:pt x="834159" y="866396"/>
                  </a:lnTo>
                  <a:lnTo>
                    <a:pt x="799598" y="895258"/>
                  </a:lnTo>
                  <a:lnTo>
                    <a:pt x="762494" y="920949"/>
                  </a:lnTo>
                  <a:lnTo>
                    <a:pt x="723057" y="943261"/>
                  </a:lnTo>
                  <a:lnTo>
                    <a:pt x="681494" y="961984"/>
                  </a:lnTo>
                  <a:lnTo>
                    <a:pt x="638015" y="976911"/>
                  </a:lnTo>
                  <a:lnTo>
                    <a:pt x="592827" y="987831"/>
                  </a:lnTo>
                  <a:lnTo>
                    <a:pt x="546141" y="994536"/>
                  </a:lnTo>
                  <a:lnTo>
                    <a:pt x="498165" y="996818"/>
                  </a:lnTo>
                  <a:lnTo>
                    <a:pt x="450188" y="994536"/>
                  </a:lnTo>
                  <a:lnTo>
                    <a:pt x="403502" y="987831"/>
                  </a:lnTo>
                  <a:lnTo>
                    <a:pt x="358315" y="976911"/>
                  </a:lnTo>
                  <a:lnTo>
                    <a:pt x="314835" y="961984"/>
                  </a:lnTo>
                  <a:lnTo>
                    <a:pt x="273272" y="943261"/>
                  </a:lnTo>
                  <a:lnTo>
                    <a:pt x="233835" y="920949"/>
                  </a:lnTo>
                  <a:lnTo>
                    <a:pt x="196731" y="895258"/>
                  </a:lnTo>
                  <a:lnTo>
                    <a:pt x="162170" y="866396"/>
                  </a:lnTo>
                  <a:lnTo>
                    <a:pt x="130361" y="834572"/>
                  </a:lnTo>
                  <a:lnTo>
                    <a:pt x="101513" y="799996"/>
                  </a:lnTo>
                  <a:lnTo>
                    <a:pt x="75833" y="762875"/>
                  </a:lnTo>
                  <a:lnTo>
                    <a:pt x="53532" y="723419"/>
                  </a:lnTo>
                  <a:lnTo>
                    <a:pt x="34817" y="681837"/>
                  </a:lnTo>
                  <a:lnTo>
                    <a:pt x="19897" y="638338"/>
                  </a:lnTo>
                  <a:lnTo>
                    <a:pt x="8982" y="593130"/>
                  </a:lnTo>
                  <a:lnTo>
                    <a:pt x="2280" y="546423"/>
                  </a:lnTo>
                  <a:lnTo>
                    <a:pt x="0" y="498424"/>
                  </a:lnTo>
                  <a:lnTo>
                    <a:pt x="2280" y="450426"/>
                  </a:lnTo>
                  <a:lnTo>
                    <a:pt x="8982" y="403717"/>
                  </a:lnTo>
                  <a:lnTo>
                    <a:pt x="19897" y="358508"/>
                  </a:lnTo>
                  <a:lnTo>
                    <a:pt x="34817" y="315007"/>
                  </a:lnTo>
                  <a:lnTo>
                    <a:pt x="53532" y="273423"/>
                  </a:lnTo>
                  <a:lnTo>
                    <a:pt x="75833" y="233965"/>
                  </a:lnTo>
                  <a:lnTo>
                    <a:pt x="101513" y="196842"/>
                  </a:lnTo>
                  <a:lnTo>
                    <a:pt x="130361" y="162262"/>
                  </a:lnTo>
                  <a:lnTo>
                    <a:pt x="162170" y="130436"/>
                  </a:lnTo>
                  <a:lnTo>
                    <a:pt x="196731" y="101571"/>
                  </a:lnTo>
                  <a:lnTo>
                    <a:pt x="233835" y="75877"/>
                  </a:lnTo>
                  <a:lnTo>
                    <a:pt x="273272" y="53563"/>
                  </a:lnTo>
                  <a:lnTo>
                    <a:pt x="314835" y="34837"/>
                  </a:lnTo>
                  <a:lnTo>
                    <a:pt x="358314" y="19909"/>
                  </a:lnTo>
                  <a:lnTo>
                    <a:pt x="403502" y="8988"/>
                  </a:lnTo>
                  <a:lnTo>
                    <a:pt x="450188" y="2281"/>
                  </a:lnTo>
                  <a:lnTo>
                    <a:pt x="498164" y="0"/>
                  </a:lnTo>
                  <a:close/>
                </a:path>
              </a:pathLst>
            </a:custGeom>
            <a:solidFill>
              <a:srgbClr val="FFD2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35242" y="2326512"/>
              <a:ext cx="558800" cy="536575"/>
            </a:xfrm>
            <a:custGeom>
              <a:avLst/>
              <a:gdLst/>
              <a:ahLst/>
              <a:cxnLst/>
              <a:rect l="l" t="t" r="r" b="b"/>
              <a:pathLst>
                <a:path w="558800" h="536575">
                  <a:moveTo>
                    <a:pt x="299847" y="485127"/>
                  </a:moveTo>
                  <a:lnTo>
                    <a:pt x="297002" y="464413"/>
                  </a:lnTo>
                  <a:lnTo>
                    <a:pt x="286080" y="445477"/>
                  </a:lnTo>
                  <a:lnTo>
                    <a:pt x="128028" y="268325"/>
                  </a:lnTo>
                  <a:lnTo>
                    <a:pt x="285089" y="91198"/>
                  </a:lnTo>
                  <a:lnTo>
                    <a:pt x="296138" y="72682"/>
                  </a:lnTo>
                  <a:lnTo>
                    <a:pt x="299212" y="51904"/>
                  </a:lnTo>
                  <a:lnTo>
                    <a:pt x="294233" y="31521"/>
                  </a:lnTo>
                  <a:lnTo>
                    <a:pt x="281089" y="14135"/>
                  </a:lnTo>
                  <a:lnTo>
                    <a:pt x="262585" y="3073"/>
                  </a:lnTo>
                  <a:lnTo>
                    <a:pt x="241820" y="0"/>
                  </a:lnTo>
                  <a:lnTo>
                    <a:pt x="221437" y="4991"/>
                  </a:lnTo>
                  <a:lnTo>
                    <a:pt x="204063" y="18135"/>
                  </a:lnTo>
                  <a:lnTo>
                    <a:pt x="13004" y="232308"/>
                  </a:lnTo>
                  <a:lnTo>
                    <a:pt x="13004" y="233299"/>
                  </a:lnTo>
                  <a:lnTo>
                    <a:pt x="11988" y="234302"/>
                  </a:lnTo>
                  <a:lnTo>
                    <a:pt x="10998" y="236308"/>
                  </a:lnTo>
                  <a:lnTo>
                    <a:pt x="9994" y="237312"/>
                  </a:lnTo>
                  <a:lnTo>
                    <a:pt x="8991" y="239306"/>
                  </a:lnTo>
                  <a:lnTo>
                    <a:pt x="6997" y="241312"/>
                  </a:lnTo>
                  <a:lnTo>
                    <a:pt x="4991" y="245313"/>
                  </a:lnTo>
                  <a:lnTo>
                    <a:pt x="4991" y="246316"/>
                  </a:lnTo>
                  <a:lnTo>
                    <a:pt x="2997" y="250317"/>
                  </a:lnTo>
                  <a:lnTo>
                    <a:pt x="1993" y="251320"/>
                  </a:lnTo>
                  <a:lnTo>
                    <a:pt x="1993" y="255320"/>
                  </a:lnTo>
                  <a:lnTo>
                    <a:pt x="990" y="256324"/>
                  </a:lnTo>
                  <a:lnTo>
                    <a:pt x="990" y="258318"/>
                  </a:lnTo>
                  <a:lnTo>
                    <a:pt x="0" y="260324"/>
                  </a:lnTo>
                  <a:lnTo>
                    <a:pt x="0" y="266331"/>
                  </a:lnTo>
                  <a:lnTo>
                    <a:pt x="990" y="269341"/>
                  </a:lnTo>
                  <a:lnTo>
                    <a:pt x="990" y="276339"/>
                  </a:lnTo>
                  <a:lnTo>
                    <a:pt x="1993" y="277342"/>
                  </a:lnTo>
                  <a:lnTo>
                    <a:pt x="1993" y="281343"/>
                  </a:lnTo>
                  <a:lnTo>
                    <a:pt x="2997" y="282346"/>
                  </a:lnTo>
                  <a:lnTo>
                    <a:pt x="2997" y="284340"/>
                  </a:lnTo>
                  <a:lnTo>
                    <a:pt x="3987" y="286346"/>
                  </a:lnTo>
                  <a:lnTo>
                    <a:pt x="3987" y="287350"/>
                  </a:lnTo>
                  <a:lnTo>
                    <a:pt x="4991" y="289344"/>
                  </a:lnTo>
                  <a:lnTo>
                    <a:pt x="4991" y="291350"/>
                  </a:lnTo>
                  <a:lnTo>
                    <a:pt x="5994" y="292354"/>
                  </a:lnTo>
                  <a:lnTo>
                    <a:pt x="6997" y="294360"/>
                  </a:lnTo>
                  <a:lnTo>
                    <a:pt x="7988" y="295351"/>
                  </a:lnTo>
                  <a:lnTo>
                    <a:pt x="8991" y="297357"/>
                  </a:lnTo>
                  <a:lnTo>
                    <a:pt x="9994" y="298361"/>
                  </a:lnTo>
                  <a:lnTo>
                    <a:pt x="10998" y="300355"/>
                  </a:lnTo>
                  <a:lnTo>
                    <a:pt x="11988" y="301358"/>
                  </a:lnTo>
                  <a:lnTo>
                    <a:pt x="13004" y="303364"/>
                  </a:lnTo>
                  <a:lnTo>
                    <a:pt x="13004" y="304368"/>
                  </a:lnTo>
                  <a:lnTo>
                    <a:pt x="13995" y="305358"/>
                  </a:lnTo>
                  <a:lnTo>
                    <a:pt x="205054" y="518528"/>
                  </a:lnTo>
                  <a:lnTo>
                    <a:pt x="214007" y="526415"/>
                  </a:lnTo>
                  <a:lnTo>
                    <a:pt x="224066" y="532041"/>
                  </a:lnTo>
                  <a:lnTo>
                    <a:pt x="234886" y="535419"/>
                  </a:lnTo>
                  <a:lnTo>
                    <a:pt x="246075" y="536536"/>
                  </a:lnTo>
                  <a:lnTo>
                    <a:pt x="255778" y="535622"/>
                  </a:lnTo>
                  <a:lnTo>
                    <a:pt x="265201" y="532917"/>
                  </a:lnTo>
                  <a:lnTo>
                    <a:pt x="274066" y="528523"/>
                  </a:lnTo>
                  <a:lnTo>
                    <a:pt x="282079" y="522541"/>
                  </a:lnTo>
                  <a:lnTo>
                    <a:pt x="294805" y="505282"/>
                  </a:lnTo>
                  <a:lnTo>
                    <a:pt x="299847" y="485127"/>
                  </a:lnTo>
                  <a:close/>
                </a:path>
                <a:path w="558800" h="536575">
                  <a:moveTo>
                    <a:pt x="558304" y="51904"/>
                  </a:moveTo>
                  <a:lnTo>
                    <a:pt x="553313" y="31521"/>
                  </a:lnTo>
                  <a:lnTo>
                    <a:pt x="540169" y="14135"/>
                  </a:lnTo>
                  <a:lnTo>
                    <a:pt x="521665" y="3073"/>
                  </a:lnTo>
                  <a:lnTo>
                    <a:pt x="500913" y="0"/>
                  </a:lnTo>
                  <a:lnTo>
                    <a:pt x="480529" y="4991"/>
                  </a:lnTo>
                  <a:lnTo>
                    <a:pt x="463143" y="18135"/>
                  </a:lnTo>
                  <a:lnTo>
                    <a:pt x="272084" y="233299"/>
                  </a:lnTo>
                  <a:lnTo>
                    <a:pt x="272084" y="234302"/>
                  </a:lnTo>
                  <a:lnTo>
                    <a:pt x="271081" y="235305"/>
                  </a:lnTo>
                  <a:lnTo>
                    <a:pt x="270090" y="237312"/>
                  </a:lnTo>
                  <a:lnTo>
                    <a:pt x="269074" y="238315"/>
                  </a:lnTo>
                  <a:lnTo>
                    <a:pt x="268084" y="240309"/>
                  </a:lnTo>
                  <a:lnTo>
                    <a:pt x="266077" y="242316"/>
                  </a:lnTo>
                  <a:lnTo>
                    <a:pt x="264083" y="246316"/>
                  </a:lnTo>
                  <a:lnTo>
                    <a:pt x="264083" y="247319"/>
                  </a:lnTo>
                  <a:lnTo>
                    <a:pt x="262077" y="251320"/>
                  </a:lnTo>
                  <a:lnTo>
                    <a:pt x="261073" y="252323"/>
                  </a:lnTo>
                  <a:lnTo>
                    <a:pt x="261073" y="256324"/>
                  </a:lnTo>
                  <a:lnTo>
                    <a:pt x="260083" y="257327"/>
                  </a:lnTo>
                  <a:lnTo>
                    <a:pt x="260083" y="259321"/>
                  </a:lnTo>
                  <a:lnTo>
                    <a:pt x="259080" y="261327"/>
                  </a:lnTo>
                  <a:lnTo>
                    <a:pt x="259080" y="276339"/>
                  </a:lnTo>
                  <a:lnTo>
                    <a:pt x="260083" y="277342"/>
                  </a:lnTo>
                  <a:lnTo>
                    <a:pt x="260083" y="281343"/>
                  </a:lnTo>
                  <a:lnTo>
                    <a:pt x="261073" y="282346"/>
                  </a:lnTo>
                  <a:lnTo>
                    <a:pt x="261073" y="284340"/>
                  </a:lnTo>
                  <a:lnTo>
                    <a:pt x="262077" y="286346"/>
                  </a:lnTo>
                  <a:lnTo>
                    <a:pt x="262077" y="287350"/>
                  </a:lnTo>
                  <a:lnTo>
                    <a:pt x="263080" y="289344"/>
                  </a:lnTo>
                  <a:lnTo>
                    <a:pt x="263080" y="291350"/>
                  </a:lnTo>
                  <a:lnTo>
                    <a:pt x="264083" y="292354"/>
                  </a:lnTo>
                  <a:lnTo>
                    <a:pt x="265074" y="294360"/>
                  </a:lnTo>
                  <a:lnTo>
                    <a:pt x="266077" y="295351"/>
                  </a:lnTo>
                  <a:lnTo>
                    <a:pt x="267081" y="297357"/>
                  </a:lnTo>
                  <a:lnTo>
                    <a:pt x="268084" y="298361"/>
                  </a:lnTo>
                  <a:lnTo>
                    <a:pt x="269074" y="300355"/>
                  </a:lnTo>
                  <a:lnTo>
                    <a:pt x="270090" y="301358"/>
                  </a:lnTo>
                  <a:lnTo>
                    <a:pt x="271081" y="303364"/>
                  </a:lnTo>
                  <a:lnTo>
                    <a:pt x="271081" y="304368"/>
                  </a:lnTo>
                  <a:lnTo>
                    <a:pt x="272084" y="305358"/>
                  </a:lnTo>
                  <a:lnTo>
                    <a:pt x="463143" y="518528"/>
                  </a:lnTo>
                  <a:lnTo>
                    <a:pt x="504151" y="536536"/>
                  </a:lnTo>
                  <a:lnTo>
                    <a:pt x="513867" y="535622"/>
                  </a:lnTo>
                  <a:lnTo>
                    <a:pt x="552894" y="505282"/>
                  </a:lnTo>
                  <a:lnTo>
                    <a:pt x="557923" y="485127"/>
                  </a:lnTo>
                  <a:lnTo>
                    <a:pt x="555078" y="464413"/>
                  </a:lnTo>
                  <a:lnTo>
                    <a:pt x="544169" y="445477"/>
                  </a:lnTo>
                  <a:lnTo>
                    <a:pt x="386118" y="268325"/>
                  </a:lnTo>
                  <a:lnTo>
                    <a:pt x="544169" y="91198"/>
                  </a:lnTo>
                  <a:lnTo>
                    <a:pt x="555218" y="72682"/>
                  </a:lnTo>
                  <a:lnTo>
                    <a:pt x="558304" y="519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011531" y="2035939"/>
              <a:ext cx="1056640" cy="1057275"/>
            </a:xfrm>
            <a:custGeom>
              <a:avLst/>
              <a:gdLst/>
              <a:ahLst/>
              <a:cxnLst/>
              <a:rect l="l" t="t" r="r" b="b"/>
              <a:pathLst>
                <a:path w="1056640" h="1057275">
                  <a:moveTo>
                    <a:pt x="528279" y="0"/>
                  </a:moveTo>
                  <a:lnTo>
                    <a:pt x="480195" y="2160"/>
                  </a:lnTo>
                  <a:lnTo>
                    <a:pt x="433321" y="8516"/>
                  </a:lnTo>
                  <a:lnTo>
                    <a:pt x="387842" y="18881"/>
                  </a:lnTo>
                  <a:lnTo>
                    <a:pt x="343946" y="33070"/>
                  </a:lnTo>
                  <a:lnTo>
                    <a:pt x="301818" y="50894"/>
                  </a:lnTo>
                  <a:lnTo>
                    <a:pt x="261647" y="72167"/>
                  </a:lnTo>
                  <a:lnTo>
                    <a:pt x="223617" y="96704"/>
                  </a:lnTo>
                  <a:lnTo>
                    <a:pt x="187916" y="124316"/>
                  </a:lnTo>
                  <a:lnTo>
                    <a:pt x="154729" y="154817"/>
                  </a:lnTo>
                  <a:lnTo>
                    <a:pt x="124244" y="188022"/>
                  </a:lnTo>
                  <a:lnTo>
                    <a:pt x="96648" y="223742"/>
                  </a:lnTo>
                  <a:lnTo>
                    <a:pt x="72125" y="261792"/>
                  </a:lnTo>
                  <a:lnTo>
                    <a:pt x="50864" y="301984"/>
                  </a:lnTo>
                  <a:lnTo>
                    <a:pt x="33050" y="344133"/>
                  </a:lnTo>
                  <a:lnTo>
                    <a:pt x="18870" y="388051"/>
                  </a:lnTo>
                  <a:lnTo>
                    <a:pt x="8511" y="433552"/>
                  </a:lnTo>
                  <a:lnTo>
                    <a:pt x="2158" y="480449"/>
                  </a:lnTo>
                  <a:lnTo>
                    <a:pt x="0" y="528555"/>
                  </a:lnTo>
                  <a:lnTo>
                    <a:pt x="2158" y="576661"/>
                  </a:lnTo>
                  <a:lnTo>
                    <a:pt x="8511" y="623557"/>
                  </a:lnTo>
                  <a:lnTo>
                    <a:pt x="18870" y="669057"/>
                  </a:lnTo>
                  <a:lnTo>
                    <a:pt x="33050" y="712973"/>
                  </a:lnTo>
                  <a:lnTo>
                    <a:pt x="50864" y="755119"/>
                  </a:lnTo>
                  <a:lnTo>
                    <a:pt x="72126" y="795310"/>
                  </a:lnTo>
                  <a:lnTo>
                    <a:pt x="96648" y="833357"/>
                  </a:lnTo>
                  <a:lnTo>
                    <a:pt x="124245" y="869075"/>
                  </a:lnTo>
                  <a:lnTo>
                    <a:pt x="154730" y="902276"/>
                  </a:lnTo>
                  <a:lnTo>
                    <a:pt x="187916" y="932775"/>
                  </a:lnTo>
                  <a:lnTo>
                    <a:pt x="223617" y="960385"/>
                  </a:lnTo>
                  <a:lnTo>
                    <a:pt x="261647" y="984918"/>
                  </a:lnTo>
                  <a:lnTo>
                    <a:pt x="301819" y="1006189"/>
                  </a:lnTo>
                  <a:lnTo>
                    <a:pt x="343946" y="1024012"/>
                  </a:lnTo>
                  <a:lnTo>
                    <a:pt x="387842" y="1038198"/>
                  </a:lnTo>
                  <a:lnTo>
                    <a:pt x="433321" y="1048562"/>
                  </a:lnTo>
                  <a:lnTo>
                    <a:pt x="480196" y="1054918"/>
                  </a:lnTo>
                  <a:lnTo>
                    <a:pt x="528280" y="1057077"/>
                  </a:lnTo>
                  <a:lnTo>
                    <a:pt x="576364" y="1054918"/>
                  </a:lnTo>
                  <a:lnTo>
                    <a:pt x="623239" y="1048562"/>
                  </a:lnTo>
                  <a:lnTo>
                    <a:pt x="668717" y="1038198"/>
                  </a:lnTo>
                  <a:lnTo>
                    <a:pt x="712614" y="1024012"/>
                  </a:lnTo>
                  <a:lnTo>
                    <a:pt x="754741" y="1006189"/>
                  </a:lnTo>
                  <a:lnTo>
                    <a:pt x="794913" y="984918"/>
                  </a:lnTo>
                  <a:lnTo>
                    <a:pt x="832942" y="960385"/>
                  </a:lnTo>
                  <a:lnTo>
                    <a:pt x="868644" y="932775"/>
                  </a:lnTo>
                  <a:lnTo>
                    <a:pt x="901830" y="902276"/>
                  </a:lnTo>
                  <a:lnTo>
                    <a:pt x="932315" y="869075"/>
                  </a:lnTo>
                  <a:lnTo>
                    <a:pt x="959912" y="833357"/>
                  </a:lnTo>
                  <a:lnTo>
                    <a:pt x="984434" y="795310"/>
                  </a:lnTo>
                  <a:lnTo>
                    <a:pt x="1005695" y="755120"/>
                  </a:lnTo>
                  <a:lnTo>
                    <a:pt x="1023509" y="712973"/>
                  </a:lnTo>
                  <a:lnTo>
                    <a:pt x="1037689" y="669057"/>
                  </a:lnTo>
                  <a:lnTo>
                    <a:pt x="1048048" y="623557"/>
                  </a:lnTo>
                  <a:lnTo>
                    <a:pt x="1054401" y="576661"/>
                  </a:lnTo>
                  <a:lnTo>
                    <a:pt x="1056560" y="528555"/>
                  </a:lnTo>
                  <a:lnTo>
                    <a:pt x="1054401" y="480449"/>
                  </a:lnTo>
                  <a:lnTo>
                    <a:pt x="1048048" y="433552"/>
                  </a:lnTo>
                  <a:lnTo>
                    <a:pt x="1037689" y="388051"/>
                  </a:lnTo>
                  <a:lnTo>
                    <a:pt x="1023509" y="344133"/>
                  </a:lnTo>
                  <a:lnTo>
                    <a:pt x="1005695" y="301985"/>
                  </a:lnTo>
                  <a:lnTo>
                    <a:pt x="984434" y="261792"/>
                  </a:lnTo>
                  <a:lnTo>
                    <a:pt x="959911" y="223742"/>
                  </a:lnTo>
                  <a:lnTo>
                    <a:pt x="932314" y="188022"/>
                  </a:lnTo>
                  <a:lnTo>
                    <a:pt x="901830" y="154818"/>
                  </a:lnTo>
                  <a:lnTo>
                    <a:pt x="868643" y="124316"/>
                  </a:lnTo>
                  <a:lnTo>
                    <a:pt x="832942" y="96704"/>
                  </a:lnTo>
                  <a:lnTo>
                    <a:pt x="794912" y="72167"/>
                  </a:lnTo>
                  <a:lnTo>
                    <a:pt x="754740" y="50894"/>
                  </a:lnTo>
                  <a:lnTo>
                    <a:pt x="712613" y="33070"/>
                  </a:lnTo>
                  <a:lnTo>
                    <a:pt x="668717" y="18881"/>
                  </a:lnTo>
                  <a:lnTo>
                    <a:pt x="623238" y="8516"/>
                  </a:lnTo>
                  <a:lnTo>
                    <a:pt x="576363" y="2160"/>
                  </a:lnTo>
                  <a:lnTo>
                    <a:pt x="528279" y="0"/>
                  </a:lnTo>
                  <a:close/>
                </a:path>
              </a:pathLst>
            </a:custGeom>
            <a:solidFill>
              <a:srgbClr val="FFD2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243709" y="2279941"/>
              <a:ext cx="592455" cy="569595"/>
            </a:xfrm>
            <a:custGeom>
              <a:avLst/>
              <a:gdLst/>
              <a:ahLst/>
              <a:cxnLst/>
              <a:rect l="l" t="t" r="r" b="b"/>
              <a:pathLst>
                <a:path w="592454" h="569594">
                  <a:moveTo>
                    <a:pt x="317309" y="277139"/>
                  </a:moveTo>
                  <a:lnTo>
                    <a:pt x="316255" y="275005"/>
                  </a:lnTo>
                  <a:lnTo>
                    <a:pt x="316255" y="272884"/>
                  </a:lnTo>
                  <a:lnTo>
                    <a:pt x="315188" y="271818"/>
                  </a:lnTo>
                  <a:lnTo>
                    <a:pt x="315188" y="267589"/>
                  </a:lnTo>
                  <a:lnTo>
                    <a:pt x="314121" y="266522"/>
                  </a:lnTo>
                  <a:lnTo>
                    <a:pt x="312000" y="262267"/>
                  </a:lnTo>
                  <a:lnTo>
                    <a:pt x="312000" y="261213"/>
                  </a:lnTo>
                  <a:lnTo>
                    <a:pt x="309880" y="256971"/>
                  </a:lnTo>
                  <a:lnTo>
                    <a:pt x="307759" y="254850"/>
                  </a:lnTo>
                  <a:lnTo>
                    <a:pt x="306705" y="252730"/>
                  </a:lnTo>
                  <a:lnTo>
                    <a:pt x="305638" y="251663"/>
                  </a:lnTo>
                  <a:lnTo>
                    <a:pt x="304584" y="249542"/>
                  </a:lnTo>
                  <a:lnTo>
                    <a:pt x="303517" y="248475"/>
                  </a:lnTo>
                  <a:lnTo>
                    <a:pt x="303517" y="247408"/>
                  </a:lnTo>
                  <a:lnTo>
                    <a:pt x="100901" y="19240"/>
                  </a:lnTo>
                  <a:lnTo>
                    <a:pt x="82473" y="5295"/>
                  </a:lnTo>
                  <a:lnTo>
                    <a:pt x="60858" y="0"/>
                  </a:lnTo>
                  <a:lnTo>
                    <a:pt x="38849" y="3276"/>
                  </a:lnTo>
                  <a:lnTo>
                    <a:pt x="19227" y="14998"/>
                  </a:lnTo>
                  <a:lnTo>
                    <a:pt x="5283" y="33439"/>
                  </a:lnTo>
                  <a:lnTo>
                    <a:pt x="0" y="55054"/>
                  </a:lnTo>
                  <a:lnTo>
                    <a:pt x="3263" y="77076"/>
                  </a:lnTo>
                  <a:lnTo>
                    <a:pt x="14986" y="96710"/>
                  </a:lnTo>
                  <a:lnTo>
                    <a:pt x="182587" y="284556"/>
                  </a:lnTo>
                  <a:lnTo>
                    <a:pt x="14986" y="472414"/>
                  </a:lnTo>
                  <a:lnTo>
                    <a:pt x="3416" y="492493"/>
                  </a:lnTo>
                  <a:lnTo>
                    <a:pt x="393" y="514464"/>
                  </a:lnTo>
                  <a:lnTo>
                    <a:pt x="5740" y="535838"/>
                  </a:lnTo>
                  <a:lnTo>
                    <a:pt x="37122" y="565137"/>
                  </a:lnTo>
                  <a:lnTo>
                    <a:pt x="57416" y="568985"/>
                  </a:lnTo>
                  <a:lnTo>
                    <a:pt x="69291" y="567791"/>
                  </a:lnTo>
                  <a:lnTo>
                    <a:pt x="80759" y="564210"/>
                  </a:lnTo>
                  <a:lnTo>
                    <a:pt x="91427" y="558241"/>
                  </a:lnTo>
                  <a:lnTo>
                    <a:pt x="100901" y="549884"/>
                  </a:lnTo>
                  <a:lnTo>
                    <a:pt x="303517" y="323824"/>
                  </a:lnTo>
                  <a:lnTo>
                    <a:pt x="304584" y="322770"/>
                  </a:lnTo>
                  <a:lnTo>
                    <a:pt x="304584" y="321703"/>
                  </a:lnTo>
                  <a:lnTo>
                    <a:pt x="305638" y="319582"/>
                  </a:lnTo>
                  <a:lnTo>
                    <a:pt x="306705" y="318528"/>
                  </a:lnTo>
                  <a:lnTo>
                    <a:pt x="307759" y="316407"/>
                  </a:lnTo>
                  <a:lnTo>
                    <a:pt x="308825" y="315341"/>
                  </a:lnTo>
                  <a:lnTo>
                    <a:pt x="309880" y="313220"/>
                  </a:lnTo>
                  <a:lnTo>
                    <a:pt x="310946" y="312153"/>
                  </a:lnTo>
                  <a:lnTo>
                    <a:pt x="312000" y="310032"/>
                  </a:lnTo>
                  <a:lnTo>
                    <a:pt x="313067" y="308965"/>
                  </a:lnTo>
                  <a:lnTo>
                    <a:pt x="313067" y="306844"/>
                  </a:lnTo>
                  <a:lnTo>
                    <a:pt x="314121" y="304723"/>
                  </a:lnTo>
                  <a:lnTo>
                    <a:pt x="314121" y="303669"/>
                  </a:lnTo>
                  <a:lnTo>
                    <a:pt x="315188" y="301548"/>
                  </a:lnTo>
                  <a:lnTo>
                    <a:pt x="315188" y="299415"/>
                  </a:lnTo>
                  <a:lnTo>
                    <a:pt x="316255" y="298348"/>
                  </a:lnTo>
                  <a:lnTo>
                    <a:pt x="316255" y="294119"/>
                  </a:lnTo>
                  <a:lnTo>
                    <a:pt x="317309" y="293052"/>
                  </a:lnTo>
                  <a:lnTo>
                    <a:pt x="317309" y="277139"/>
                  </a:lnTo>
                  <a:close/>
                </a:path>
                <a:path w="592454" h="569594">
                  <a:moveTo>
                    <a:pt x="592061" y="276072"/>
                  </a:moveTo>
                  <a:lnTo>
                    <a:pt x="590994" y="273939"/>
                  </a:lnTo>
                  <a:lnTo>
                    <a:pt x="590994" y="271818"/>
                  </a:lnTo>
                  <a:lnTo>
                    <a:pt x="589927" y="270764"/>
                  </a:lnTo>
                  <a:lnTo>
                    <a:pt x="589927" y="266522"/>
                  </a:lnTo>
                  <a:lnTo>
                    <a:pt x="588873" y="265468"/>
                  </a:lnTo>
                  <a:lnTo>
                    <a:pt x="586752" y="261213"/>
                  </a:lnTo>
                  <a:lnTo>
                    <a:pt x="586752" y="260146"/>
                  </a:lnTo>
                  <a:lnTo>
                    <a:pt x="584631" y="255905"/>
                  </a:lnTo>
                  <a:lnTo>
                    <a:pt x="582510" y="253784"/>
                  </a:lnTo>
                  <a:lnTo>
                    <a:pt x="581456" y="251663"/>
                  </a:lnTo>
                  <a:lnTo>
                    <a:pt x="580390" y="250596"/>
                  </a:lnTo>
                  <a:lnTo>
                    <a:pt x="579335" y="248475"/>
                  </a:lnTo>
                  <a:lnTo>
                    <a:pt x="578269" y="247408"/>
                  </a:lnTo>
                  <a:lnTo>
                    <a:pt x="578269" y="246354"/>
                  </a:lnTo>
                  <a:lnTo>
                    <a:pt x="375653" y="19240"/>
                  </a:lnTo>
                  <a:lnTo>
                    <a:pt x="357225" y="5295"/>
                  </a:lnTo>
                  <a:lnTo>
                    <a:pt x="335610" y="0"/>
                  </a:lnTo>
                  <a:lnTo>
                    <a:pt x="313601" y="3276"/>
                  </a:lnTo>
                  <a:lnTo>
                    <a:pt x="293979" y="14998"/>
                  </a:lnTo>
                  <a:lnTo>
                    <a:pt x="280035" y="33439"/>
                  </a:lnTo>
                  <a:lnTo>
                    <a:pt x="274739" y="55054"/>
                  </a:lnTo>
                  <a:lnTo>
                    <a:pt x="278015" y="77076"/>
                  </a:lnTo>
                  <a:lnTo>
                    <a:pt x="289725" y="96710"/>
                  </a:lnTo>
                  <a:lnTo>
                    <a:pt x="456272" y="284556"/>
                  </a:lnTo>
                  <a:lnTo>
                    <a:pt x="288671" y="472414"/>
                  </a:lnTo>
                  <a:lnTo>
                    <a:pt x="277101" y="492493"/>
                  </a:lnTo>
                  <a:lnTo>
                    <a:pt x="274091" y="514464"/>
                  </a:lnTo>
                  <a:lnTo>
                    <a:pt x="279425" y="535838"/>
                  </a:lnTo>
                  <a:lnTo>
                    <a:pt x="310819" y="565137"/>
                  </a:lnTo>
                  <a:lnTo>
                    <a:pt x="331101" y="568985"/>
                  </a:lnTo>
                  <a:lnTo>
                    <a:pt x="342963" y="567791"/>
                  </a:lnTo>
                  <a:lnTo>
                    <a:pt x="354444" y="564210"/>
                  </a:lnTo>
                  <a:lnTo>
                    <a:pt x="365112" y="558241"/>
                  </a:lnTo>
                  <a:lnTo>
                    <a:pt x="374599" y="549884"/>
                  </a:lnTo>
                  <a:lnTo>
                    <a:pt x="577215" y="323824"/>
                  </a:lnTo>
                  <a:lnTo>
                    <a:pt x="578269" y="322770"/>
                  </a:lnTo>
                  <a:lnTo>
                    <a:pt x="578269" y="321703"/>
                  </a:lnTo>
                  <a:lnTo>
                    <a:pt x="579335" y="319582"/>
                  </a:lnTo>
                  <a:lnTo>
                    <a:pt x="580390" y="318528"/>
                  </a:lnTo>
                  <a:lnTo>
                    <a:pt x="581456" y="316407"/>
                  </a:lnTo>
                  <a:lnTo>
                    <a:pt x="582510" y="315341"/>
                  </a:lnTo>
                  <a:lnTo>
                    <a:pt x="583577" y="313220"/>
                  </a:lnTo>
                  <a:lnTo>
                    <a:pt x="584631" y="312153"/>
                  </a:lnTo>
                  <a:lnTo>
                    <a:pt x="585698" y="310032"/>
                  </a:lnTo>
                  <a:lnTo>
                    <a:pt x="586752" y="308965"/>
                  </a:lnTo>
                  <a:lnTo>
                    <a:pt x="586752" y="306844"/>
                  </a:lnTo>
                  <a:lnTo>
                    <a:pt x="587819" y="304723"/>
                  </a:lnTo>
                  <a:lnTo>
                    <a:pt x="587819" y="303669"/>
                  </a:lnTo>
                  <a:lnTo>
                    <a:pt x="588873" y="301548"/>
                  </a:lnTo>
                  <a:lnTo>
                    <a:pt x="588873" y="299415"/>
                  </a:lnTo>
                  <a:lnTo>
                    <a:pt x="589927" y="298348"/>
                  </a:lnTo>
                  <a:lnTo>
                    <a:pt x="589927" y="294119"/>
                  </a:lnTo>
                  <a:lnTo>
                    <a:pt x="590994" y="293052"/>
                  </a:lnTo>
                  <a:lnTo>
                    <a:pt x="590994" y="285623"/>
                  </a:lnTo>
                  <a:lnTo>
                    <a:pt x="592061" y="282435"/>
                  </a:lnTo>
                  <a:lnTo>
                    <a:pt x="592061" y="2760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3999" cy="51434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143997" cy="7650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9239" y="2397251"/>
              <a:ext cx="2189988" cy="208483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91996" y="2352039"/>
              <a:ext cx="2283460" cy="2175510"/>
            </a:xfrm>
            <a:custGeom>
              <a:avLst/>
              <a:gdLst/>
              <a:ahLst/>
              <a:cxnLst/>
              <a:rect l="l" t="t" r="r" b="b"/>
              <a:pathLst>
                <a:path w="2283460" h="2175510">
                  <a:moveTo>
                    <a:pt x="2282952" y="0"/>
                  </a:moveTo>
                  <a:lnTo>
                    <a:pt x="2237105" y="0"/>
                  </a:lnTo>
                  <a:lnTo>
                    <a:pt x="2237105" y="45720"/>
                  </a:lnTo>
                  <a:lnTo>
                    <a:pt x="2237105" y="2129790"/>
                  </a:lnTo>
                  <a:lnTo>
                    <a:pt x="45847" y="2129790"/>
                  </a:lnTo>
                  <a:lnTo>
                    <a:pt x="45847" y="45720"/>
                  </a:lnTo>
                  <a:lnTo>
                    <a:pt x="2237105" y="45720"/>
                  </a:lnTo>
                  <a:lnTo>
                    <a:pt x="2237105" y="0"/>
                  </a:lnTo>
                  <a:lnTo>
                    <a:pt x="0" y="0"/>
                  </a:lnTo>
                  <a:lnTo>
                    <a:pt x="0" y="45720"/>
                  </a:lnTo>
                  <a:lnTo>
                    <a:pt x="0" y="2129790"/>
                  </a:lnTo>
                  <a:lnTo>
                    <a:pt x="0" y="2175510"/>
                  </a:lnTo>
                  <a:lnTo>
                    <a:pt x="2282952" y="2175510"/>
                  </a:lnTo>
                  <a:lnTo>
                    <a:pt x="2282952" y="2129955"/>
                  </a:lnTo>
                  <a:lnTo>
                    <a:pt x="2282952" y="2129790"/>
                  </a:lnTo>
                  <a:lnTo>
                    <a:pt x="2282952" y="45720"/>
                  </a:lnTo>
                  <a:lnTo>
                    <a:pt x="2282952" y="45339"/>
                  </a:lnTo>
                  <a:lnTo>
                    <a:pt x="22829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88169" y="1732690"/>
              <a:ext cx="422466" cy="38956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74269" y="2721762"/>
              <a:ext cx="4457700" cy="1678939"/>
            </a:xfrm>
            <a:custGeom>
              <a:avLst/>
              <a:gdLst/>
              <a:ahLst/>
              <a:cxnLst/>
              <a:rect l="l" t="t" r="r" b="b"/>
              <a:pathLst>
                <a:path w="4457700" h="1678939">
                  <a:moveTo>
                    <a:pt x="1067612" y="98628"/>
                  </a:moveTo>
                  <a:lnTo>
                    <a:pt x="1059421" y="95631"/>
                  </a:lnTo>
                  <a:lnTo>
                    <a:pt x="1056373" y="95719"/>
                  </a:lnTo>
                  <a:lnTo>
                    <a:pt x="1048054" y="94805"/>
                  </a:lnTo>
                  <a:lnTo>
                    <a:pt x="1048054" y="106959"/>
                  </a:lnTo>
                  <a:lnTo>
                    <a:pt x="1028014" y="136817"/>
                  </a:lnTo>
                  <a:lnTo>
                    <a:pt x="1006817" y="165836"/>
                  </a:lnTo>
                  <a:lnTo>
                    <a:pt x="962964" y="221754"/>
                  </a:lnTo>
                  <a:lnTo>
                    <a:pt x="961415" y="219684"/>
                  </a:lnTo>
                  <a:lnTo>
                    <a:pt x="960437" y="218757"/>
                  </a:lnTo>
                  <a:lnTo>
                    <a:pt x="959713" y="216281"/>
                  </a:lnTo>
                  <a:lnTo>
                    <a:pt x="956119" y="205295"/>
                  </a:lnTo>
                  <a:lnTo>
                    <a:pt x="953122" y="195440"/>
                  </a:lnTo>
                  <a:lnTo>
                    <a:pt x="949807" y="184315"/>
                  </a:lnTo>
                  <a:lnTo>
                    <a:pt x="946899" y="172999"/>
                  </a:lnTo>
                  <a:lnTo>
                    <a:pt x="945146" y="165354"/>
                  </a:lnTo>
                  <a:lnTo>
                    <a:pt x="943000" y="157911"/>
                  </a:lnTo>
                  <a:lnTo>
                    <a:pt x="940536" y="150622"/>
                  </a:lnTo>
                  <a:lnTo>
                    <a:pt x="937856" y="143446"/>
                  </a:lnTo>
                  <a:lnTo>
                    <a:pt x="935443" y="136131"/>
                  </a:lnTo>
                  <a:lnTo>
                    <a:pt x="930795" y="121424"/>
                  </a:lnTo>
                  <a:lnTo>
                    <a:pt x="928382" y="114109"/>
                  </a:lnTo>
                  <a:lnTo>
                    <a:pt x="925817" y="106883"/>
                  </a:lnTo>
                  <a:lnTo>
                    <a:pt x="921486" y="92011"/>
                  </a:lnTo>
                  <a:lnTo>
                    <a:pt x="925779" y="91287"/>
                  </a:lnTo>
                  <a:lnTo>
                    <a:pt x="928662" y="89852"/>
                  </a:lnTo>
                  <a:lnTo>
                    <a:pt x="932281" y="90881"/>
                  </a:lnTo>
                  <a:lnTo>
                    <a:pt x="945769" y="92671"/>
                  </a:lnTo>
                  <a:lnTo>
                    <a:pt x="973582" y="98679"/>
                  </a:lnTo>
                  <a:lnTo>
                    <a:pt x="987069" y="100469"/>
                  </a:lnTo>
                  <a:lnTo>
                    <a:pt x="999655" y="102704"/>
                  </a:lnTo>
                  <a:lnTo>
                    <a:pt x="1036955" y="105397"/>
                  </a:lnTo>
                  <a:lnTo>
                    <a:pt x="1048054" y="106959"/>
                  </a:lnTo>
                  <a:lnTo>
                    <a:pt x="1048054" y="94805"/>
                  </a:lnTo>
                  <a:lnTo>
                    <a:pt x="1044740" y="94424"/>
                  </a:lnTo>
                  <a:lnTo>
                    <a:pt x="1021156" y="91986"/>
                  </a:lnTo>
                  <a:lnTo>
                    <a:pt x="1009523" y="90690"/>
                  </a:lnTo>
                  <a:lnTo>
                    <a:pt x="927798" y="74676"/>
                  </a:lnTo>
                  <a:lnTo>
                    <a:pt x="922947" y="74244"/>
                  </a:lnTo>
                  <a:lnTo>
                    <a:pt x="917689" y="74028"/>
                  </a:lnTo>
                  <a:lnTo>
                    <a:pt x="912990" y="74955"/>
                  </a:lnTo>
                  <a:lnTo>
                    <a:pt x="905243" y="75984"/>
                  </a:lnTo>
                  <a:lnTo>
                    <a:pt x="901585" y="82067"/>
                  </a:lnTo>
                  <a:lnTo>
                    <a:pt x="905129" y="90220"/>
                  </a:lnTo>
                  <a:lnTo>
                    <a:pt x="908469" y="98501"/>
                  </a:lnTo>
                  <a:lnTo>
                    <a:pt x="918464" y="123317"/>
                  </a:lnTo>
                  <a:lnTo>
                    <a:pt x="932065" y="157683"/>
                  </a:lnTo>
                  <a:lnTo>
                    <a:pt x="925080" y="159740"/>
                  </a:lnTo>
                  <a:lnTo>
                    <a:pt x="919264" y="162648"/>
                  </a:lnTo>
                  <a:lnTo>
                    <a:pt x="913091" y="164299"/>
                  </a:lnTo>
                  <a:lnTo>
                    <a:pt x="907948" y="168287"/>
                  </a:lnTo>
                  <a:lnTo>
                    <a:pt x="887945" y="176847"/>
                  </a:lnTo>
                  <a:lnTo>
                    <a:pt x="848791" y="194932"/>
                  </a:lnTo>
                  <a:lnTo>
                    <a:pt x="829589" y="204508"/>
                  </a:lnTo>
                  <a:lnTo>
                    <a:pt x="813295" y="211213"/>
                  </a:lnTo>
                  <a:lnTo>
                    <a:pt x="782154" y="226733"/>
                  </a:lnTo>
                  <a:lnTo>
                    <a:pt x="766089" y="233324"/>
                  </a:lnTo>
                  <a:lnTo>
                    <a:pt x="721283" y="254241"/>
                  </a:lnTo>
                  <a:lnTo>
                    <a:pt x="699033" y="265328"/>
                  </a:lnTo>
                  <a:lnTo>
                    <a:pt x="676160" y="275310"/>
                  </a:lnTo>
                  <a:lnTo>
                    <a:pt x="650405" y="289572"/>
                  </a:lnTo>
                  <a:lnTo>
                    <a:pt x="597395" y="315988"/>
                  </a:lnTo>
                  <a:lnTo>
                    <a:pt x="571563" y="330288"/>
                  </a:lnTo>
                  <a:lnTo>
                    <a:pt x="533577" y="349224"/>
                  </a:lnTo>
                  <a:lnTo>
                    <a:pt x="515226" y="359791"/>
                  </a:lnTo>
                  <a:lnTo>
                    <a:pt x="496138" y="369303"/>
                  </a:lnTo>
                  <a:lnTo>
                    <a:pt x="473659" y="383349"/>
                  </a:lnTo>
                  <a:lnTo>
                    <a:pt x="427431" y="409219"/>
                  </a:lnTo>
                  <a:lnTo>
                    <a:pt x="416191" y="416242"/>
                  </a:lnTo>
                  <a:lnTo>
                    <a:pt x="404964" y="423265"/>
                  </a:lnTo>
                  <a:lnTo>
                    <a:pt x="384416" y="434924"/>
                  </a:lnTo>
                  <a:lnTo>
                    <a:pt x="344436" y="460527"/>
                  </a:lnTo>
                  <a:lnTo>
                    <a:pt x="269011" y="515150"/>
                  </a:lnTo>
                  <a:lnTo>
                    <a:pt x="208965" y="563537"/>
                  </a:lnTo>
                  <a:lnTo>
                    <a:pt x="169710" y="600125"/>
                  </a:lnTo>
                  <a:lnTo>
                    <a:pt x="132676" y="638454"/>
                  </a:lnTo>
                  <a:lnTo>
                    <a:pt x="99136" y="680720"/>
                  </a:lnTo>
                  <a:lnTo>
                    <a:pt x="71081" y="721664"/>
                  </a:lnTo>
                  <a:lnTo>
                    <a:pt x="47205" y="764781"/>
                  </a:lnTo>
                  <a:lnTo>
                    <a:pt x="20307" y="832104"/>
                  </a:lnTo>
                  <a:lnTo>
                    <a:pt x="8966" y="878916"/>
                  </a:lnTo>
                  <a:lnTo>
                    <a:pt x="2971" y="921639"/>
                  </a:lnTo>
                  <a:lnTo>
                    <a:pt x="0" y="961440"/>
                  </a:lnTo>
                  <a:lnTo>
                    <a:pt x="914" y="982268"/>
                  </a:lnTo>
                  <a:lnTo>
                    <a:pt x="1727" y="988949"/>
                  </a:lnTo>
                  <a:lnTo>
                    <a:pt x="2730" y="995553"/>
                  </a:lnTo>
                  <a:lnTo>
                    <a:pt x="3810" y="1002106"/>
                  </a:lnTo>
                  <a:lnTo>
                    <a:pt x="5410" y="1009827"/>
                  </a:lnTo>
                  <a:lnTo>
                    <a:pt x="9017" y="1029309"/>
                  </a:lnTo>
                  <a:lnTo>
                    <a:pt x="20726" y="1066038"/>
                  </a:lnTo>
                  <a:lnTo>
                    <a:pt x="39573" y="1104900"/>
                  </a:lnTo>
                  <a:lnTo>
                    <a:pt x="66382" y="1136942"/>
                  </a:lnTo>
                  <a:lnTo>
                    <a:pt x="77216" y="1147152"/>
                  </a:lnTo>
                  <a:lnTo>
                    <a:pt x="80772" y="1149642"/>
                  </a:lnTo>
                  <a:lnTo>
                    <a:pt x="87439" y="1154823"/>
                  </a:lnTo>
                  <a:lnTo>
                    <a:pt x="88874" y="1159789"/>
                  </a:lnTo>
                  <a:lnTo>
                    <a:pt x="88595" y="1168438"/>
                  </a:lnTo>
                  <a:lnTo>
                    <a:pt x="88074" y="1172959"/>
                  </a:lnTo>
                  <a:lnTo>
                    <a:pt x="87198" y="1180490"/>
                  </a:lnTo>
                  <a:lnTo>
                    <a:pt x="85877" y="1192491"/>
                  </a:lnTo>
                  <a:lnTo>
                    <a:pt x="85445" y="1205484"/>
                  </a:lnTo>
                  <a:lnTo>
                    <a:pt x="84975" y="1217066"/>
                  </a:lnTo>
                  <a:lnTo>
                    <a:pt x="86893" y="1253007"/>
                  </a:lnTo>
                  <a:lnTo>
                    <a:pt x="97485" y="1322933"/>
                  </a:lnTo>
                  <a:lnTo>
                    <a:pt x="114300" y="1385519"/>
                  </a:lnTo>
                  <a:lnTo>
                    <a:pt x="135343" y="1440294"/>
                  </a:lnTo>
                  <a:lnTo>
                    <a:pt x="154838" y="1480248"/>
                  </a:lnTo>
                  <a:lnTo>
                    <a:pt x="158648" y="1486865"/>
                  </a:lnTo>
                  <a:lnTo>
                    <a:pt x="171843" y="1510080"/>
                  </a:lnTo>
                  <a:lnTo>
                    <a:pt x="190868" y="1543164"/>
                  </a:lnTo>
                  <a:lnTo>
                    <a:pt x="218986" y="1587334"/>
                  </a:lnTo>
                  <a:lnTo>
                    <a:pt x="262750" y="1637893"/>
                  </a:lnTo>
                  <a:lnTo>
                    <a:pt x="294360" y="1666125"/>
                  </a:lnTo>
                  <a:lnTo>
                    <a:pt x="307619" y="1675130"/>
                  </a:lnTo>
                  <a:lnTo>
                    <a:pt x="310972" y="1677708"/>
                  </a:lnTo>
                  <a:lnTo>
                    <a:pt x="314972" y="1678546"/>
                  </a:lnTo>
                  <a:lnTo>
                    <a:pt x="318414" y="1673999"/>
                  </a:lnTo>
                  <a:lnTo>
                    <a:pt x="309740" y="1666963"/>
                  </a:lnTo>
                  <a:lnTo>
                    <a:pt x="285229" y="1645132"/>
                  </a:lnTo>
                  <a:lnTo>
                    <a:pt x="247230" y="1604479"/>
                  </a:lnTo>
                  <a:lnTo>
                    <a:pt x="217157" y="1562696"/>
                  </a:lnTo>
                  <a:lnTo>
                    <a:pt x="192646" y="1522412"/>
                  </a:lnTo>
                  <a:lnTo>
                    <a:pt x="167449" y="1473962"/>
                  </a:lnTo>
                  <a:lnTo>
                    <a:pt x="142036" y="1417091"/>
                  </a:lnTo>
                  <a:lnTo>
                    <a:pt x="124790" y="1364665"/>
                  </a:lnTo>
                  <a:lnTo>
                    <a:pt x="113182" y="1319377"/>
                  </a:lnTo>
                  <a:lnTo>
                    <a:pt x="105892" y="1273340"/>
                  </a:lnTo>
                  <a:lnTo>
                    <a:pt x="101777" y="1228559"/>
                  </a:lnTo>
                  <a:lnTo>
                    <a:pt x="100685" y="1196467"/>
                  </a:lnTo>
                  <a:lnTo>
                    <a:pt x="100838" y="1186459"/>
                  </a:lnTo>
                  <a:lnTo>
                    <a:pt x="101828" y="1166101"/>
                  </a:lnTo>
                  <a:lnTo>
                    <a:pt x="106006" y="1168273"/>
                  </a:lnTo>
                  <a:lnTo>
                    <a:pt x="108229" y="1168590"/>
                  </a:lnTo>
                  <a:lnTo>
                    <a:pt x="111010" y="1170038"/>
                  </a:lnTo>
                  <a:lnTo>
                    <a:pt x="131813" y="1178115"/>
                  </a:lnTo>
                  <a:lnTo>
                    <a:pt x="153631" y="1184275"/>
                  </a:lnTo>
                  <a:lnTo>
                    <a:pt x="175539" y="1186129"/>
                  </a:lnTo>
                  <a:lnTo>
                    <a:pt x="186626" y="1184846"/>
                  </a:lnTo>
                  <a:lnTo>
                    <a:pt x="197713" y="1183576"/>
                  </a:lnTo>
                  <a:lnTo>
                    <a:pt x="259753" y="1161173"/>
                  </a:lnTo>
                  <a:lnTo>
                    <a:pt x="308229" y="1125651"/>
                  </a:lnTo>
                  <a:lnTo>
                    <a:pt x="340207" y="1091272"/>
                  </a:lnTo>
                  <a:lnTo>
                    <a:pt x="372541" y="1038250"/>
                  </a:lnTo>
                  <a:lnTo>
                    <a:pt x="396468" y="973823"/>
                  </a:lnTo>
                  <a:lnTo>
                    <a:pt x="405536" y="913955"/>
                  </a:lnTo>
                  <a:lnTo>
                    <a:pt x="405142" y="888619"/>
                  </a:lnTo>
                  <a:lnTo>
                    <a:pt x="401091" y="863676"/>
                  </a:lnTo>
                  <a:lnTo>
                    <a:pt x="393166" y="840663"/>
                  </a:lnTo>
                  <a:lnTo>
                    <a:pt x="392125" y="838352"/>
                  </a:lnTo>
                  <a:lnTo>
                    <a:pt x="391553" y="837361"/>
                  </a:lnTo>
                  <a:lnTo>
                    <a:pt x="391553" y="893965"/>
                  </a:lnTo>
                  <a:lnTo>
                    <a:pt x="391477" y="936574"/>
                  </a:lnTo>
                  <a:lnTo>
                    <a:pt x="384429" y="978408"/>
                  </a:lnTo>
                  <a:lnTo>
                    <a:pt x="369900" y="1016863"/>
                  </a:lnTo>
                  <a:lnTo>
                    <a:pt x="350215" y="1055065"/>
                  </a:lnTo>
                  <a:lnTo>
                    <a:pt x="333514" y="1076159"/>
                  </a:lnTo>
                  <a:lnTo>
                    <a:pt x="325018" y="1087488"/>
                  </a:lnTo>
                  <a:lnTo>
                    <a:pt x="316204" y="1097559"/>
                  </a:lnTo>
                  <a:lnTo>
                    <a:pt x="306108" y="1109687"/>
                  </a:lnTo>
                  <a:lnTo>
                    <a:pt x="295084" y="1120863"/>
                  </a:lnTo>
                  <a:lnTo>
                    <a:pt x="252323" y="1152105"/>
                  </a:lnTo>
                  <a:lnTo>
                    <a:pt x="212661" y="1169035"/>
                  </a:lnTo>
                  <a:lnTo>
                    <a:pt x="170129" y="1174623"/>
                  </a:lnTo>
                  <a:lnTo>
                    <a:pt x="149161" y="1170889"/>
                  </a:lnTo>
                  <a:lnTo>
                    <a:pt x="129552" y="1165047"/>
                  </a:lnTo>
                  <a:lnTo>
                    <a:pt x="110718" y="1155992"/>
                  </a:lnTo>
                  <a:lnTo>
                    <a:pt x="105968" y="1152677"/>
                  </a:lnTo>
                  <a:lnTo>
                    <a:pt x="103035" y="1149896"/>
                  </a:lnTo>
                  <a:lnTo>
                    <a:pt x="103657" y="1143901"/>
                  </a:lnTo>
                  <a:lnTo>
                    <a:pt x="106756" y="1126756"/>
                  </a:lnTo>
                  <a:lnTo>
                    <a:pt x="109474" y="1108367"/>
                  </a:lnTo>
                  <a:lnTo>
                    <a:pt x="121488" y="1054125"/>
                  </a:lnTo>
                  <a:lnTo>
                    <a:pt x="138468" y="1001674"/>
                  </a:lnTo>
                  <a:lnTo>
                    <a:pt x="143014" y="986637"/>
                  </a:lnTo>
                  <a:lnTo>
                    <a:pt x="148361" y="972629"/>
                  </a:lnTo>
                  <a:lnTo>
                    <a:pt x="154736" y="959510"/>
                  </a:lnTo>
                  <a:lnTo>
                    <a:pt x="167830" y="934542"/>
                  </a:lnTo>
                  <a:lnTo>
                    <a:pt x="179539" y="911669"/>
                  </a:lnTo>
                  <a:lnTo>
                    <a:pt x="200444" y="878547"/>
                  </a:lnTo>
                  <a:lnTo>
                    <a:pt x="233502" y="837946"/>
                  </a:lnTo>
                  <a:lnTo>
                    <a:pt x="259842" y="817714"/>
                  </a:lnTo>
                  <a:lnTo>
                    <a:pt x="265887" y="813282"/>
                  </a:lnTo>
                  <a:lnTo>
                    <a:pt x="272961" y="809764"/>
                  </a:lnTo>
                  <a:lnTo>
                    <a:pt x="280098" y="804786"/>
                  </a:lnTo>
                  <a:lnTo>
                    <a:pt x="286651" y="802944"/>
                  </a:lnTo>
                  <a:lnTo>
                    <a:pt x="301320" y="798461"/>
                  </a:lnTo>
                  <a:lnTo>
                    <a:pt x="309372" y="797293"/>
                  </a:lnTo>
                  <a:lnTo>
                    <a:pt x="329145" y="797369"/>
                  </a:lnTo>
                  <a:lnTo>
                    <a:pt x="372846" y="829513"/>
                  </a:lnTo>
                  <a:lnTo>
                    <a:pt x="389242" y="876681"/>
                  </a:lnTo>
                  <a:lnTo>
                    <a:pt x="391553" y="893965"/>
                  </a:lnTo>
                  <a:lnTo>
                    <a:pt x="391553" y="837361"/>
                  </a:lnTo>
                  <a:lnTo>
                    <a:pt x="380720" y="818489"/>
                  </a:lnTo>
                  <a:lnTo>
                    <a:pt x="365023" y="802182"/>
                  </a:lnTo>
                  <a:lnTo>
                    <a:pt x="345046" y="790854"/>
                  </a:lnTo>
                  <a:lnTo>
                    <a:pt x="321310" y="787082"/>
                  </a:lnTo>
                  <a:lnTo>
                    <a:pt x="307035" y="787107"/>
                  </a:lnTo>
                  <a:lnTo>
                    <a:pt x="268274" y="800747"/>
                  </a:lnTo>
                  <a:lnTo>
                    <a:pt x="236067" y="823899"/>
                  </a:lnTo>
                  <a:lnTo>
                    <a:pt x="208229" y="851966"/>
                  </a:lnTo>
                  <a:lnTo>
                    <a:pt x="179920" y="890193"/>
                  </a:lnTo>
                  <a:lnTo>
                    <a:pt x="156654" y="931595"/>
                  </a:lnTo>
                  <a:lnTo>
                    <a:pt x="139788" y="966965"/>
                  </a:lnTo>
                  <a:lnTo>
                    <a:pt x="123799" y="1003312"/>
                  </a:lnTo>
                  <a:lnTo>
                    <a:pt x="105752" y="1061974"/>
                  </a:lnTo>
                  <a:lnTo>
                    <a:pt x="100037" y="1093203"/>
                  </a:lnTo>
                  <a:lnTo>
                    <a:pt x="94284" y="1123035"/>
                  </a:lnTo>
                  <a:lnTo>
                    <a:pt x="93243" y="1129220"/>
                  </a:lnTo>
                  <a:lnTo>
                    <a:pt x="93040" y="1135011"/>
                  </a:lnTo>
                  <a:lnTo>
                    <a:pt x="89776" y="1140891"/>
                  </a:lnTo>
                  <a:lnTo>
                    <a:pt x="53098" y="1098156"/>
                  </a:lnTo>
                  <a:lnTo>
                    <a:pt x="33794" y="1059535"/>
                  </a:lnTo>
                  <a:lnTo>
                    <a:pt x="19215" y="1004354"/>
                  </a:lnTo>
                  <a:lnTo>
                    <a:pt x="15354" y="948105"/>
                  </a:lnTo>
                  <a:lnTo>
                    <a:pt x="16459" y="914908"/>
                  </a:lnTo>
                  <a:lnTo>
                    <a:pt x="28270" y="852271"/>
                  </a:lnTo>
                  <a:lnTo>
                    <a:pt x="46824" y="796188"/>
                  </a:lnTo>
                  <a:lnTo>
                    <a:pt x="70078" y="749122"/>
                  </a:lnTo>
                  <a:lnTo>
                    <a:pt x="106095" y="690016"/>
                  </a:lnTo>
                  <a:lnTo>
                    <a:pt x="132092" y="657186"/>
                  </a:lnTo>
                  <a:lnTo>
                    <a:pt x="159677" y="624992"/>
                  </a:lnTo>
                  <a:lnTo>
                    <a:pt x="189839" y="595769"/>
                  </a:lnTo>
                  <a:lnTo>
                    <a:pt x="201333" y="584365"/>
                  </a:lnTo>
                  <a:lnTo>
                    <a:pt x="214122" y="575157"/>
                  </a:lnTo>
                  <a:lnTo>
                    <a:pt x="226326" y="564807"/>
                  </a:lnTo>
                  <a:lnTo>
                    <a:pt x="237807" y="553415"/>
                  </a:lnTo>
                  <a:lnTo>
                    <a:pt x="251472" y="540918"/>
                  </a:lnTo>
                  <a:lnTo>
                    <a:pt x="280416" y="517982"/>
                  </a:lnTo>
                  <a:lnTo>
                    <a:pt x="295452" y="507644"/>
                  </a:lnTo>
                  <a:lnTo>
                    <a:pt x="307695" y="498716"/>
                  </a:lnTo>
                  <a:lnTo>
                    <a:pt x="320586" y="490867"/>
                  </a:lnTo>
                  <a:lnTo>
                    <a:pt x="332917" y="481888"/>
                  </a:lnTo>
                  <a:lnTo>
                    <a:pt x="345732" y="474078"/>
                  </a:lnTo>
                  <a:lnTo>
                    <a:pt x="353580" y="467321"/>
                  </a:lnTo>
                  <a:lnTo>
                    <a:pt x="362000" y="461708"/>
                  </a:lnTo>
                  <a:lnTo>
                    <a:pt x="369862" y="454952"/>
                  </a:lnTo>
                  <a:lnTo>
                    <a:pt x="378841" y="450469"/>
                  </a:lnTo>
                  <a:lnTo>
                    <a:pt x="414058" y="428663"/>
                  </a:lnTo>
                  <a:lnTo>
                    <a:pt x="521589" y="366547"/>
                  </a:lnTo>
                  <a:lnTo>
                    <a:pt x="572084" y="338543"/>
                  </a:lnTo>
                  <a:lnTo>
                    <a:pt x="624128" y="312597"/>
                  </a:lnTo>
                  <a:lnTo>
                    <a:pt x="659066" y="296608"/>
                  </a:lnTo>
                  <a:lnTo>
                    <a:pt x="693445" y="279463"/>
                  </a:lnTo>
                  <a:lnTo>
                    <a:pt x="763346" y="247459"/>
                  </a:lnTo>
                  <a:lnTo>
                    <a:pt x="800925" y="228727"/>
                  </a:lnTo>
                  <a:lnTo>
                    <a:pt x="820242" y="220522"/>
                  </a:lnTo>
                  <a:lnTo>
                    <a:pt x="839076" y="211137"/>
                  </a:lnTo>
                  <a:lnTo>
                    <a:pt x="876757" y="195186"/>
                  </a:lnTo>
                  <a:lnTo>
                    <a:pt x="895032" y="186080"/>
                  </a:lnTo>
                  <a:lnTo>
                    <a:pt x="913879" y="178104"/>
                  </a:lnTo>
                  <a:lnTo>
                    <a:pt x="920076" y="175018"/>
                  </a:lnTo>
                  <a:lnTo>
                    <a:pt x="927252" y="172859"/>
                  </a:lnTo>
                  <a:lnTo>
                    <a:pt x="934008" y="170903"/>
                  </a:lnTo>
                  <a:lnTo>
                    <a:pt x="939774" y="187896"/>
                  </a:lnTo>
                  <a:lnTo>
                    <a:pt x="952563" y="226936"/>
                  </a:lnTo>
                  <a:lnTo>
                    <a:pt x="955357" y="235470"/>
                  </a:lnTo>
                  <a:lnTo>
                    <a:pt x="964907" y="234975"/>
                  </a:lnTo>
                  <a:lnTo>
                    <a:pt x="970534" y="230746"/>
                  </a:lnTo>
                  <a:lnTo>
                    <a:pt x="978954" y="216611"/>
                  </a:lnTo>
                  <a:lnTo>
                    <a:pt x="983043" y="210324"/>
                  </a:lnTo>
                  <a:lnTo>
                    <a:pt x="988110" y="204965"/>
                  </a:lnTo>
                  <a:lnTo>
                    <a:pt x="1025461" y="156540"/>
                  </a:lnTo>
                  <a:lnTo>
                    <a:pt x="1037336" y="139268"/>
                  </a:lnTo>
                  <a:lnTo>
                    <a:pt x="1049947" y="121627"/>
                  </a:lnTo>
                  <a:lnTo>
                    <a:pt x="1056563" y="112661"/>
                  </a:lnTo>
                  <a:lnTo>
                    <a:pt x="1064933" y="105651"/>
                  </a:lnTo>
                  <a:lnTo>
                    <a:pt x="1066012" y="103695"/>
                  </a:lnTo>
                  <a:lnTo>
                    <a:pt x="1066685" y="101930"/>
                  </a:lnTo>
                  <a:lnTo>
                    <a:pt x="1067612" y="98628"/>
                  </a:lnTo>
                  <a:close/>
                </a:path>
                <a:path w="4457700" h="1678939">
                  <a:moveTo>
                    <a:pt x="4457090" y="48869"/>
                  </a:moveTo>
                  <a:lnTo>
                    <a:pt x="4452404" y="46037"/>
                  </a:lnTo>
                  <a:lnTo>
                    <a:pt x="4449407" y="43586"/>
                  </a:lnTo>
                  <a:lnTo>
                    <a:pt x="4445673" y="41922"/>
                  </a:lnTo>
                  <a:lnTo>
                    <a:pt x="4387405" y="21704"/>
                  </a:lnTo>
                  <a:lnTo>
                    <a:pt x="4326610" y="10147"/>
                  </a:lnTo>
                  <a:lnTo>
                    <a:pt x="4277652" y="4470"/>
                  </a:lnTo>
                  <a:lnTo>
                    <a:pt x="4228566" y="1206"/>
                  </a:lnTo>
                  <a:lnTo>
                    <a:pt x="4179405" y="0"/>
                  </a:lnTo>
                  <a:lnTo>
                    <a:pt x="4130243" y="457"/>
                  </a:lnTo>
                  <a:lnTo>
                    <a:pt x="4081132" y="2222"/>
                  </a:lnTo>
                  <a:lnTo>
                    <a:pt x="4043134" y="4368"/>
                  </a:lnTo>
                  <a:lnTo>
                    <a:pt x="4030332" y="4572"/>
                  </a:lnTo>
                  <a:lnTo>
                    <a:pt x="4009098" y="5676"/>
                  </a:lnTo>
                  <a:lnTo>
                    <a:pt x="3987812" y="7810"/>
                  </a:lnTo>
                  <a:lnTo>
                    <a:pt x="3966553" y="10223"/>
                  </a:lnTo>
                  <a:lnTo>
                    <a:pt x="3945344" y="12192"/>
                  </a:lnTo>
                  <a:lnTo>
                    <a:pt x="3901440" y="16078"/>
                  </a:lnTo>
                  <a:lnTo>
                    <a:pt x="3846525" y="24625"/>
                  </a:lnTo>
                  <a:lnTo>
                    <a:pt x="3806202" y="31762"/>
                  </a:lnTo>
                  <a:lnTo>
                    <a:pt x="3766070" y="39395"/>
                  </a:lnTo>
                  <a:lnTo>
                    <a:pt x="3726154" y="47637"/>
                  </a:lnTo>
                  <a:lnTo>
                    <a:pt x="3609352" y="74371"/>
                  </a:lnTo>
                  <a:lnTo>
                    <a:pt x="3474720" y="111213"/>
                  </a:lnTo>
                  <a:lnTo>
                    <a:pt x="3468281" y="112649"/>
                  </a:lnTo>
                  <a:lnTo>
                    <a:pt x="3328174" y="155511"/>
                  </a:lnTo>
                  <a:lnTo>
                    <a:pt x="3265132" y="177800"/>
                  </a:lnTo>
                  <a:lnTo>
                    <a:pt x="3258616" y="180047"/>
                  </a:lnTo>
                  <a:lnTo>
                    <a:pt x="3245510" y="184315"/>
                  </a:lnTo>
                  <a:lnTo>
                    <a:pt x="3190925" y="204076"/>
                  </a:lnTo>
                  <a:lnTo>
                    <a:pt x="3166097" y="213410"/>
                  </a:lnTo>
                  <a:lnTo>
                    <a:pt x="3159849" y="214744"/>
                  </a:lnTo>
                  <a:lnTo>
                    <a:pt x="3153130" y="210629"/>
                  </a:lnTo>
                  <a:lnTo>
                    <a:pt x="3148444" y="207797"/>
                  </a:lnTo>
                  <a:lnTo>
                    <a:pt x="3145472" y="207060"/>
                  </a:lnTo>
                  <a:lnTo>
                    <a:pt x="3145472" y="221742"/>
                  </a:lnTo>
                  <a:lnTo>
                    <a:pt x="3084004" y="249161"/>
                  </a:lnTo>
                  <a:lnTo>
                    <a:pt x="3083318" y="247370"/>
                  </a:lnTo>
                  <a:lnTo>
                    <a:pt x="3082709" y="247091"/>
                  </a:lnTo>
                  <a:lnTo>
                    <a:pt x="3118675" y="216522"/>
                  </a:lnTo>
                  <a:lnTo>
                    <a:pt x="3120580" y="214782"/>
                  </a:lnTo>
                  <a:lnTo>
                    <a:pt x="3124657" y="213233"/>
                  </a:lnTo>
                  <a:lnTo>
                    <a:pt x="3126968" y="213893"/>
                  </a:lnTo>
                  <a:lnTo>
                    <a:pt x="3132836" y="215760"/>
                  </a:lnTo>
                  <a:lnTo>
                    <a:pt x="3138436" y="218262"/>
                  </a:lnTo>
                  <a:lnTo>
                    <a:pt x="3145472" y="221742"/>
                  </a:lnTo>
                  <a:lnTo>
                    <a:pt x="3145472" y="207060"/>
                  </a:lnTo>
                  <a:lnTo>
                    <a:pt x="3142742" y="206375"/>
                  </a:lnTo>
                  <a:lnTo>
                    <a:pt x="3136074" y="203771"/>
                  </a:lnTo>
                  <a:lnTo>
                    <a:pt x="3139173" y="201053"/>
                  </a:lnTo>
                  <a:lnTo>
                    <a:pt x="3140913" y="198856"/>
                  </a:lnTo>
                  <a:lnTo>
                    <a:pt x="3197352" y="158407"/>
                  </a:lnTo>
                  <a:lnTo>
                    <a:pt x="3282505" y="108724"/>
                  </a:lnTo>
                  <a:lnTo>
                    <a:pt x="3285045" y="107251"/>
                  </a:lnTo>
                  <a:lnTo>
                    <a:pt x="3288030" y="105600"/>
                  </a:lnTo>
                  <a:lnTo>
                    <a:pt x="3289782" y="103403"/>
                  </a:lnTo>
                  <a:lnTo>
                    <a:pt x="3290798" y="101993"/>
                  </a:lnTo>
                  <a:lnTo>
                    <a:pt x="3291573" y="98615"/>
                  </a:lnTo>
                  <a:lnTo>
                    <a:pt x="3290620" y="97447"/>
                  </a:lnTo>
                  <a:lnTo>
                    <a:pt x="3289477" y="95821"/>
                  </a:lnTo>
                  <a:lnTo>
                    <a:pt x="3286099" y="95059"/>
                  </a:lnTo>
                  <a:lnTo>
                    <a:pt x="3283953" y="94843"/>
                  </a:lnTo>
                  <a:lnTo>
                    <a:pt x="3281527" y="95250"/>
                  </a:lnTo>
                  <a:lnTo>
                    <a:pt x="3211538" y="135089"/>
                  </a:lnTo>
                  <a:lnTo>
                    <a:pt x="3176384" y="156667"/>
                  </a:lnTo>
                  <a:lnTo>
                    <a:pt x="3136265" y="185229"/>
                  </a:lnTo>
                  <a:lnTo>
                    <a:pt x="3129686" y="189776"/>
                  </a:lnTo>
                  <a:lnTo>
                    <a:pt x="3122536" y="194030"/>
                  </a:lnTo>
                  <a:lnTo>
                    <a:pt x="3115818" y="198107"/>
                  </a:lnTo>
                  <a:lnTo>
                    <a:pt x="3114916" y="198450"/>
                  </a:lnTo>
                  <a:lnTo>
                    <a:pt x="3113735" y="199415"/>
                  </a:lnTo>
                  <a:lnTo>
                    <a:pt x="3112998" y="200215"/>
                  </a:lnTo>
                  <a:lnTo>
                    <a:pt x="3080397" y="230009"/>
                  </a:lnTo>
                  <a:lnTo>
                    <a:pt x="3059506" y="249351"/>
                  </a:lnTo>
                  <a:lnTo>
                    <a:pt x="3043644" y="264477"/>
                  </a:lnTo>
                  <a:lnTo>
                    <a:pt x="3041853" y="266179"/>
                  </a:lnTo>
                  <a:lnTo>
                    <a:pt x="3034080" y="274091"/>
                  </a:lnTo>
                  <a:lnTo>
                    <a:pt x="3028531" y="280250"/>
                  </a:lnTo>
                  <a:lnTo>
                    <a:pt x="3028226" y="280581"/>
                  </a:lnTo>
                  <a:lnTo>
                    <a:pt x="3026626" y="282359"/>
                  </a:lnTo>
                  <a:lnTo>
                    <a:pt x="3011652" y="299694"/>
                  </a:lnTo>
                  <a:lnTo>
                    <a:pt x="3009163" y="302679"/>
                  </a:lnTo>
                  <a:lnTo>
                    <a:pt x="3006242" y="305841"/>
                  </a:lnTo>
                  <a:lnTo>
                    <a:pt x="3008846" y="309994"/>
                  </a:lnTo>
                  <a:lnTo>
                    <a:pt x="3012071" y="314401"/>
                  </a:lnTo>
                  <a:lnTo>
                    <a:pt x="3016466" y="313766"/>
                  </a:lnTo>
                  <a:lnTo>
                    <a:pt x="3021469" y="311873"/>
                  </a:lnTo>
                  <a:lnTo>
                    <a:pt x="3044393" y="303542"/>
                  </a:lnTo>
                  <a:lnTo>
                    <a:pt x="3091713" y="294005"/>
                  </a:lnTo>
                  <a:lnTo>
                    <a:pt x="3155721" y="286207"/>
                  </a:lnTo>
                  <a:lnTo>
                    <a:pt x="3195764" y="284670"/>
                  </a:lnTo>
                  <a:lnTo>
                    <a:pt x="3214522" y="284797"/>
                  </a:lnTo>
                  <a:lnTo>
                    <a:pt x="3235820" y="284949"/>
                  </a:lnTo>
                  <a:lnTo>
                    <a:pt x="3275876" y="286143"/>
                  </a:lnTo>
                  <a:lnTo>
                    <a:pt x="3281070" y="286219"/>
                  </a:lnTo>
                  <a:lnTo>
                    <a:pt x="3286315" y="287820"/>
                  </a:lnTo>
                  <a:lnTo>
                    <a:pt x="3291852" y="288798"/>
                  </a:lnTo>
                  <a:lnTo>
                    <a:pt x="3303511" y="289509"/>
                  </a:lnTo>
                  <a:lnTo>
                    <a:pt x="3307804" y="283311"/>
                  </a:lnTo>
                  <a:lnTo>
                    <a:pt x="3307397" y="282460"/>
                  </a:lnTo>
                  <a:lnTo>
                    <a:pt x="3304908" y="278206"/>
                  </a:lnTo>
                  <a:lnTo>
                    <a:pt x="3300222" y="275374"/>
                  </a:lnTo>
                  <a:lnTo>
                    <a:pt x="3251479" y="253606"/>
                  </a:lnTo>
                  <a:lnTo>
                    <a:pt x="3251479" y="268211"/>
                  </a:lnTo>
                  <a:lnTo>
                    <a:pt x="3251377" y="269278"/>
                  </a:lnTo>
                  <a:lnTo>
                    <a:pt x="3251085" y="269900"/>
                  </a:lnTo>
                  <a:lnTo>
                    <a:pt x="3250984" y="270967"/>
                  </a:lnTo>
                  <a:lnTo>
                    <a:pt x="3199574" y="270789"/>
                  </a:lnTo>
                  <a:lnTo>
                    <a:pt x="3148406" y="272516"/>
                  </a:lnTo>
                  <a:lnTo>
                    <a:pt x="3097314" y="276961"/>
                  </a:lnTo>
                  <a:lnTo>
                    <a:pt x="3046399" y="284975"/>
                  </a:lnTo>
                  <a:lnTo>
                    <a:pt x="3064091" y="275056"/>
                  </a:lnTo>
                  <a:lnTo>
                    <a:pt x="3101467" y="256692"/>
                  </a:lnTo>
                  <a:lnTo>
                    <a:pt x="3159709" y="230708"/>
                  </a:lnTo>
                  <a:lnTo>
                    <a:pt x="3162414" y="229679"/>
                  </a:lnTo>
                  <a:lnTo>
                    <a:pt x="3166707" y="230098"/>
                  </a:lnTo>
                  <a:lnTo>
                    <a:pt x="3226981" y="255447"/>
                  </a:lnTo>
                  <a:lnTo>
                    <a:pt x="3251479" y="268211"/>
                  </a:lnTo>
                  <a:lnTo>
                    <a:pt x="3251479" y="253606"/>
                  </a:lnTo>
                  <a:lnTo>
                    <a:pt x="3209036" y="234581"/>
                  </a:lnTo>
                  <a:lnTo>
                    <a:pt x="3185858" y="223354"/>
                  </a:lnTo>
                  <a:lnTo>
                    <a:pt x="3184106" y="221449"/>
                  </a:lnTo>
                  <a:lnTo>
                    <a:pt x="3220339" y="207492"/>
                  </a:lnTo>
                  <a:lnTo>
                    <a:pt x="3319195" y="172770"/>
                  </a:lnTo>
                  <a:lnTo>
                    <a:pt x="3331260" y="168821"/>
                  </a:lnTo>
                  <a:lnTo>
                    <a:pt x="3355657" y="161607"/>
                  </a:lnTo>
                  <a:lnTo>
                    <a:pt x="3367836" y="157911"/>
                  </a:lnTo>
                  <a:lnTo>
                    <a:pt x="3374377" y="155727"/>
                  </a:lnTo>
                  <a:lnTo>
                    <a:pt x="3387394" y="151206"/>
                  </a:lnTo>
                  <a:lnTo>
                    <a:pt x="3393922" y="149034"/>
                  </a:lnTo>
                  <a:lnTo>
                    <a:pt x="3521176" y="111023"/>
                  </a:lnTo>
                  <a:lnTo>
                    <a:pt x="3673830" y="73190"/>
                  </a:lnTo>
                  <a:lnTo>
                    <a:pt x="3735768" y="59372"/>
                  </a:lnTo>
                  <a:lnTo>
                    <a:pt x="3805999" y="45681"/>
                  </a:lnTo>
                  <a:lnTo>
                    <a:pt x="3876649" y="34137"/>
                  </a:lnTo>
                  <a:lnTo>
                    <a:pt x="3917607" y="28752"/>
                  </a:lnTo>
                  <a:lnTo>
                    <a:pt x="3958628" y="23888"/>
                  </a:lnTo>
                  <a:lnTo>
                    <a:pt x="3999674" y="19862"/>
                  </a:lnTo>
                  <a:lnTo>
                    <a:pt x="4040746" y="17030"/>
                  </a:lnTo>
                  <a:lnTo>
                    <a:pt x="4096969" y="14338"/>
                  </a:lnTo>
                  <a:lnTo>
                    <a:pt x="4153281" y="13004"/>
                  </a:lnTo>
                  <a:lnTo>
                    <a:pt x="4209592" y="13500"/>
                  </a:lnTo>
                  <a:lnTo>
                    <a:pt x="4265854" y="16268"/>
                  </a:lnTo>
                  <a:lnTo>
                    <a:pt x="4330077" y="22872"/>
                  </a:lnTo>
                  <a:lnTo>
                    <a:pt x="4393158" y="35687"/>
                  </a:lnTo>
                  <a:lnTo>
                    <a:pt x="4440085" y="51727"/>
                  </a:lnTo>
                  <a:lnTo>
                    <a:pt x="4444720" y="53047"/>
                  </a:lnTo>
                  <a:lnTo>
                    <a:pt x="4450042" y="56159"/>
                  </a:lnTo>
                  <a:lnTo>
                    <a:pt x="4457090" y="48869"/>
                  </a:lnTo>
                  <a:close/>
                </a:path>
              </a:pathLst>
            </a:custGeom>
            <a:solidFill>
              <a:srgbClr val="C7B5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79295" y="4528553"/>
              <a:ext cx="1516380" cy="304165"/>
            </a:xfrm>
            <a:custGeom>
              <a:avLst/>
              <a:gdLst/>
              <a:ahLst/>
              <a:cxnLst/>
              <a:rect l="l" t="t" r="r" b="b"/>
              <a:pathLst>
                <a:path w="1516379" h="304164">
                  <a:moveTo>
                    <a:pt x="8000" y="0"/>
                  </a:moveTo>
                  <a:lnTo>
                    <a:pt x="0" y="257225"/>
                  </a:lnTo>
                  <a:lnTo>
                    <a:pt x="1507870" y="304152"/>
                  </a:lnTo>
                  <a:lnTo>
                    <a:pt x="1515871" y="46926"/>
                  </a:lnTo>
                  <a:lnTo>
                    <a:pt x="8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87295" y="4637735"/>
              <a:ext cx="508000" cy="81915"/>
            </a:xfrm>
            <a:custGeom>
              <a:avLst/>
              <a:gdLst/>
              <a:ahLst/>
              <a:cxnLst/>
              <a:rect l="l" t="t" r="r" b="b"/>
              <a:pathLst>
                <a:path w="508000" h="81914">
                  <a:moveTo>
                    <a:pt x="36830" y="1092"/>
                  </a:moveTo>
                  <a:lnTo>
                    <a:pt x="9906" y="31089"/>
                  </a:lnTo>
                  <a:lnTo>
                    <a:pt x="35941" y="67195"/>
                  </a:lnTo>
                  <a:lnTo>
                    <a:pt x="46228" y="67513"/>
                  </a:lnTo>
                  <a:lnTo>
                    <a:pt x="19685" y="30861"/>
                  </a:lnTo>
                  <a:lnTo>
                    <a:pt x="46481" y="1384"/>
                  </a:lnTo>
                  <a:lnTo>
                    <a:pt x="36830" y="1092"/>
                  </a:lnTo>
                  <a:close/>
                </a:path>
                <a:path w="508000" h="81914">
                  <a:moveTo>
                    <a:pt x="2159" y="0"/>
                  </a:moveTo>
                  <a:lnTo>
                    <a:pt x="0" y="66078"/>
                  </a:lnTo>
                  <a:lnTo>
                    <a:pt x="8381" y="66332"/>
                  </a:lnTo>
                  <a:lnTo>
                    <a:pt x="10413" y="266"/>
                  </a:lnTo>
                  <a:lnTo>
                    <a:pt x="2159" y="0"/>
                  </a:lnTo>
                  <a:close/>
                </a:path>
                <a:path w="508000" h="81914">
                  <a:moveTo>
                    <a:pt x="61975" y="1866"/>
                  </a:moveTo>
                  <a:lnTo>
                    <a:pt x="59943" y="67945"/>
                  </a:lnTo>
                  <a:lnTo>
                    <a:pt x="98298" y="69138"/>
                  </a:lnTo>
                  <a:lnTo>
                    <a:pt x="98425" y="62458"/>
                  </a:lnTo>
                  <a:lnTo>
                    <a:pt x="68453" y="61531"/>
                  </a:lnTo>
                  <a:lnTo>
                    <a:pt x="69215" y="38061"/>
                  </a:lnTo>
                  <a:lnTo>
                    <a:pt x="93627" y="38061"/>
                  </a:lnTo>
                  <a:lnTo>
                    <a:pt x="93853" y="31965"/>
                  </a:lnTo>
                  <a:lnTo>
                    <a:pt x="69342" y="31203"/>
                  </a:lnTo>
                  <a:lnTo>
                    <a:pt x="70104" y="8940"/>
                  </a:lnTo>
                  <a:lnTo>
                    <a:pt x="98445" y="8940"/>
                  </a:lnTo>
                  <a:lnTo>
                    <a:pt x="99441" y="3035"/>
                  </a:lnTo>
                  <a:lnTo>
                    <a:pt x="61975" y="1866"/>
                  </a:lnTo>
                  <a:close/>
                </a:path>
                <a:path w="508000" h="81914">
                  <a:moveTo>
                    <a:pt x="93627" y="38061"/>
                  </a:moveTo>
                  <a:lnTo>
                    <a:pt x="69215" y="38061"/>
                  </a:lnTo>
                  <a:lnTo>
                    <a:pt x="93599" y="38823"/>
                  </a:lnTo>
                  <a:lnTo>
                    <a:pt x="93627" y="38061"/>
                  </a:lnTo>
                  <a:close/>
                </a:path>
                <a:path w="508000" h="81914">
                  <a:moveTo>
                    <a:pt x="98445" y="8940"/>
                  </a:moveTo>
                  <a:lnTo>
                    <a:pt x="70104" y="8940"/>
                  </a:lnTo>
                  <a:lnTo>
                    <a:pt x="98298" y="9817"/>
                  </a:lnTo>
                  <a:lnTo>
                    <a:pt x="98445" y="8940"/>
                  </a:lnTo>
                  <a:close/>
                </a:path>
                <a:path w="508000" h="81914">
                  <a:moveTo>
                    <a:pt x="119887" y="3670"/>
                  </a:moveTo>
                  <a:lnTo>
                    <a:pt x="117729" y="69735"/>
                  </a:lnTo>
                  <a:lnTo>
                    <a:pt x="156210" y="70929"/>
                  </a:lnTo>
                  <a:lnTo>
                    <a:pt x="156337" y="64262"/>
                  </a:lnTo>
                  <a:lnTo>
                    <a:pt x="126365" y="63334"/>
                  </a:lnTo>
                  <a:lnTo>
                    <a:pt x="127127" y="39865"/>
                  </a:lnTo>
                  <a:lnTo>
                    <a:pt x="151539" y="39865"/>
                  </a:lnTo>
                  <a:lnTo>
                    <a:pt x="151765" y="33769"/>
                  </a:lnTo>
                  <a:lnTo>
                    <a:pt x="127254" y="33007"/>
                  </a:lnTo>
                  <a:lnTo>
                    <a:pt x="128016" y="10744"/>
                  </a:lnTo>
                  <a:lnTo>
                    <a:pt x="156357" y="10744"/>
                  </a:lnTo>
                  <a:lnTo>
                    <a:pt x="157353" y="4838"/>
                  </a:lnTo>
                  <a:lnTo>
                    <a:pt x="119887" y="3670"/>
                  </a:lnTo>
                  <a:close/>
                </a:path>
                <a:path w="508000" h="81914">
                  <a:moveTo>
                    <a:pt x="151539" y="39865"/>
                  </a:moveTo>
                  <a:lnTo>
                    <a:pt x="127127" y="39865"/>
                  </a:lnTo>
                  <a:lnTo>
                    <a:pt x="151511" y="40627"/>
                  </a:lnTo>
                  <a:lnTo>
                    <a:pt x="151539" y="39865"/>
                  </a:lnTo>
                  <a:close/>
                </a:path>
                <a:path w="508000" h="81914">
                  <a:moveTo>
                    <a:pt x="156357" y="10744"/>
                  </a:moveTo>
                  <a:lnTo>
                    <a:pt x="128016" y="10744"/>
                  </a:lnTo>
                  <a:lnTo>
                    <a:pt x="156210" y="11620"/>
                  </a:lnTo>
                  <a:lnTo>
                    <a:pt x="156357" y="10744"/>
                  </a:lnTo>
                  <a:close/>
                </a:path>
                <a:path w="508000" h="81914">
                  <a:moveTo>
                    <a:pt x="176784" y="5435"/>
                  </a:moveTo>
                  <a:lnTo>
                    <a:pt x="174752" y="71513"/>
                  </a:lnTo>
                  <a:lnTo>
                    <a:pt x="183006" y="71767"/>
                  </a:lnTo>
                  <a:lnTo>
                    <a:pt x="183769" y="47256"/>
                  </a:lnTo>
                  <a:lnTo>
                    <a:pt x="200490" y="47256"/>
                  </a:lnTo>
                  <a:lnTo>
                    <a:pt x="213688" y="40919"/>
                  </a:lnTo>
                  <a:lnTo>
                    <a:pt x="196342" y="40919"/>
                  </a:lnTo>
                  <a:lnTo>
                    <a:pt x="184023" y="40538"/>
                  </a:lnTo>
                  <a:lnTo>
                    <a:pt x="184912" y="12319"/>
                  </a:lnTo>
                  <a:lnTo>
                    <a:pt x="213166" y="12319"/>
                  </a:lnTo>
                  <a:lnTo>
                    <a:pt x="207644" y="8051"/>
                  </a:lnTo>
                  <a:lnTo>
                    <a:pt x="201549" y="6210"/>
                  </a:lnTo>
                  <a:lnTo>
                    <a:pt x="176784" y="5435"/>
                  </a:lnTo>
                  <a:close/>
                </a:path>
                <a:path w="508000" h="81914">
                  <a:moveTo>
                    <a:pt x="200490" y="47256"/>
                  </a:moveTo>
                  <a:lnTo>
                    <a:pt x="183769" y="47256"/>
                  </a:lnTo>
                  <a:lnTo>
                    <a:pt x="197231" y="47675"/>
                  </a:lnTo>
                  <a:lnTo>
                    <a:pt x="200490" y="47256"/>
                  </a:lnTo>
                  <a:close/>
                </a:path>
                <a:path w="508000" h="81914">
                  <a:moveTo>
                    <a:pt x="213166" y="12319"/>
                  </a:moveTo>
                  <a:lnTo>
                    <a:pt x="184912" y="12319"/>
                  </a:lnTo>
                  <a:lnTo>
                    <a:pt x="197485" y="12712"/>
                  </a:lnTo>
                  <a:lnTo>
                    <a:pt x="200025" y="13233"/>
                  </a:lnTo>
                  <a:lnTo>
                    <a:pt x="209677" y="23482"/>
                  </a:lnTo>
                  <a:lnTo>
                    <a:pt x="209423" y="30645"/>
                  </a:lnTo>
                  <a:lnTo>
                    <a:pt x="208661" y="33566"/>
                  </a:lnTo>
                  <a:lnTo>
                    <a:pt x="205867" y="37668"/>
                  </a:lnTo>
                  <a:lnTo>
                    <a:pt x="203962" y="39077"/>
                  </a:lnTo>
                  <a:lnTo>
                    <a:pt x="201422" y="39827"/>
                  </a:lnTo>
                  <a:lnTo>
                    <a:pt x="199009" y="40589"/>
                  </a:lnTo>
                  <a:lnTo>
                    <a:pt x="196342" y="40919"/>
                  </a:lnTo>
                  <a:lnTo>
                    <a:pt x="213688" y="40919"/>
                  </a:lnTo>
                  <a:lnTo>
                    <a:pt x="217169" y="36296"/>
                  </a:lnTo>
                  <a:lnTo>
                    <a:pt x="218312" y="32207"/>
                  </a:lnTo>
                  <a:lnTo>
                    <a:pt x="218446" y="26873"/>
                  </a:lnTo>
                  <a:lnTo>
                    <a:pt x="218694" y="20116"/>
                  </a:lnTo>
                  <a:lnTo>
                    <a:pt x="216535" y="14922"/>
                  </a:lnTo>
                  <a:lnTo>
                    <a:pt x="213166" y="12319"/>
                  </a:lnTo>
                  <a:close/>
                </a:path>
                <a:path w="508000" h="81914">
                  <a:moveTo>
                    <a:pt x="284353" y="62001"/>
                  </a:moveTo>
                  <a:lnTo>
                    <a:pt x="279273" y="67411"/>
                  </a:lnTo>
                  <a:lnTo>
                    <a:pt x="281940" y="70192"/>
                  </a:lnTo>
                  <a:lnTo>
                    <a:pt x="285242" y="72377"/>
                  </a:lnTo>
                  <a:lnTo>
                    <a:pt x="289052" y="73964"/>
                  </a:lnTo>
                  <a:lnTo>
                    <a:pt x="292988" y="75565"/>
                  </a:lnTo>
                  <a:lnTo>
                    <a:pt x="297306" y="76428"/>
                  </a:lnTo>
                  <a:lnTo>
                    <a:pt x="309753" y="76822"/>
                  </a:lnTo>
                  <a:lnTo>
                    <a:pt x="315849" y="75196"/>
                  </a:lnTo>
                  <a:lnTo>
                    <a:pt x="322719" y="69659"/>
                  </a:lnTo>
                  <a:lnTo>
                    <a:pt x="305181" y="69659"/>
                  </a:lnTo>
                  <a:lnTo>
                    <a:pt x="298450" y="69456"/>
                  </a:lnTo>
                  <a:lnTo>
                    <a:pt x="295021" y="68719"/>
                  </a:lnTo>
                  <a:lnTo>
                    <a:pt x="292100" y="67360"/>
                  </a:lnTo>
                  <a:lnTo>
                    <a:pt x="289052" y="66001"/>
                  </a:lnTo>
                  <a:lnTo>
                    <a:pt x="286512" y="64223"/>
                  </a:lnTo>
                  <a:lnTo>
                    <a:pt x="284353" y="62001"/>
                  </a:lnTo>
                  <a:close/>
                </a:path>
                <a:path w="508000" h="81914">
                  <a:moveTo>
                    <a:pt x="301117" y="8255"/>
                  </a:moveTo>
                  <a:lnTo>
                    <a:pt x="283346" y="28257"/>
                  </a:lnTo>
                  <a:lnTo>
                    <a:pt x="284099" y="31191"/>
                  </a:lnTo>
                  <a:lnTo>
                    <a:pt x="304165" y="44462"/>
                  </a:lnTo>
                  <a:lnTo>
                    <a:pt x="307848" y="45707"/>
                  </a:lnTo>
                  <a:lnTo>
                    <a:pt x="310769" y="46939"/>
                  </a:lnTo>
                  <a:lnTo>
                    <a:pt x="312800" y="48171"/>
                  </a:lnTo>
                  <a:lnTo>
                    <a:pt x="314960" y="49403"/>
                  </a:lnTo>
                  <a:lnTo>
                    <a:pt x="316356" y="50800"/>
                  </a:lnTo>
                  <a:lnTo>
                    <a:pt x="317881" y="53886"/>
                  </a:lnTo>
                  <a:lnTo>
                    <a:pt x="318262" y="55714"/>
                  </a:lnTo>
                  <a:lnTo>
                    <a:pt x="318135" y="60604"/>
                  </a:lnTo>
                  <a:lnTo>
                    <a:pt x="317373" y="62877"/>
                  </a:lnTo>
                  <a:lnTo>
                    <a:pt x="314325" y="66408"/>
                  </a:lnTo>
                  <a:lnTo>
                    <a:pt x="312419" y="67691"/>
                  </a:lnTo>
                  <a:lnTo>
                    <a:pt x="310006" y="68491"/>
                  </a:lnTo>
                  <a:lnTo>
                    <a:pt x="307721" y="69303"/>
                  </a:lnTo>
                  <a:lnTo>
                    <a:pt x="305181" y="69659"/>
                  </a:lnTo>
                  <a:lnTo>
                    <a:pt x="322719" y="69659"/>
                  </a:lnTo>
                  <a:lnTo>
                    <a:pt x="324485" y="68237"/>
                  </a:lnTo>
                  <a:lnTo>
                    <a:pt x="326644" y="63639"/>
                  </a:lnTo>
                  <a:lnTo>
                    <a:pt x="326901" y="57823"/>
                  </a:lnTo>
                  <a:lnTo>
                    <a:pt x="327025" y="53721"/>
                  </a:lnTo>
                  <a:lnTo>
                    <a:pt x="326263" y="50317"/>
                  </a:lnTo>
                  <a:lnTo>
                    <a:pt x="324485" y="47713"/>
                  </a:lnTo>
                  <a:lnTo>
                    <a:pt x="322834" y="45123"/>
                  </a:lnTo>
                  <a:lnTo>
                    <a:pt x="320548" y="43027"/>
                  </a:lnTo>
                  <a:lnTo>
                    <a:pt x="314706" y="39878"/>
                  </a:lnTo>
                  <a:lnTo>
                    <a:pt x="311531" y="38531"/>
                  </a:lnTo>
                  <a:lnTo>
                    <a:pt x="304038" y="36093"/>
                  </a:lnTo>
                  <a:lnTo>
                    <a:pt x="300736" y="34798"/>
                  </a:lnTo>
                  <a:lnTo>
                    <a:pt x="298323" y="33578"/>
                  </a:lnTo>
                  <a:lnTo>
                    <a:pt x="296037" y="32346"/>
                  </a:lnTo>
                  <a:lnTo>
                    <a:pt x="294259" y="31038"/>
                  </a:lnTo>
                  <a:lnTo>
                    <a:pt x="293369" y="29641"/>
                  </a:lnTo>
                  <a:lnTo>
                    <a:pt x="292354" y="28257"/>
                  </a:lnTo>
                  <a:lnTo>
                    <a:pt x="291846" y="26606"/>
                  </a:lnTo>
                  <a:lnTo>
                    <a:pt x="291973" y="21386"/>
                  </a:lnTo>
                  <a:lnTo>
                    <a:pt x="293369" y="18986"/>
                  </a:lnTo>
                  <a:lnTo>
                    <a:pt x="298704" y="15938"/>
                  </a:lnTo>
                  <a:lnTo>
                    <a:pt x="301752" y="15240"/>
                  </a:lnTo>
                  <a:lnTo>
                    <a:pt x="324848" y="15240"/>
                  </a:lnTo>
                  <a:lnTo>
                    <a:pt x="323596" y="14058"/>
                  </a:lnTo>
                  <a:lnTo>
                    <a:pt x="320548" y="12103"/>
                  </a:lnTo>
                  <a:lnTo>
                    <a:pt x="313944" y="9296"/>
                  </a:lnTo>
                  <a:lnTo>
                    <a:pt x="309880" y="8521"/>
                  </a:lnTo>
                  <a:lnTo>
                    <a:pt x="301117" y="8255"/>
                  </a:lnTo>
                  <a:close/>
                </a:path>
                <a:path w="508000" h="81914">
                  <a:moveTo>
                    <a:pt x="324848" y="15240"/>
                  </a:moveTo>
                  <a:lnTo>
                    <a:pt x="301752" y="15240"/>
                  </a:lnTo>
                  <a:lnTo>
                    <a:pt x="308229" y="15443"/>
                  </a:lnTo>
                  <a:lnTo>
                    <a:pt x="311023" y="16002"/>
                  </a:lnTo>
                  <a:lnTo>
                    <a:pt x="316356" y="18097"/>
                  </a:lnTo>
                  <a:lnTo>
                    <a:pt x="318897" y="19697"/>
                  </a:lnTo>
                  <a:lnTo>
                    <a:pt x="321182" y="21844"/>
                  </a:lnTo>
                  <a:lnTo>
                    <a:pt x="326263" y="16573"/>
                  </a:lnTo>
                  <a:lnTo>
                    <a:pt x="324848" y="15240"/>
                  </a:lnTo>
                  <a:close/>
                </a:path>
                <a:path w="508000" h="81914">
                  <a:moveTo>
                    <a:pt x="347725" y="10756"/>
                  </a:moveTo>
                  <a:lnTo>
                    <a:pt x="345694" y="76835"/>
                  </a:lnTo>
                  <a:lnTo>
                    <a:pt x="383286" y="78003"/>
                  </a:lnTo>
                  <a:lnTo>
                    <a:pt x="384429" y="70599"/>
                  </a:lnTo>
                  <a:lnTo>
                    <a:pt x="354330" y="69659"/>
                  </a:lnTo>
                  <a:lnTo>
                    <a:pt x="356107" y="11023"/>
                  </a:lnTo>
                  <a:lnTo>
                    <a:pt x="347725" y="10756"/>
                  </a:lnTo>
                  <a:close/>
                </a:path>
                <a:path w="508000" h="81914">
                  <a:moveTo>
                    <a:pt x="416052" y="11836"/>
                  </a:moveTo>
                  <a:lnTo>
                    <a:pt x="411606" y="13157"/>
                  </a:lnTo>
                  <a:lnTo>
                    <a:pt x="407924" y="15963"/>
                  </a:lnTo>
                  <a:lnTo>
                    <a:pt x="404113" y="18783"/>
                  </a:lnTo>
                  <a:lnTo>
                    <a:pt x="401319" y="22733"/>
                  </a:lnTo>
                  <a:lnTo>
                    <a:pt x="399415" y="27838"/>
                  </a:lnTo>
                  <a:lnTo>
                    <a:pt x="397382" y="32931"/>
                  </a:lnTo>
                  <a:lnTo>
                    <a:pt x="396240" y="38811"/>
                  </a:lnTo>
                  <a:lnTo>
                    <a:pt x="396113" y="45504"/>
                  </a:lnTo>
                  <a:lnTo>
                    <a:pt x="395859" y="52311"/>
                  </a:lnTo>
                  <a:lnTo>
                    <a:pt x="424688" y="80391"/>
                  </a:lnTo>
                  <a:lnTo>
                    <a:pt x="429260" y="79095"/>
                  </a:lnTo>
                  <a:lnTo>
                    <a:pt x="436625" y="73520"/>
                  </a:lnTo>
                  <a:lnTo>
                    <a:pt x="436716" y="73393"/>
                  </a:lnTo>
                  <a:lnTo>
                    <a:pt x="425069" y="73393"/>
                  </a:lnTo>
                  <a:lnTo>
                    <a:pt x="414147" y="73050"/>
                  </a:lnTo>
                  <a:lnTo>
                    <a:pt x="410210" y="70637"/>
                  </a:lnTo>
                  <a:lnTo>
                    <a:pt x="407924" y="65963"/>
                  </a:lnTo>
                  <a:lnTo>
                    <a:pt x="405511" y="61302"/>
                  </a:lnTo>
                  <a:lnTo>
                    <a:pt x="404494" y="54571"/>
                  </a:lnTo>
                  <a:lnTo>
                    <a:pt x="404760" y="45504"/>
                  </a:lnTo>
                  <a:lnTo>
                    <a:pt x="405130" y="36969"/>
                  </a:lnTo>
                  <a:lnTo>
                    <a:pt x="406527" y="30264"/>
                  </a:lnTo>
                  <a:lnTo>
                    <a:pt x="411606" y="21005"/>
                  </a:lnTo>
                  <a:lnTo>
                    <a:pt x="415671" y="18783"/>
                  </a:lnTo>
                  <a:lnTo>
                    <a:pt x="437276" y="18783"/>
                  </a:lnTo>
                  <a:lnTo>
                    <a:pt x="434848" y="16687"/>
                  </a:lnTo>
                  <a:lnTo>
                    <a:pt x="431292" y="13728"/>
                  </a:lnTo>
                  <a:lnTo>
                    <a:pt x="426847" y="12166"/>
                  </a:lnTo>
                  <a:lnTo>
                    <a:pt x="416052" y="11836"/>
                  </a:lnTo>
                  <a:close/>
                </a:path>
                <a:path w="508000" h="81914">
                  <a:moveTo>
                    <a:pt x="437276" y="18783"/>
                  </a:moveTo>
                  <a:lnTo>
                    <a:pt x="415671" y="18783"/>
                  </a:lnTo>
                  <a:lnTo>
                    <a:pt x="426847" y="19126"/>
                  </a:lnTo>
                  <a:lnTo>
                    <a:pt x="430784" y="21590"/>
                  </a:lnTo>
                  <a:lnTo>
                    <a:pt x="432943" y="26339"/>
                  </a:lnTo>
                  <a:lnTo>
                    <a:pt x="435229" y="31076"/>
                  </a:lnTo>
                  <a:lnTo>
                    <a:pt x="436113" y="36969"/>
                  </a:lnTo>
                  <a:lnTo>
                    <a:pt x="425069" y="73393"/>
                  </a:lnTo>
                  <a:lnTo>
                    <a:pt x="436716" y="73393"/>
                  </a:lnTo>
                  <a:lnTo>
                    <a:pt x="444881" y="40106"/>
                  </a:lnTo>
                  <a:lnTo>
                    <a:pt x="444246" y="34099"/>
                  </a:lnTo>
                  <a:lnTo>
                    <a:pt x="440944" y="23723"/>
                  </a:lnTo>
                  <a:lnTo>
                    <a:pt x="438277" y="19646"/>
                  </a:lnTo>
                  <a:lnTo>
                    <a:pt x="437276" y="18783"/>
                  </a:lnTo>
                  <a:close/>
                </a:path>
                <a:path w="508000" h="81914">
                  <a:moveTo>
                    <a:pt x="485260" y="31064"/>
                  </a:moveTo>
                  <a:lnTo>
                    <a:pt x="478536" y="31064"/>
                  </a:lnTo>
                  <a:lnTo>
                    <a:pt x="484631" y="81153"/>
                  </a:lnTo>
                  <a:lnTo>
                    <a:pt x="495554" y="81495"/>
                  </a:lnTo>
                  <a:lnTo>
                    <a:pt x="497266" y="72161"/>
                  </a:lnTo>
                  <a:lnTo>
                    <a:pt x="490219" y="72161"/>
                  </a:lnTo>
                  <a:lnTo>
                    <a:pt x="485260" y="31064"/>
                  </a:lnTo>
                  <a:close/>
                </a:path>
                <a:path w="508000" h="81914">
                  <a:moveTo>
                    <a:pt x="450977" y="13970"/>
                  </a:moveTo>
                  <a:lnTo>
                    <a:pt x="458216" y="80340"/>
                  </a:lnTo>
                  <a:lnTo>
                    <a:pt x="469392" y="80683"/>
                  </a:lnTo>
                  <a:lnTo>
                    <a:pt x="471109" y="71361"/>
                  </a:lnTo>
                  <a:lnTo>
                    <a:pt x="464566" y="71361"/>
                  </a:lnTo>
                  <a:lnTo>
                    <a:pt x="459359" y="14236"/>
                  </a:lnTo>
                  <a:lnTo>
                    <a:pt x="450977" y="13970"/>
                  </a:lnTo>
                  <a:close/>
                </a:path>
                <a:path w="508000" h="81914">
                  <a:moveTo>
                    <a:pt x="499999" y="15494"/>
                  </a:moveTo>
                  <a:lnTo>
                    <a:pt x="490219" y="72161"/>
                  </a:lnTo>
                  <a:lnTo>
                    <a:pt x="497266" y="72161"/>
                  </a:lnTo>
                  <a:lnTo>
                    <a:pt x="507619" y="15735"/>
                  </a:lnTo>
                  <a:lnTo>
                    <a:pt x="499999" y="15494"/>
                  </a:lnTo>
                  <a:close/>
                </a:path>
                <a:path w="508000" h="81914">
                  <a:moveTo>
                    <a:pt x="474091" y="22377"/>
                  </a:moveTo>
                  <a:lnTo>
                    <a:pt x="464566" y="71361"/>
                  </a:lnTo>
                  <a:lnTo>
                    <a:pt x="471109" y="71361"/>
                  </a:lnTo>
                  <a:lnTo>
                    <a:pt x="478536" y="31064"/>
                  </a:lnTo>
                  <a:lnTo>
                    <a:pt x="485260" y="31064"/>
                  </a:lnTo>
                  <a:lnTo>
                    <a:pt x="484250" y="22694"/>
                  </a:lnTo>
                  <a:lnTo>
                    <a:pt x="474091" y="22377"/>
                  </a:lnTo>
                  <a:close/>
                </a:path>
              </a:pathLst>
            </a:custGeom>
            <a:solidFill>
              <a:srgbClr val="F0E7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981450" y="2975863"/>
            <a:ext cx="580390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b="1" spc="5" dirty="0">
                <a:latin typeface="Courier New"/>
                <a:cs typeface="Courier New"/>
              </a:rPr>
              <a:t>Nama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19650" y="2975863"/>
            <a:ext cx="3514725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b="1" spc="10" dirty="0">
                <a:latin typeface="Courier New"/>
                <a:cs typeface="Courier New"/>
              </a:rPr>
              <a:t>:</a:t>
            </a:r>
            <a:r>
              <a:rPr sz="1800" b="1" spc="5" dirty="0">
                <a:latin typeface="Courier New"/>
                <a:cs typeface="Courier New"/>
              </a:rPr>
              <a:t> </a:t>
            </a:r>
            <a:r>
              <a:rPr sz="1800" b="1" spc="15" dirty="0">
                <a:latin typeface="Courier New"/>
                <a:cs typeface="Courier New"/>
              </a:rPr>
              <a:t>Muhammad</a:t>
            </a:r>
            <a:r>
              <a:rPr sz="1800" b="1" spc="35" dirty="0">
                <a:latin typeface="Courier New"/>
                <a:cs typeface="Courier New"/>
              </a:rPr>
              <a:t> </a:t>
            </a:r>
            <a:r>
              <a:rPr sz="1800" b="1" spc="10" dirty="0">
                <a:latin typeface="Courier New"/>
                <a:cs typeface="Courier New"/>
              </a:rPr>
              <a:t>Ihsan</a:t>
            </a:r>
            <a:r>
              <a:rPr sz="1800" b="1" spc="35" dirty="0">
                <a:latin typeface="Courier New"/>
                <a:cs typeface="Courier New"/>
              </a:rPr>
              <a:t> </a:t>
            </a:r>
            <a:r>
              <a:rPr sz="1800" b="1" spc="10" dirty="0">
                <a:latin typeface="Courier New"/>
                <a:cs typeface="Courier New"/>
              </a:rPr>
              <a:t>Sha</a:t>
            </a:r>
            <a:r>
              <a:rPr sz="1800" b="1" spc="30" dirty="0">
                <a:latin typeface="Courier New"/>
                <a:cs typeface="Courier New"/>
              </a:rPr>
              <a:t> </a:t>
            </a:r>
            <a:r>
              <a:rPr sz="1800" b="1" spc="5" dirty="0">
                <a:latin typeface="Courier New"/>
                <a:cs typeface="Courier New"/>
              </a:rPr>
              <a:t>Bana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99738" y="3596385"/>
            <a:ext cx="5149850" cy="10909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850265" algn="l"/>
              </a:tabLst>
            </a:pPr>
            <a:r>
              <a:rPr sz="1800" b="1" spc="10" dirty="0">
                <a:latin typeface="Courier New"/>
                <a:cs typeface="Courier New"/>
              </a:rPr>
              <a:t>NIM	:</a:t>
            </a:r>
            <a:r>
              <a:rPr sz="1800" b="1" spc="-25" dirty="0">
                <a:latin typeface="Courier New"/>
                <a:cs typeface="Courier New"/>
              </a:rPr>
              <a:t> </a:t>
            </a:r>
            <a:r>
              <a:rPr sz="1800" b="1" spc="10" dirty="0">
                <a:latin typeface="Courier New"/>
                <a:cs typeface="Courier New"/>
              </a:rPr>
              <a:t>21105244001</a:t>
            </a:r>
            <a:endParaRPr sz="1800">
              <a:latin typeface="Courier New"/>
              <a:cs typeface="Courier New"/>
            </a:endParaRPr>
          </a:p>
          <a:p>
            <a:pPr marL="117475" marR="5080">
              <a:lnSpc>
                <a:spcPct val="125000"/>
              </a:lnSpc>
              <a:spcBef>
                <a:spcPts val="800"/>
              </a:spcBef>
            </a:pPr>
            <a:r>
              <a:rPr sz="1800" b="1" spc="10" dirty="0">
                <a:latin typeface="Courier New"/>
                <a:cs typeface="Courier New"/>
              </a:rPr>
              <a:t>Email</a:t>
            </a:r>
            <a:r>
              <a:rPr sz="1800" b="1" spc="45" dirty="0">
                <a:latin typeface="Courier New"/>
                <a:cs typeface="Courier New"/>
              </a:rPr>
              <a:t> </a:t>
            </a:r>
            <a:r>
              <a:rPr sz="1800" b="1" spc="10" dirty="0">
                <a:latin typeface="Courier New"/>
                <a:cs typeface="Courier New"/>
              </a:rPr>
              <a:t>: </a:t>
            </a:r>
            <a:r>
              <a:rPr sz="1800" b="1" spc="15" dirty="0">
                <a:latin typeface="Courier New"/>
                <a:cs typeface="Courier New"/>
              </a:rPr>
              <a:t> </a:t>
            </a:r>
            <a:r>
              <a:rPr sz="1800" b="1" spc="10" dirty="0">
                <a:latin typeface="Courier New"/>
                <a:cs typeface="Courier New"/>
                <a:hlinkClick r:id="rId8"/>
              </a:rPr>
              <a:t>muhammadihsan.2021@student.uny.ac.id</a:t>
            </a:r>
            <a:endParaRPr sz="1800">
              <a:latin typeface="Courier New"/>
              <a:cs typeface="Courier New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6168" y="115329"/>
            <a:ext cx="6967220" cy="4473575"/>
            <a:chOff x="16168" y="115329"/>
            <a:chExt cx="6967220" cy="4473575"/>
          </a:xfrm>
        </p:grpSpPr>
        <p:sp>
          <p:nvSpPr>
            <p:cNvPr id="15" name="object 15"/>
            <p:cNvSpPr/>
            <p:nvPr/>
          </p:nvSpPr>
          <p:spPr>
            <a:xfrm>
              <a:off x="3273447" y="2035571"/>
              <a:ext cx="1439545" cy="270510"/>
            </a:xfrm>
            <a:custGeom>
              <a:avLst/>
              <a:gdLst/>
              <a:ahLst/>
              <a:cxnLst/>
              <a:rect l="l" t="t" r="r" b="b"/>
              <a:pathLst>
                <a:path w="1439545" h="270510">
                  <a:moveTo>
                    <a:pt x="249312" y="206446"/>
                  </a:moveTo>
                  <a:lnTo>
                    <a:pt x="134444" y="191619"/>
                  </a:lnTo>
                  <a:lnTo>
                    <a:pt x="136135" y="193118"/>
                  </a:lnTo>
                  <a:lnTo>
                    <a:pt x="137951" y="198474"/>
                  </a:lnTo>
                  <a:lnTo>
                    <a:pt x="142898" y="206796"/>
                  </a:lnTo>
                  <a:lnTo>
                    <a:pt x="148216" y="211324"/>
                  </a:lnTo>
                  <a:lnTo>
                    <a:pt x="155249" y="213512"/>
                  </a:lnTo>
                  <a:lnTo>
                    <a:pt x="165339" y="214815"/>
                  </a:lnTo>
                  <a:lnTo>
                    <a:pt x="173264" y="214557"/>
                  </a:lnTo>
                  <a:lnTo>
                    <a:pt x="188978" y="211464"/>
                  </a:lnTo>
                  <a:lnTo>
                    <a:pt x="196559" y="211162"/>
                  </a:lnTo>
                  <a:lnTo>
                    <a:pt x="216015" y="209831"/>
                  </a:lnTo>
                  <a:lnTo>
                    <a:pt x="249312" y="206446"/>
                  </a:lnTo>
                  <a:close/>
                </a:path>
                <a:path w="1439545" h="270510">
                  <a:moveTo>
                    <a:pt x="760935" y="126505"/>
                  </a:moveTo>
                  <a:lnTo>
                    <a:pt x="605413" y="106430"/>
                  </a:lnTo>
                  <a:lnTo>
                    <a:pt x="600601" y="109651"/>
                  </a:lnTo>
                  <a:lnTo>
                    <a:pt x="594879" y="110192"/>
                  </a:lnTo>
                  <a:lnTo>
                    <a:pt x="589774" y="110814"/>
                  </a:lnTo>
                  <a:lnTo>
                    <a:pt x="444362" y="116375"/>
                  </a:lnTo>
                  <a:lnTo>
                    <a:pt x="191960" y="132455"/>
                  </a:lnTo>
                  <a:lnTo>
                    <a:pt x="153874" y="136503"/>
                  </a:lnTo>
                  <a:lnTo>
                    <a:pt x="116042" y="143144"/>
                  </a:lnTo>
                  <a:lnTo>
                    <a:pt x="72302" y="152865"/>
                  </a:lnTo>
                  <a:lnTo>
                    <a:pt x="51048" y="168049"/>
                  </a:lnTo>
                  <a:lnTo>
                    <a:pt x="51650" y="173249"/>
                  </a:lnTo>
                  <a:lnTo>
                    <a:pt x="55145" y="178822"/>
                  </a:lnTo>
                  <a:lnTo>
                    <a:pt x="59599" y="183239"/>
                  </a:lnTo>
                  <a:lnTo>
                    <a:pt x="65284" y="187814"/>
                  </a:lnTo>
                  <a:lnTo>
                    <a:pt x="72687" y="188769"/>
                  </a:lnTo>
                  <a:lnTo>
                    <a:pt x="77792" y="188148"/>
                  </a:lnTo>
                  <a:lnTo>
                    <a:pt x="100367" y="191062"/>
                  </a:lnTo>
                  <a:lnTo>
                    <a:pt x="134444" y="191619"/>
                  </a:lnTo>
                  <a:lnTo>
                    <a:pt x="249312" y="206446"/>
                  </a:lnTo>
                  <a:lnTo>
                    <a:pt x="254862" y="205882"/>
                  </a:lnTo>
                  <a:lnTo>
                    <a:pt x="359887" y="197669"/>
                  </a:lnTo>
                  <a:lnTo>
                    <a:pt x="141077" y="169425"/>
                  </a:lnTo>
                  <a:lnTo>
                    <a:pt x="136948" y="162490"/>
                  </a:lnTo>
                  <a:lnTo>
                    <a:pt x="158981" y="158931"/>
                  </a:lnTo>
                  <a:lnTo>
                    <a:pt x="169596" y="157740"/>
                  </a:lnTo>
                  <a:lnTo>
                    <a:pt x="180221" y="157831"/>
                  </a:lnTo>
                  <a:lnTo>
                    <a:pt x="190100" y="159106"/>
                  </a:lnTo>
                  <a:lnTo>
                    <a:pt x="194582" y="158404"/>
                  </a:lnTo>
                  <a:lnTo>
                    <a:pt x="201697" y="156762"/>
                  </a:lnTo>
                  <a:lnTo>
                    <a:pt x="208357" y="153780"/>
                  </a:lnTo>
                  <a:lnTo>
                    <a:pt x="215473" y="152137"/>
                  </a:lnTo>
                  <a:lnTo>
                    <a:pt x="231901" y="150416"/>
                  </a:lnTo>
                  <a:lnTo>
                    <a:pt x="248458" y="149992"/>
                  </a:lnTo>
                  <a:lnTo>
                    <a:pt x="384272" y="140632"/>
                  </a:lnTo>
                  <a:lnTo>
                    <a:pt x="538518" y="133650"/>
                  </a:lnTo>
                  <a:lnTo>
                    <a:pt x="563553" y="130479"/>
                  </a:lnTo>
                  <a:lnTo>
                    <a:pt x="576111" y="130820"/>
                  </a:lnTo>
                  <a:lnTo>
                    <a:pt x="593188" y="133024"/>
                  </a:lnTo>
                  <a:lnTo>
                    <a:pt x="595821" y="132083"/>
                  </a:lnTo>
                  <a:lnTo>
                    <a:pt x="607429" y="129740"/>
                  </a:lnTo>
                  <a:lnTo>
                    <a:pt x="613151" y="129198"/>
                  </a:lnTo>
                  <a:lnTo>
                    <a:pt x="662204" y="127846"/>
                  </a:lnTo>
                  <a:lnTo>
                    <a:pt x="678485" y="128668"/>
                  </a:lnTo>
                  <a:lnTo>
                    <a:pt x="685590" y="128304"/>
                  </a:lnTo>
                  <a:lnTo>
                    <a:pt x="699454" y="130094"/>
                  </a:lnTo>
                  <a:lnTo>
                    <a:pt x="760935" y="126505"/>
                  </a:lnTo>
                  <a:close/>
                </a:path>
                <a:path w="1439545" h="270510">
                  <a:moveTo>
                    <a:pt x="88901" y="189582"/>
                  </a:moveTo>
                  <a:lnTo>
                    <a:pt x="77792" y="188148"/>
                  </a:lnTo>
                  <a:lnTo>
                    <a:pt x="83184" y="190124"/>
                  </a:lnTo>
                  <a:lnTo>
                    <a:pt x="88901" y="189582"/>
                  </a:lnTo>
                  <a:close/>
                </a:path>
                <a:path w="1439545" h="270510">
                  <a:moveTo>
                    <a:pt x="1297973" y="202228"/>
                  </a:moveTo>
                  <a:lnTo>
                    <a:pt x="1052078" y="170488"/>
                  </a:lnTo>
                  <a:lnTo>
                    <a:pt x="1026010" y="168404"/>
                  </a:lnTo>
                  <a:lnTo>
                    <a:pt x="985865" y="165783"/>
                  </a:lnTo>
                  <a:lnTo>
                    <a:pt x="965959" y="163213"/>
                  </a:lnTo>
                  <a:lnTo>
                    <a:pt x="945719" y="163162"/>
                  </a:lnTo>
                  <a:lnTo>
                    <a:pt x="823445" y="158904"/>
                  </a:lnTo>
                  <a:lnTo>
                    <a:pt x="782524" y="158744"/>
                  </a:lnTo>
                  <a:lnTo>
                    <a:pt x="731410" y="157268"/>
                  </a:lnTo>
                  <a:lnTo>
                    <a:pt x="525749" y="156332"/>
                  </a:lnTo>
                  <a:lnTo>
                    <a:pt x="302209" y="160772"/>
                  </a:lnTo>
                  <a:lnTo>
                    <a:pt x="234538" y="164842"/>
                  </a:lnTo>
                  <a:lnTo>
                    <a:pt x="150041" y="168021"/>
                  </a:lnTo>
                  <a:lnTo>
                    <a:pt x="146177" y="168803"/>
                  </a:lnTo>
                  <a:lnTo>
                    <a:pt x="141077" y="169425"/>
                  </a:lnTo>
                  <a:lnTo>
                    <a:pt x="359887" y="197669"/>
                  </a:lnTo>
                  <a:lnTo>
                    <a:pt x="372161" y="196692"/>
                  </a:lnTo>
                  <a:lnTo>
                    <a:pt x="421164" y="194054"/>
                  </a:lnTo>
                  <a:lnTo>
                    <a:pt x="519139" y="191334"/>
                  </a:lnTo>
                  <a:lnTo>
                    <a:pt x="570049" y="191503"/>
                  </a:lnTo>
                  <a:lnTo>
                    <a:pt x="621237" y="190427"/>
                  </a:lnTo>
                  <a:lnTo>
                    <a:pt x="723172" y="190779"/>
                  </a:lnTo>
                  <a:lnTo>
                    <a:pt x="755244" y="194919"/>
                  </a:lnTo>
                  <a:lnTo>
                    <a:pt x="765233" y="194928"/>
                  </a:lnTo>
                  <a:lnTo>
                    <a:pt x="785768" y="192456"/>
                  </a:lnTo>
                  <a:lnTo>
                    <a:pt x="795757" y="192465"/>
                  </a:lnTo>
                  <a:lnTo>
                    <a:pt x="801934" y="193263"/>
                  </a:lnTo>
                  <a:lnTo>
                    <a:pt x="810402" y="190514"/>
                  </a:lnTo>
                  <a:lnTo>
                    <a:pt x="1034946" y="219498"/>
                  </a:lnTo>
                  <a:lnTo>
                    <a:pt x="1087311" y="218574"/>
                  </a:lnTo>
                  <a:lnTo>
                    <a:pt x="1130536" y="219031"/>
                  </a:lnTo>
                  <a:lnTo>
                    <a:pt x="1435929" y="258451"/>
                  </a:lnTo>
                  <a:lnTo>
                    <a:pt x="1437339" y="253511"/>
                  </a:lnTo>
                  <a:lnTo>
                    <a:pt x="1439225" y="248632"/>
                  </a:lnTo>
                  <a:lnTo>
                    <a:pt x="1430756" y="243698"/>
                  </a:lnTo>
                  <a:lnTo>
                    <a:pt x="1422755" y="238823"/>
                  </a:lnTo>
                  <a:lnTo>
                    <a:pt x="1414996" y="233980"/>
                  </a:lnTo>
                  <a:lnTo>
                    <a:pt x="1407088" y="230398"/>
                  </a:lnTo>
                  <a:lnTo>
                    <a:pt x="1384408" y="223629"/>
                  </a:lnTo>
                  <a:lnTo>
                    <a:pt x="1361517" y="218113"/>
                  </a:lnTo>
                  <a:lnTo>
                    <a:pt x="1338673" y="211323"/>
                  </a:lnTo>
                  <a:lnTo>
                    <a:pt x="1315483" y="205769"/>
                  </a:lnTo>
                  <a:lnTo>
                    <a:pt x="1297973" y="202228"/>
                  </a:lnTo>
                  <a:close/>
                </a:path>
                <a:path w="1439545" h="270510">
                  <a:moveTo>
                    <a:pt x="834494" y="193624"/>
                  </a:moveTo>
                  <a:lnTo>
                    <a:pt x="810402" y="190514"/>
                  </a:lnTo>
                  <a:lnTo>
                    <a:pt x="815604" y="198869"/>
                  </a:lnTo>
                  <a:lnTo>
                    <a:pt x="813588" y="199889"/>
                  </a:lnTo>
                  <a:lnTo>
                    <a:pt x="812190" y="200989"/>
                  </a:lnTo>
                  <a:lnTo>
                    <a:pt x="810954" y="200830"/>
                  </a:lnTo>
                  <a:lnTo>
                    <a:pt x="717677" y="204156"/>
                  </a:lnTo>
                  <a:lnTo>
                    <a:pt x="703470" y="204883"/>
                  </a:lnTo>
                  <a:lnTo>
                    <a:pt x="689493" y="204360"/>
                  </a:lnTo>
                  <a:lnTo>
                    <a:pt x="675307" y="206370"/>
                  </a:lnTo>
                  <a:lnTo>
                    <a:pt x="661447" y="207142"/>
                  </a:lnTo>
                  <a:lnTo>
                    <a:pt x="652018" y="207205"/>
                  </a:lnTo>
                  <a:lnTo>
                    <a:pt x="649189" y="214524"/>
                  </a:lnTo>
                  <a:lnTo>
                    <a:pt x="655009" y="222958"/>
                  </a:lnTo>
                  <a:lnTo>
                    <a:pt x="659919" y="228714"/>
                  </a:lnTo>
                  <a:lnTo>
                    <a:pt x="666096" y="229511"/>
                  </a:lnTo>
                  <a:lnTo>
                    <a:pt x="725139" y="228169"/>
                  </a:lnTo>
                  <a:lnTo>
                    <a:pt x="776050" y="225776"/>
                  </a:lnTo>
                  <a:lnTo>
                    <a:pt x="826808" y="224645"/>
                  </a:lnTo>
                  <a:lnTo>
                    <a:pt x="877849" y="222270"/>
                  </a:lnTo>
                  <a:lnTo>
                    <a:pt x="991308" y="220268"/>
                  </a:lnTo>
                  <a:lnTo>
                    <a:pt x="824415" y="198725"/>
                  </a:lnTo>
                  <a:lnTo>
                    <a:pt x="824578" y="197466"/>
                  </a:lnTo>
                  <a:lnTo>
                    <a:pt x="824122" y="196127"/>
                  </a:lnTo>
                  <a:lnTo>
                    <a:pt x="830625" y="194405"/>
                  </a:lnTo>
                  <a:lnTo>
                    <a:pt x="834494" y="193624"/>
                  </a:lnTo>
                  <a:close/>
                </a:path>
                <a:path w="1439545" h="270510">
                  <a:moveTo>
                    <a:pt x="1034946" y="219498"/>
                  </a:moveTo>
                  <a:lnTo>
                    <a:pt x="834494" y="193624"/>
                  </a:lnTo>
                  <a:lnTo>
                    <a:pt x="834332" y="194883"/>
                  </a:lnTo>
                  <a:lnTo>
                    <a:pt x="834787" y="196223"/>
                  </a:lnTo>
                  <a:lnTo>
                    <a:pt x="834624" y="197482"/>
                  </a:lnTo>
                  <a:lnTo>
                    <a:pt x="830918" y="197004"/>
                  </a:lnTo>
                  <a:lnTo>
                    <a:pt x="824415" y="198725"/>
                  </a:lnTo>
                  <a:lnTo>
                    <a:pt x="991308" y="220268"/>
                  </a:lnTo>
                  <a:lnTo>
                    <a:pt x="1034946" y="219498"/>
                  </a:lnTo>
                  <a:close/>
                </a:path>
                <a:path w="1439545" h="270510">
                  <a:moveTo>
                    <a:pt x="1435576" y="259686"/>
                  </a:moveTo>
                  <a:lnTo>
                    <a:pt x="1210379" y="230618"/>
                  </a:lnTo>
                  <a:lnTo>
                    <a:pt x="1219728" y="233105"/>
                  </a:lnTo>
                  <a:lnTo>
                    <a:pt x="1229231" y="234332"/>
                  </a:lnTo>
                  <a:lnTo>
                    <a:pt x="1238672" y="236831"/>
                  </a:lnTo>
                  <a:lnTo>
                    <a:pt x="1260903" y="239701"/>
                  </a:lnTo>
                  <a:lnTo>
                    <a:pt x="1327090" y="252086"/>
                  </a:lnTo>
                  <a:lnTo>
                    <a:pt x="1378443" y="262556"/>
                  </a:lnTo>
                  <a:lnTo>
                    <a:pt x="1419619" y="269151"/>
                  </a:lnTo>
                  <a:lnTo>
                    <a:pt x="1426415" y="270028"/>
                  </a:lnTo>
                  <a:lnTo>
                    <a:pt x="1432755" y="269566"/>
                  </a:lnTo>
                  <a:lnTo>
                    <a:pt x="1435576" y="259686"/>
                  </a:lnTo>
                  <a:close/>
                </a:path>
                <a:path w="1439545" h="270510">
                  <a:moveTo>
                    <a:pt x="1435929" y="258451"/>
                  </a:moveTo>
                  <a:lnTo>
                    <a:pt x="1130536" y="219031"/>
                  </a:lnTo>
                  <a:lnTo>
                    <a:pt x="1151665" y="223039"/>
                  </a:lnTo>
                  <a:lnTo>
                    <a:pt x="1172622" y="228305"/>
                  </a:lnTo>
                  <a:lnTo>
                    <a:pt x="1176166" y="230043"/>
                  </a:lnTo>
                  <a:lnTo>
                    <a:pt x="1179418" y="229183"/>
                  </a:lnTo>
                  <a:lnTo>
                    <a:pt x="1183124" y="229661"/>
                  </a:lnTo>
                  <a:lnTo>
                    <a:pt x="1188847" y="229119"/>
                  </a:lnTo>
                  <a:lnTo>
                    <a:pt x="1195187" y="228657"/>
                  </a:lnTo>
                  <a:lnTo>
                    <a:pt x="1435576" y="259686"/>
                  </a:lnTo>
                  <a:lnTo>
                    <a:pt x="1435929" y="258451"/>
                  </a:lnTo>
                  <a:close/>
                </a:path>
                <a:path w="1439545" h="270510">
                  <a:moveTo>
                    <a:pt x="1308170" y="24269"/>
                  </a:moveTo>
                  <a:lnTo>
                    <a:pt x="1195524" y="9729"/>
                  </a:lnTo>
                  <a:lnTo>
                    <a:pt x="1139935" y="5114"/>
                  </a:lnTo>
                  <a:lnTo>
                    <a:pt x="1064204" y="4303"/>
                  </a:lnTo>
                  <a:lnTo>
                    <a:pt x="999498" y="1073"/>
                  </a:lnTo>
                  <a:lnTo>
                    <a:pt x="967311" y="760"/>
                  </a:lnTo>
                  <a:lnTo>
                    <a:pt x="930257" y="1099"/>
                  </a:lnTo>
                  <a:lnTo>
                    <a:pt x="911818" y="0"/>
                  </a:lnTo>
                  <a:lnTo>
                    <a:pt x="893328" y="174"/>
                  </a:lnTo>
                  <a:lnTo>
                    <a:pt x="859679" y="953"/>
                  </a:lnTo>
                  <a:lnTo>
                    <a:pt x="842745" y="2608"/>
                  </a:lnTo>
                  <a:lnTo>
                    <a:pt x="793623" y="3951"/>
                  </a:lnTo>
                  <a:lnTo>
                    <a:pt x="728780" y="7106"/>
                  </a:lnTo>
                  <a:lnTo>
                    <a:pt x="696565" y="8070"/>
                  </a:lnTo>
                  <a:lnTo>
                    <a:pt x="605707" y="11708"/>
                  </a:lnTo>
                  <a:lnTo>
                    <a:pt x="531198" y="17457"/>
                  </a:lnTo>
                  <a:lnTo>
                    <a:pt x="506372" y="18094"/>
                  </a:lnTo>
                  <a:lnTo>
                    <a:pt x="481144" y="17399"/>
                  </a:lnTo>
                  <a:lnTo>
                    <a:pt x="430597" y="18558"/>
                  </a:lnTo>
                  <a:lnTo>
                    <a:pt x="405044" y="20381"/>
                  </a:lnTo>
                  <a:lnTo>
                    <a:pt x="326589" y="20499"/>
                  </a:lnTo>
                  <a:lnTo>
                    <a:pt x="265496" y="22857"/>
                  </a:lnTo>
                  <a:lnTo>
                    <a:pt x="168149" y="30780"/>
                  </a:lnTo>
                  <a:lnTo>
                    <a:pt x="131898" y="36345"/>
                  </a:lnTo>
                  <a:lnTo>
                    <a:pt x="103869" y="39130"/>
                  </a:lnTo>
                  <a:lnTo>
                    <a:pt x="47879" y="45989"/>
                  </a:lnTo>
                  <a:lnTo>
                    <a:pt x="19688" y="50033"/>
                  </a:lnTo>
                  <a:lnTo>
                    <a:pt x="11501" y="50257"/>
                  </a:lnTo>
                  <a:lnTo>
                    <a:pt x="4224" y="53159"/>
                  </a:lnTo>
                  <a:lnTo>
                    <a:pt x="0" y="61578"/>
                  </a:lnTo>
                  <a:lnTo>
                    <a:pt x="2727" y="69613"/>
                  </a:lnTo>
                  <a:lnTo>
                    <a:pt x="9971" y="71829"/>
                  </a:lnTo>
                  <a:lnTo>
                    <a:pt x="63052" y="78680"/>
                  </a:lnTo>
                  <a:lnTo>
                    <a:pt x="141474" y="83681"/>
                  </a:lnTo>
                  <a:lnTo>
                    <a:pt x="160609" y="86151"/>
                  </a:lnTo>
                  <a:lnTo>
                    <a:pt x="179548" y="86034"/>
                  </a:lnTo>
                  <a:lnTo>
                    <a:pt x="217333" y="88350"/>
                  </a:lnTo>
                  <a:lnTo>
                    <a:pt x="235947" y="90753"/>
                  </a:lnTo>
                  <a:lnTo>
                    <a:pt x="259149" y="92468"/>
                  </a:lnTo>
                  <a:lnTo>
                    <a:pt x="282340" y="92900"/>
                  </a:lnTo>
                  <a:lnTo>
                    <a:pt x="305251" y="94577"/>
                  </a:lnTo>
                  <a:lnTo>
                    <a:pt x="376449" y="96084"/>
                  </a:lnTo>
                  <a:lnTo>
                    <a:pt x="104867" y="61028"/>
                  </a:lnTo>
                  <a:lnTo>
                    <a:pt x="104412" y="59689"/>
                  </a:lnTo>
                  <a:lnTo>
                    <a:pt x="104574" y="58429"/>
                  </a:lnTo>
                  <a:lnTo>
                    <a:pt x="104119" y="57090"/>
                  </a:lnTo>
                  <a:lnTo>
                    <a:pt x="125524" y="54731"/>
                  </a:lnTo>
                  <a:lnTo>
                    <a:pt x="149245" y="52670"/>
                  </a:lnTo>
                  <a:lnTo>
                    <a:pt x="220226" y="61833"/>
                  </a:lnTo>
                  <a:lnTo>
                    <a:pt x="225325" y="61210"/>
                  </a:lnTo>
                  <a:lnTo>
                    <a:pt x="229807" y="60508"/>
                  </a:lnTo>
                  <a:lnTo>
                    <a:pt x="251234" y="59432"/>
                  </a:lnTo>
                  <a:lnTo>
                    <a:pt x="316808" y="52530"/>
                  </a:lnTo>
                  <a:lnTo>
                    <a:pt x="448567" y="40085"/>
                  </a:lnTo>
                  <a:lnTo>
                    <a:pt x="498671" y="38869"/>
                  </a:lnTo>
                  <a:lnTo>
                    <a:pt x="533938" y="37019"/>
                  </a:lnTo>
                  <a:lnTo>
                    <a:pt x="569172" y="37725"/>
                  </a:lnTo>
                  <a:lnTo>
                    <a:pt x="604369" y="39707"/>
                  </a:lnTo>
                  <a:lnTo>
                    <a:pt x="639684" y="40424"/>
                  </a:lnTo>
                  <a:lnTo>
                    <a:pt x="675170" y="42444"/>
                  </a:lnTo>
                  <a:lnTo>
                    <a:pt x="710494" y="45723"/>
                  </a:lnTo>
                  <a:lnTo>
                    <a:pt x="852070" y="55033"/>
                  </a:lnTo>
                  <a:lnTo>
                    <a:pt x="970269" y="70290"/>
                  </a:lnTo>
                  <a:lnTo>
                    <a:pt x="990906" y="71674"/>
                  </a:lnTo>
                  <a:lnTo>
                    <a:pt x="1011487" y="74330"/>
                  </a:lnTo>
                  <a:lnTo>
                    <a:pt x="1032230" y="75727"/>
                  </a:lnTo>
                  <a:lnTo>
                    <a:pt x="1348697" y="116577"/>
                  </a:lnTo>
                  <a:lnTo>
                    <a:pt x="1356250" y="114991"/>
                  </a:lnTo>
                  <a:lnTo>
                    <a:pt x="1359433" y="114121"/>
                  </a:lnTo>
                  <a:lnTo>
                    <a:pt x="1269204" y="102474"/>
                  </a:lnTo>
                  <a:lnTo>
                    <a:pt x="1224387" y="92848"/>
                  </a:lnTo>
                  <a:lnTo>
                    <a:pt x="721581" y="27946"/>
                  </a:lnTo>
                  <a:lnTo>
                    <a:pt x="721744" y="26686"/>
                  </a:lnTo>
                  <a:lnTo>
                    <a:pt x="721288" y="25347"/>
                  </a:lnTo>
                  <a:lnTo>
                    <a:pt x="731660" y="22844"/>
                  </a:lnTo>
                  <a:lnTo>
                    <a:pt x="736602" y="23482"/>
                  </a:lnTo>
                  <a:lnTo>
                    <a:pt x="825441" y="19583"/>
                  </a:lnTo>
                  <a:lnTo>
                    <a:pt x="855078" y="19567"/>
                  </a:lnTo>
                  <a:lnTo>
                    <a:pt x="886846" y="18545"/>
                  </a:lnTo>
                  <a:lnTo>
                    <a:pt x="918636" y="18807"/>
                  </a:lnTo>
                  <a:lnTo>
                    <a:pt x="982332" y="20626"/>
                  </a:lnTo>
                  <a:lnTo>
                    <a:pt x="1035534" y="19810"/>
                  </a:lnTo>
                  <a:lnTo>
                    <a:pt x="1062180" y="20689"/>
                  </a:lnTo>
                  <a:lnTo>
                    <a:pt x="1088712" y="22833"/>
                  </a:lnTo>
                  <a:lnTo>
                    <a:pt x="1178336" y="26718"/>
                  </a:lnTo>
                  <a:lnTo>
                    <a:pt x="1223073" y="29932"/>
                  </a:lnTo>
                  <a:lnTo>
                    <a:pt x="1424569" y="55941"/>
                  </a:lnTo>
                  <a:lnTo>
                    <a:pt x="1421201" y="52945"/>
                  </a:lnTo>
                  <a:lnTo>
                    <a:pt x="1407837" y="46098"/>
                  </a:lnTo>
                  <a:lnTo>
                    <a:pt x="1394083" y="40481"/>
                  </a:lnTo>
                  <a:lnTo>
                    <a:pt x="1379945" y="36095"/>
                  </a:lnTo>
                  <a:lnTo>
                    <a:pt x="1365427" y="32940"/>
                  </a:lnTo>
                  <a:lnTo>
                    <a:pt x="1336710" y="29233"/>
                  </a:lnTo>
                  <a:lnTo>
                    <a:pt x="1308170" y="24269"/>
                  </a:lnTo>
                  <a:close/>
                </a:path>
                <a:path w="1439545" h="270510">
                  <a:moveTo>
                    <a:pt x="160609" y="86151"/>
                  </a:moveTo>
                  <a:lnTo>
                    <a:pt x="147646" y="84477"/>
                  </a:lnTo>
                  <a:lnTo>
                    <a:pt x="154274" y="86613"/>
                  </a:lnTo>
                  <a:lnTo>
                    <a:pt x="160609" y="86151"/>
                  </a:lnTo>
                  <a:close/>
                </a:path>
                <a:path w="1439545" h="270510">
                  <a:moveTo>
                    <a:pt x="593188" y="133024"/>
                  </a:moveTo>
                  <a:lnTo>
                    <a:pt x="576111" y="130820"/>
                  </a:lnTo>
                  <a:lnTo>
                    <a:pt x="588701" y="133725"/>
                  </a:lnTo>
                  <a:lnTo>
                    <a:pt x="590392" y="135224"/>
                  </a:lnTo>
                  <a:lnTo>
                    <a:pt x="593188" y="133024"/>
                  </a:lnTo>
                  <a:close/>
                </a:path>
                <a:path w="1439545" h="270510">
                  <a:moveTo>
                    <a:pt x="220226" y="61833"/>
                  </a:moveTo>
                  <a:lnTo>
                    <a:pt x="149245" y="52670"/>
                  </a:lnTo>
                  <a:lnTo>
                    <a:pt x="138078" y="61473"/>
                  </a:lnTo>
                  <a:lnTo>
                    <a:pt x="126855" y="63866"/>
                  </a:lnTo>
                  <a:lnTo>
                    <a:pt x="376449" y="96084"/>
                  </a:lnTo>
                  <a:lnTo>
                    <a:pt x="400539" y="96632"/>
                  </a:lnTo>
                  <a:lnTo>
                    <a:pt x="472480" y="100796"/>
                  </a:lnTo>
                  <a:lnTo>
                    <a:pt x="484216" y="101030"/>
                  </a:lnTo>
                  <a:lnTo>
                    <a:pt x="221429" y="67110"/>
                  </a:lnTo>
                  <a:lnTo>
                    <a:pt x="215582" y="63794"/>
                  </a:lnTo>
                  <a:lnTo>
                    <a:pt x="220226" y="61833"/>
                  </a:lnTo>
                  <a:close/>
                </a:path>
                <a:path w="1439545" h="270510">
                  <a:moveTo>
                    <a:pt x="1348697" y="116577"/>
                  </a:moveTo>
                  <a:lnTo>
                    <a:pt x="1052705" y="78370"/>
                  </a:lnTo>
                  <a:lnTo>
                    <a:pt x="1163767" y="97828"/>
                  </a:lnTo>
                  <a:lnTo>
                    <a:pt x="1166238" y="98147"/>
                  </a:lnTo>
                  <a:lnTo>
                    <a:pt x="1167928" y="99646"/>
                  </a:lnTo>
                  <a:lnTo>
                    <a:pt x="1170237" y="101224"/>
                  </a:lnTo>
                  <a:lnTo>
                    <a:pt x="1169749" y="105003"/>
                  </a:lnTo>
                  <a:lnTo>
                    <a:pt x="1155601" y="105738"/>
                  </a:lnTo>
                  <a:lnTo>
                    <a:pt x="1148835" y="104865"/>
                  </a:lnTo>
                  <a:lnTo>
                    <a:pt x="1142080" y="105273"/>
                  </a:lnTo>
                  <a:lnTo>
                    <a:pt x="1038333" y="102126"/>
                  </a:lnTo>
                  <a:lnTo>
                    <a:pt x="1016597" y="101881"/>
                  </a:lnTo>
                  <a:lnTo>
                    <a:pt x="994860" y="100356"/>
                  </a:lnTo>
                  <a:lnTo>
                    <a:pt x="972843" y="100075"/>
                  </a:lnTo>
                  <a:lnTo>
                    <a:pt x="950922" y="98526"/>
                  </a:lnTo>
                  <a:lnTo>
                    <a:pt x="852736" y="96097"/>
                  </a:lnTo>
                  <a:lnTo>
                    <a:pt x="830245" y="94474"/>
                  </a:lnTo>
                  <a:lnTo>
                    <a:pt x="784727" y="93721"/>
                  </a:lnTo>
                  <a:lnTo>
                    <a:pt x="762236" y="92098"/>
                  </a:lnTo>
                  <a:lnTo>
                    <a:pt x="726941" y="91384"/>
                  </a:lnTo>
                  <a:lnTo>
                    <a:pt x="656283" y="88666"/>
                  </a:lnTo>
                  <a:lnTo>
                    <a:pt x="620988" y="87952"/>
                  </a:lnTo>
                  <a:lnTo>
                    <a:pt x="496679" y="83431"/>
                  </a:lnTo>
                  <a:lnTo>
                    <a:pt x="457471" y="80931"/>
                  </a:lnTo>
                  <a:lnTo>
                    <a:pt x="418099" y="79691"/>
                  </a:lnTo>
                  <a:lnTo>
                    <a:pt x="378890" y="77191"/>
                  </a:lnTo>
                  <a:lnTo>
                    <a:pt x="361964" y="76286"/>
                  </a:lnTo>
                  <a:lnTo>
                    <a:pt x="345086" y="74108"/>
                  </a:lnTo>
                  <a:lnTo>
                    <a:pt x="311122" y="72285"/>
                  </a:lnTo>
                  <a:lnTo>
                    <a:pt x="289308" y="72030"/>
                  </a:lnTo>
                  <a:lnTo>
                    <a:pt x="245707" y="67683"/>
                  </a:lnTo>
                  <a:lnTo>
                    <a:pt x="223895" y="67428"/>
                  </a:lnTo>
                  <a:lnTo>
                    <a:pt x="484216" y="101030"/>
                  </a:lnTo>
                  <a:lnTo>
                    <a:pt x="542898" y="102202"/>
                  </a:lnTo>
                  <a:lnTo>
                    <a:pt x="576083" y="103925"/>
                  </a:lnTo>
                  <a:lnTo>
                    <a:pt x="595684" y="105174"/>
                  </a:lnTo>
                  <a:lnTo>
                    <a:pt x="760935" y="126505"/>
                  </a:lnTo>
                  <a:lnTo>
                    <a:pt x="771917" y="125361"/>
                  </a:lnTo>
                  <a:lnTo>
                    <a:pt x="793555" y="125593"/>
                  </a:lnTo>
                  <a:lnTo>
                    <a:pt x="804211" y="126969"/>
                  </a:lnTo>
                  <a:lnTo>
                    <a:pt x="849648" y="128992"/>
                  </a:lnTo>
                  <a:lnTo>
                    <a:pt x="864278" y="128319"/>
                  </a:lnTo>
                  <a:lnTo>
                    <a:pt x="877149" y="126139"/>
                  </a:lnTo>
                  <a:lnTo>
                    <a:pt x="914623" y="127135"/>
                  </a:lnTo>
                  <a:lnTo>
                    <a:pt x="1001867" y="129432"/>
                  </a:lnTo>
                  <a:lnTo>
                    <a:pt x="1125790" y="139025"/>
                  </a:lnTo>
                  <a:lnTo>
                    <a:pt x="1168637" y="143276"/>
                  </a:lnTo>
                  <a:lnTo>
                    <a:pt x="1254419" y="153068"/>
                  </a:lnTo>
                  <a:lnTo>
                    <a:pt x="1297132" y="158581"/>
                  </a:lnTo>
                  <a:lnTo>
                    <a:pt x="1309881" y="158946"/>
                  </a:lnTo>
                  <a:lnTo>
                    <a:pt x="1322656" y="160595"/>
                  </a:lnTo>
                  <a:lnTo>
                    <a:pt x="1348843" y="161414"/>
                  </a:lnTo>
                  <a:lnTo>
                    <a:pt x="1355638" y="162291"/>
                  </a:lnTo>
                  <a:lnTo>
                    <a:pt x="1377859" y="160037"/>
                  </a:lnTo>
                  <a:lnTo>
                    <a:pt x="1382671" y="156817"/>
                  </a:lnTo>
                  <a:lnTo>
                    <a:pt x="1383321" y="151779"/>
                  </a:lnTo>
                  <a:lnTo>
                    <a:pt x="1225679" y="131430"/>
                  </a:lnTo>
                  <a:lnTo>
                    <a:pt x="1191514" y="125740"/>
                  </a:lnTo>
                  <a:lnTo>
                    <a:pt x="1230180" y="121767"/>
                  </a:lnTo>
                  <a:lnTo>
                    <a:pt x="1268378" y="122856"/>
                  </a:lnTo>
                  <a:lnTo>
                    <a:pt x="1372755" y="136329"/>
                  </a:lnTo>
                  <a:lnTo>
                    <a:pt x="1365667" y="132853"/>
                  </a:lnTo>
                  <a:lnTo>
                    <a:pt x="1357850" y="130563"/>
                  </a:lnTo>
                  <a:lnTo>
                    <a:pt x="1350762" y="127087"/>
                  </a:lnTo>
                  <a:lnTo>
                    <a:pt x="1334570" y="121156"/>
                  </a:lnTo>
                  <a:lnTo>
                    <a:pt x="1334733" y="119896"/>
                  </a:lnTo>
                  <a:lnTo>
                    <a:pt x="1335513" y="118716"/>
                  </a:lnTo>
                  <a:lnTo>
                    <a:pt x="1337366" y="118956"/>
                  </a:lnTo>
                  <a:lnTo>
                    <a:pt x="1348697" y="116577"/>
                  </a:lnTo>
                  <a:close/>
                </a:path>
                <a:path w="1439545" h="270510">
                  <a:moveTo>
                    <a:pt x="1187290" y="185380"/>
                  </a:moveTo>
                  <a:lnTo>
                    <a:pt x="1129561" y="177928"/>
                  </a:lnTo>
                  <a:lnTo>
                    <a:pt x="1077936" y="173826"/>
                  </a:lnTo>
                  <a:lnTo>
                    <a:pt x="1280170" y="199930"/>
                  </a:lnTo>
                  <a:lnTo>
                    <a:pt x="1244817" y="194086"/>
                  </a:lnTo>
                  <a:lnTo>
                    <a:pt x="1187290" y="185380"/>
                  </a:lnTo>
                  <a:close/>
                </a:path>
                <a:path w="1439545" h="270510">
                  <a:moveTo>
                    <a:pt x="1372755" y="136329"/>
                  </a:moveTo>
                  <a:lnTo>
                    <a:pt x="1268378" y="122856"/>
                  </a:lnTo>
                  <a:lnTo>
                    <a:pt x="1306274" y="129028"/>
                  </a:lnTo>
                  <a:lnTo>
                    <a:pt x="1343869" y="141564"/>
                  </a:lnTo>
                  <a:lnTo>
                    <a:pt x="1317556" y="140729"/>
                  </a:lnTo>
                  <a:lnTo>
                    <a:pt x="1272845" y="137519"/>
                  </a:lnTo>
                  <a:lnTo>
                    <a:pt x="1383321" y="151779"/>
                  </a:lnTo>
                  <a:lnTo>
                    <a:pt x="1384622" y="141702"/>
                  </a:lnTo>
                  <a:lnTo>
                    <a:pt x="1378770" y="138386"/>
                  </a:lnTo>
                  <a:lnTo>
                    <a:pt x="1372755" y="136329"/>
                  </a:lnTo>
                  <a:close/>
                </a:path>
                <a:path w="1439545" h="270510">
                  <a:moveTo>
                    <a:pt x="970269" y="70290"/>
                  </a:moveTo>
                  <a:lnTo>
                    <a:pt x="895571" y="60649"/>
                  </a:lnTo>
                  <a:lnTo>
                    <a:pt x="914290" y="64345"/>
                  </a:lnTo>
                  <a:lnTo>
                    <a:pt x="932989" y="66759"/>
                  </a:lnTo>
                  <a:lnTo>
                    <a:pt x="970269" y="70290"/>
                  </a:lnTo>
                  <a:close/>
                </a:path>
                <a:path w="1439545" h="270510">
                  <a:moveTo>
                    <a:pt x="1424569" y="55941"/>
                  </a:moveTo>
                  <a:lnTo>
                    <a:pt x="1340001" y="45025"/>
                  </a:lnTo>
                  <a:lnTo>
                    <a:pt x="1356907" y="49768"/>
                  </a:lnTo>
                  <a:lnTo>
                    <a:pt x="1373757" y="55785"/>
                  </a:lnTo>
                  <a:lnTo>
                    <a:pt x="1390769" y="60542"/>
                  </a:lnTo>
                  <a:lnTo>
                    <a:pt x="1407513" y="66544"/>
                  </a:lnTo>
                  <a:lnTo>
                    <a:pt x="1411219" y="67023"/>
                  </a:lnTo>
                  <a:lnTo>
                    <a:pt x="1413821" y="71200"/>
                  </a:lnTo>
                  <a:lnTo>
                    <a:pt x="1416747" y="72858"/>
                  </a:lnTo>
                  <a:lnTo>
                    <a:pt x="1414991" y="81596"/>
                  </a:lnTo>
                  <a:lnTo>
                    <a:pt x="1356355" y="98357"/>
                  </a:lnTo>
                  <a:lnTo>
                    <a:pt x="1312755" y="104254"/>
                  </a:lnTo>
                  <a:lnTo>
                    <a:pt x="1291019" y="104009"/>
                  </a:lnTo>
                  <a:lnTo>
                    <a:pt x="1269204" y="102474"/>
                  </a:lnTo>
                  <a:lnTo>
                    <a:pt x="1359433" y="114121"/>
                  </a:lnTo>
                  <a:lnTo>
                    <a:pt x="1375345" y="109772"/>
                  </a:lnTo>
                  <a:lnTo>
                    <a:pt x="1413625" y="101908"/>
                  </a:lnTo>
                  <a:lnTo>
                    <a:pt x="1421257" y="99051"/>
                  </a:lnTo>
                  <a:lnTo>
                    <a:pt x="1427316" y="95992"/>
                  </a:lnTo>
                  <a:lnTo>
                    <a:pt x="1431963" y="90189"/>
                  </a:lnTo>
                  <a:lnTo>
                    <a:pt x="1434708" y="84141"/>
                  </a:lnTo>
                  <a:lnTo>
                    <a:pt x="1435410" y="75267"/>
                  </a:lnTo>
                  <a:lnTo>
                    <a:pt x="1432994" y="65992"/>
                  </a:lnTo>
                  <a:lnTo>
                    <a:pt x="1427937" y="58936"/>
                  </a:lnTo>
                  <a:lnTo>
                    <a:pt x="1424569" y="55941"/>
                  </a:lnTo>
                  <a:close/>
                </a:path>
                <a:path w="1439545" h="270510">
                  <a:moveTo>
                    <a:pt x="998816" y="53487"/>
                  </a:moveTo>
                  <a:lnTo>
                    <a:pt x="926320" y="44129"/>
                  </a:lnTo>
                  <a:lnTo>
                    <a:pt x="828501" y="36625"/>
                  </a:lnTo>
                  <a:lnTo>
                    <a:pt x="804342" y="33506"/>
                  </a:lnTo>
                  <a:lnTo>
                    <a:pt x="734554" y="29620"/>
                  </a:lnTo>
                  <a:lnTo>
                    <a:pt x="1224387" y="92848"/>
                  </a:lnTo>
                  <a:lnTo>
                    <a:pt x="1127904" y="73991"/>
                  </a:lnTo>
                  <a:lnTo>
                    <a:pt x="1095673" y="68550"/>
                  </a:lnTo>
                  <a:lnTo>
                    <a:pt x="1063279" y="64369"/>
                  </a:lnTo>
                  <a:lnTo>
                    <a:pt x="998816" y="53487"/>
                  </a:lnTo>
                  <a:close/>
                </a:path>
              </a:pathLst>
            </a:custGeom>
            <a:solidFill>
              <a:srgbClr val="C7B5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59454" y="3685957"/>
              <a:ext cx="471472" cy="90246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311671" y="173024"/>
              <a:ext cx="671830" cy="590550"/>
            </a:xfrm>
            <a:custGeom>
              <a:avLst/>
              <a:gdLst/>
              <a:ahLst/>
              <a:cxnLst/>
              <a:rect l="l" t="t" r="r" b="b"/>
              <a:pathLst>
                <a:path w="671829" h="590550">
                  <a:moveTo>
                    <a:pt x="92087" y="143471"/>
                  </a:moveTo>
                  <a:lnTo>
                    <a:pt x="0" y="143471"/>
                  </a:lnTo>
                  <a:lnTo>
                    <a:pt x="0" y="446684"/>
                  </a:lnTo>
                  <a:lnTo>
                    <a:pt x="92087" y="446684"/>
                  </a:lnTo>
                  <a:lnTo>
                    <a:pt x="92087" y="143471"/>
                  </a:lnTo>
                  <a:close/>
                </a:path>
                <a:path w="671829" h="590550">
                  <a:moveTo>
                    <a:pt x="325018" y="0"/>
                  </a:moveTo>
                  <a:lnTo>
                    <a:pt x="129997" y="143471"/>
                  </a:lnTo>
                  <a:lnTo>
                    <a:pt x="129997" y="446684"/>
                  </a:lnTo>
                  <a:lnTo>
                    <a:pt x="325018" y="590169"/>
                  </a:lnTo>
                  <a:lnTo>
                    <a:pt x="325018" y="0"/>
                  </a:lnTo>
                  <a:close/>
                </a:path>
                <a:path w="671829" h="590550">
                  <a:moveTo>
                    <a:pt x="425196" y="295071"/>
                  </a:moveTo>
                  <a:lnTo>
                    <a:pt x="416344" y="250304"/>
                  </a:lnTo>
                  <a:lnTo>
                    <a:pt x="390918" y="212394"/>
                  </a:lnTo>
                  <a:lnTo>
                    <a:pt x="379425" y="207632"/>
                  </a:lnTo>
                  <a:lnTo>
                    <a:pt x="373316" y="208826"/>
                  </a:lnTo>
                  <a:lnTo>
                    <a:pt x="367931" y="212394"/>
                  </a:lnTo>
                  <a:lnTo>
                    <a:pt x="364363" y="217766"/>
                  </a:lnTo>
                  <a:lnTo>
                    <a:pt x="363169" y="223875"/>
                  </a:lnTo>
                  <a:lnTo>
                    <a:pt x="364363" y="229984"/>
                  </a:lnTo>
                  <a:lnTo>
                    <a:pt x="367944" y="235369"/>
                  </a:lnTo>
                  <a:lnTo>
                    <a:pt x="378536" y="248246"/>
                  </a:lnTo>
                  <a:lnTo>
                    <a:pt x="386295" y="262737"/>
                  </a:lnTo>
                  <a:lnTo>
                    <a:pt x="391071" y="278472"/>
                  </a:lnTo>
                  <a:lnTo>
                    <a:pt x="392696" y="295071"/>
                  </a:lnTo>
                  <a:lnTo>
                    <a:pt x="391071" y="311683"/>
                  </a:lnTo>
                  <a:lnTo>
                    <a:pt x="386295" y="327406"/>
                  </a:lnTo>
                  <a:lnTo>
                    <a:pt x="378536" y="341909"/>
                  </a:lnTo>
                  <a:lnTo>
                    <a:pt x="367944" y="354799"/>
                  </a:lnTo>
                  <a:lnTo>
                    <a:pt x="364363" y="360172"/>
                  </a:lnTo>
                  <a:lnTo>
                    <a:pt x="363181" y="366280"/>
                  </a:lnTo>
                  <a:lnTo>
                    <a:pt x="364363" y="372389"/>
                  </a:lnTo>
                  <a:lnTo>
                    <a:pt x="367944" y="377761"/>
                  </a:lnTo>
                  <a:lnTo>
                    <a:pt x="371106" y="380936"/>
                  </a:lnTo>
                  <a:lnTo>
                    <a:pt x="375272" y="382524"/>
                  </a:lnTo>
                  <a:lnTo>
                    <a:pt x="383578" y="382524"/>
                  </a:lnTo>
                  <a:lnTo>
                    <a:pt x="416344" y="339852"/>
                  </a:lnTo>
                  <a:lnTo>
                    <a:pt x="422948" y="318058"/>
                  </a:lnTo>
                  <a:lnTo>
                    <a:pt x="425196" y="295071"/>
                  </a:lnTo>
                  <a:close/>
                </a:path>
                <a:path w="671829" h="590550">
                  <a:moveTo>
                    <a:pt x="548335" y="295071"/>
                  </a:moveTo>
                  <a:lnTo>
                    <a:pt x="543725" y="247904"/>
                  </a:lnTo>
                  <a:lnTo>
                    <a:pt x="530174" y="203187"/>
                  </a:lnTo>
                  <a:lnTo>
                    <a:pt x="508127" y="161988"/>
                  </a:lnTo>
                  <a:lnTo>
                    <a:pt x="478002" y="125336"/>
                  </a:lnTo>
                  <a:lnTo>
                    <a:pt x="466521" y="120573"/>
                  </a:lnTo>
                  <a:lnTo>
                    <a:pt x="460413" y="121767"/>
                  </a:lnTo>
                  <a:lnTo>
                    <a:pt x="455015" y="125336"/>
                  </a:lnTo>
                  <a:lnTo>
                    <a:pt x="451472" y="130708"/>
                  </a:lnTo>
                  <a:lnTo>
                    <a:pt x="450278" y="136817"/>
                  </a:lnTo>
                  <a:lnTo>
                    <a:pt x="451472" y="142925"/>
                  </a:lnTo>
                  <a:lnTo>
                    <a:pt x="455015" y="148310"/>
                  </a:lnTo>
                  <a:lnTo>
                    <a:pt x="481076" y="179997"/>
                  </a:lnTo>
                  <a:lnTo>
                    <a:pt x="500138" y="215620"/>
                  </a:lnTo>
                  <a:lnTo>
                    <a:pt x="511848" y="254279"/>
                  </a:lnTo>
                  <a:lnTo>
                    <a:pt x="515823" y="295071"/>
                  </a:lnTo>
                  <a:lnTo>
                    <a:pt x="511848" y="335864"/>
                  </a:lnTo>
                  <a:lnTo>
                    <a:pt x="500138" y="374523"/>
                  </a:lnTo>
                  <a:lnTo>
                    <a:pt x="481076" y="410146"/>
                  </a:lnTo>
                  <a:lnTo>
                    <a:pt x="455028" y="441833"/>
                  </a:lnTo>
                  <a:lnTo>
                    <a:pt x="451472" y="447205"/>
                  </a:lnTo>
                  <a:lnTo>
                    <a:pt x="450278" y="453326"/>
                  </a:lnTo>
                  <a:lnTo>
                    <a:pt x="451472" y="459435"/>
                  </a:lnTo>
                  <a:lnTo>
                    <a:pt x="455028" y="464807"/>
                  </a:lnTo>
                  <a:lnTo>
                    <a:pt x="458228" y="467982"/>
                  </a:lnTo>
                  <a:lnTo>
                    <a:pt x="462381" y="469557"/>
                  </a:lnTo>
                  <a:lnTo>
                    <a:pt x="470687" y="469557"/>
                  </a:lnTo>
                  <a:lnTo>
                    <a:pt x="508127" y="428155"/>
                  </a:lnTo>
                  <a:lnTo>
                    <a:pt x="530174" y="386956"/>
                  </a:lnTo>
                  <a:lnTo>
                    <a:pt x="543725" y="342252"/>
                  </a:lnTo>
                  <a:lnTo>
                    <a:pt x="548335" y="295071"/>
                  </a:lnTo>
                  <a:close/>
                </a:path>
                <a:path w="671829" h="590550">
                  <a:moveTo>
                    <a:pt x="671436" y="295071"/>
                  </a:moveTo>
                  <a:lnTo>
                    <a:pt x="668312" y="247142"/>
                  </a:lnTo>
                  <a:lnTo>
                    <a:pt x="659091" y="200647"/>
                  </a:lnTo>
                  <a:lnTo>
                    <a:pt x="643966" y="156044"/>
                  </a:lnTo>
                  <a:lnTo>
                    <a:pt x="623112" y="113817"/>
                  </a:lnTo>
                  <a:lnTo>
                    <a:pt x="596734" y="74434"/>
                  </a:lnTo>
                  <a:lnTo>
                    <a:pt x="565035" y="38354"/>
                  </a:lnTo>
                  <a:lnTo>
                    <a:pt x="553554" y="33578"/>
                  </a:lnTo>
                  <a:lnTo>
                    <a:pt x="547446" y="34772"/>
                  </a:lnTo>
                  <a:lnTo>
                    <a:pt x="542048" y="38354"/>
                  </a:lnTo>
                  <a:lnTo>
                    <a:pt x="538505" y="43713"/>
                  </a:lnTo>
                  <a:lnTo>
                    <a:pt x="537311" y="49809"/>
                  </a:lnTo>
                  <a:lnTo>
                    <a:pt x="538505" y="55930"/>
                  </a:lnTo>
                  <a:lnTo>
                    <a:pt x="542048" y="61315"/>
                  </a:lnTo>
                  <a:lnTo>
                    <a:pt x="576122" y="101130"/>
                  </a:lnTo>
                  <a:lnTo>
                    <a:pt x="603148" y="145148"/>
                  </a:lnTo>
                  <a:lnTo>
                    <a:pt x="622820" y="192620"/>
                  </a:lnTo>
                  <a:lnTo>
                    <a:pt x="634847" y="242849"/>
                  </a:lnTo>
                  <a:lnTo>
                    <a:pt x="638924" y="295071"/>
                  </a:lnTo>
                  <a:lnTo>
                    <a:pt x="634847" y="347294"/>
                  </a:lnTo>
                  <a:lnTo>
                    <a:pt x="622820" y="397522"/>
                  </a:lnTo>
                  <a:lnTo>
                    <a:pt x="603148" y="445008"/>
                  </a:lnTo>
                  <a:lnTo>
                    <a:pt x="576122" y="489026"/>
                  </a:lnTo>
                  <a:lnTo>
                    <a:pt x="542048" y="528853"/>
                  </a:lnTo>
                  <a:lnTo>
                    <a:pt x="538480" y="534225"/>
                  </a:lnTo>
                  <a:lnTo>
                    <a:pt x="537286" y="540334"/>
                  </a:lnTo>
                  <a:lnTo>
                    <a:pt x="538480" y="546455"/>
                  </a:lnTo>
                  <a:lnTo>
                    <a:pt x="542061" y="551815"/>
                  </a:lnTo>
                  <a:lnTo>
                    <a:pt x="545211" y="554990"/>
                  </a:lnTo>
                  <a:lnTo>
                    <a:pt x="549414" y="556577"/>
                  </a:lnTo>
                  <a:lnTo>
                    <a:pt x="557720" y="556577"/>
                  </a:lnTo>
                  <a:lnTo>
                    <a:pt x="596734" y="515721"/>
                  </a:lnTo>
                  <a:lnTo>
                    <a:pt x="623112" y="476313"/>
                  </a:lnTo>
                  <a:lnTo>
                    <a:pt x="643966" y="434086"/>
                  </a:lnTo>
                  <a:lnTo>
                    <a:pt x="659091" y="389496"/>
                  </a:lnTo>
                  <a:lnTo>
                    <a:pt x="668312" y="343001"/>
                  </a:lnTo>
                  <a:lnTo>
                    <a:pt x="671436" y="295071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5328" y="115341"/>
              <a:ext cx="678180" cy="641985"/>
            </a:xfrm>
            <a:custGeom>
              <a:avLst/>
              <a:gdLst/>
              <a:ahLst/>
              <a:cxnLst/>
              <a:rect l="l" t="t" r="r" b="b"/>
              <a:pathLst>
                <a:path w="678180" h="641985">
                  <a:moveTo>
                    <a:pt x="186575" y="43053"/>
                  </a:moveTo>
                  <a:lnTo>
                    <a:pt x="100977" y="43053"/>
                  </a:lnTo>
                  <a:lnTo>
                    <a:pt x="100977" y="170434"/>
                  </a:lnTo>
                  <a:lnTo>
                    <a:pt x="185813" y="93764"/>
                  </a:lnTo>
                  <a:lnTo>
                    <a:pt x="186575" y="43053"/>
                  </a:lnTo>
                  <a:close/>
                </a:path>
                <a:path w="678180" h="641985">
                  <a:moveTo>
                    <a:pt x="576999" y="326123"/>
                  </a:moveTo>
                  <a:lnTo>
                    <a:pt x="339051" y="115341"/>
                  </a:lnTo>
                  <a:lnTo>
                    <a:pt x="100977" y="326212"/>
                  </a:lnTo>
                  <a:lnTo>
                    <a:pt x="100977" y="635304"/>
                  </a:lnTo>
                  <a:lnTo>
                    <a:pt x="107264" y="641553"/>
                  </a:lnTo>
                  <a:lnTo>
                    <a:pt x="263829" y="641553"/>
                  </a:lnTo>
                  <a:lnTo>
                    <a:pt x="263829" y="501650"/>
                  </a:lnTo>
                  <a:lnTo>
                    <a:pt x="270065" y="495376"/>
                  </a:lnTo>
                  <a:lnTo>
                    <a:pt x="407885" y="495376"/>
                  </a:lnTo>
                  <a:lnTo>
                    <a:pt x="414134" y="501650"/>
                  </a:lnTo>
                  <a:lnTo>
                    <a:pt x="414134" y="641553"/>
                  </a:lnTo>
                  <a:lnTo>
                    <a:pt x="570738" y="641553"/>
                  </a:lnTo>
                  <a:lnTo>
                    <a:pt x="576986" y="635304"/>
                  </a:lnTo>
                  <a:lnTo>
                    <a:pt x="576999" y="326123"/>
                  </a:lnTo>
                  <a:close/>
                </a:path>
                <a:path w="678180" h="641985">
                  <a:moveTo>
                    <a:pt x="677964" y="299059"/>
                  </a:moveTo>
                  <a:lnTo>
                    <a:pt x="340372" y="0"/>
                  </a:lnTo>
                  <a:lnTo>
                    <a:pt x="339051" y="1511"/>
                  </a:lnTo>
                  <a:lnTo>
                    <a:pt x="337667" y="0"/>
                  </a:lnTo>
                  <a:lnTo>
                    <a:pt x="0" y="299059"/>
                  </a:lnTo>
                  <a:lnTo>
                    <a:pt x="35572" y="339178"/>
                  </a:lnTo>
                  <a:lnTo>
                    <a:pt x="339051" y="70396"/>
                  </a:lnTo>
                  <a:lnTo>
                    <a:pt x="642454" y="339178"/>
                  </a:lnTo>
                  <a:lnTo>
                    <a:pt x="677964" y="2990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168" y="2096412"/>
              <a:ext cx="996950" cy="996950"/>
            </a:xfrm>
            <a:custGeom>
              <a:avLst/>
              <a:gdLst/>
              <a:ahLst/>
              <a:cxnLst/>
              <a:rect l="l" t="t" r="r" b="b"/>
              <a:pathLst>
                <a:path w="996950" h="996950">
                  <a:moveTo>
                    <a:pt x="498164" y="0"/>
                  </a:moveTo>
                  <a:lnTo>
                    <a:pt x="546141" y="2281"/>
                  </a:lnTo>
                  <a:lnTo>
                    <a:pt x="592827" y="8988"/>
                  </a:lnTo>
                  <a:lnTo>
                    <a:pt x="638014" y="19909"/>
                  </a:lnTo>
                  <a:lnTo>
                    <a:pt x="681494" y="34837"/>
                  </a:lnTo>
                  <a:lnTo>
                    <a:pt x="723057" y="53563"/>
                  </a:lnTo>
                  <a:lnTo>
                    <a:pt x="762494" y="75877"/>
                  </a:lnTo>
                  <a:lnTo>
                    <a:pt x="799598" y="101571"/>
                  </a:lnTo>
                  <a:lnTo>
                    <a:pt x="834159" y="130436"/>
                  </a:lnTo>
                  <a:lnTo>
                    <a:pt x="865968" y="162262"/>
                  </a:lnTo>
                  <a:lnTo>
                    <a:pt x="894816" y="196842"/>
                  </a:lnTo>
                  <a:lnTo>
                    <a:pt x="920496" y="233965"/>
                  </a:lnTo>
                  <a:lnTo>
                    <a:pt x="942797" y="273423"/>
                  </a:lnTo>
                  <a:lnTo>
                    <a:pt x="961512" y="315007"/>
                  </a:lnTo>
                  <a:lnTo>
                    <a:pt x="976432" y="358508"/>
                  </a:lnTo>
                  <a:lnTo>
                    <a:pt x="987347" y="403717"/>
                  </a:lnTo>
                  <a:lnTo>
                    <a:pt x="994049" y="450426"/>
                  </a:lnTo>
                  <a:lnTo>
                    <a:pt x="996330" y="498424"/>
                  </a:lnTo>
                  <a:lnTo>
                    <a:pt x="994049" y="546423"/>
                  </a:lnTo>
                  <a:lnTo>
                    <a:pt x="987347" y="593130"/>
                  </a:lnTo>
                  <a:lnTo>
                    <a:pt x="976432" y="638338"/>
                  </a:lnTo>
                  <a:lnTo>
                    <a:pt x="961512" y="681837"/>
                  </a:lnTo>
                  <a:lnTo>
                    <a:pt x="942797" y="723419"/>
                  </a:lnTo>
                  <a:lnTo>
                    <a:pt x="920496" y="762875"/>
                  </a:lnTo>
                  <a:lnTo>
                    <a:pt x="894816" y="799996"/>
                  </a:lnTo>
                  <a:lnTo>
                    <a:pt x="865968" y="834572"/>
                  </a:lnTo>
                  <a:lnTo>
                    <a:pt x="834159" y="866396"/>
                  </a:lnTo>
                  <a:lnTo>
                    <a:pt x="799598" y="895258"/>
                  </a:lnTo>
                  <a:lnTo>
                    <a:pt x="762494" y="920949"/>
                  </a:lnTo>
                  <a:lnTo>
                    <a:pt x="723057" y="943261"/>
                  </a:lnTo>
                  <a:lnTo>
                    <a:pt x="681494" y="961984"/>
                  </a:lnTo>
                  <a:lnTo>
                    <a:pt x="638015" y="976911"/>
                  </a:lnTo>
                  <a:lnTo>
                    <a:pt x="592827" y="987831"/>
                  </a:lnTo>
                  <a:lnTo>
                    <a:pt x="546141" y="994536"/>
                  </a:lnTo>
                  <a:lnTo>
                    <a:pt x="498165" y="996818"/>
                  </a:lnTo>
                  <a:lnTo>
                    <a:pt x="450188" y="994536"/>
                  </a:lnTo>
                  <a:lnTo>
                    <a:pt x="403502" y="987831"/>
                  </a:lnTo>
                  <a:lnTo>
                    <a:pt x="358315" y="976911"/>
                  </a:lnTo>
                  <a:lnTo>
                    <a:pt x="314835" y="961984"/>
                  </a:lnTo>
                  <a:lnTo>
                    <a:pt x="273272" y="943261"/>
                  </a:lnTo>
                  <a:lnTo>
                    <a:pt x="233835" y="920949"/>
                  </a:lnTo>
                  <a:lnTo>
                    <a:pt x="196731" y="895258"/>
                  </a:lnTo>
                  <a:lnTo>
                    <a:pt x="162170" y="866396"/>
                  </a:lnTo>
                  <a:lnTo>
                    <a:pt x="130361" y="834572"/>
                  </a:lnTo>
                  <a:lnTo>
                    <a:pt x="101513" y="799996"/>
                  </a:lnTo>
                  <a:lnTo>
                    <a:pt x="75833" y="762875"/>
                  </a:lnTo>
                  <a:lnTo>
                    <a:pt x="53532" y="723419"/>
                  </a:lnTo>
                  <a:lnTo>
                    <a:pt x="34817" y="681837"/>
                  </a:lnTo>
                  <a:lnTo>
                    <a:pt x="19897" y="638338"/>
                  </a:lnTo>
                  <a:lnTo>
                    <a:pt x="8982" y="593130"/>
                  </a:lnTo>
                  <a:lnTo>
                    <a:pt x="2280" y="546423"/>
                  </a:lnTo>
                  <a:lnTo>
                    <a:pt x="0" y="498424"/>
                  </a:lnTo>
                  <a:lnTo>
                    <a:pt x="2280" y="450426"/>
                  </a:lnTo>
                  <a:lnTo>
                    <a:pt x="8982" y="403717"/>
                  </a:lnTo>
                  <a:lnTo>
                    <a:pt x="19897" y="358508"/>
                  </a:lnTo>
                  <a:lnTo>
                    <a:pt x="34817" y="315007"/>
                  </a:lnTo>
                  <a:lnTo>
                    <a:pt x="53532" y="273423"/>
                  </a:lnTo>
                  <a:lnTo>
                    <a:pt x="75833" y="233965"/>
                  </a:lnTo>
                  <a:lnTo>
                    <a:pt x="101513" y="196842"/>
                  </a:lnTo>
                  <a:lnTo>
                    <a:pt x="130361" y="162262"/>
                  </a:lnTo>
                  <a:lnTo>
                    <a:pt x="162170" y="130436"/>
                  </a:lnTo>
                  <a:lnTo>
                    <a:pt x="196731" y="101571"/>
                  </a:lnTo>
                  <a:lnTo>
                    <a:pt x="233835" y="75877"/>
                  </a:lnTo>
                  <a:lnTo>
                    <a:pt x="273272" y="53563"/>
                  </a:lnTo>
                  <a:lnTo>
                    <a:pt x="314835" y="34837"/>
                  </a:lnTo>
                  <a:lnTo>
                    <a:pt x="358314" y="19909"/>
                  </a:lnTo>
                  <a:lnTo>
                    <a:pt x="403502" y="8988"/>
                  </a:lnTo>
                  <a:lnTo>
                    <a:pt x="450188" y="2281"/>
                  </a:lnTo>
                  <a:lnTo>
                    <a:pt x="498164" y="0"/>
                  </a:lnTo>
                  <a:close/>
                </a:path>
              </a:pathLst>
            </a:custGeom>
            <a:solidFill>
              <a:srgbClr val="FFD2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35242" y="2326512"/>
              <a:ext cx="558800" cy="536575"/>
            </a:xfrm>
            <a:custGeom>
              <a:avLst/>
              <a:gdLst/>
              <a:ahLst/>
              <a:cxnLst/>
              <a:rect l="l" t="t" r="r" b="b"/>
              <a:pathLst>
                <a:path w="558800" h="536575">
                  <a:moveTo>
                    <a:pt x="299847" y="485127"/>
                  </a:moveTo>
                  <a:lnTo>
                    <a:pt x="297002" y="464413"/>
                  </a:lnTo>
                  <a:lnTo>
                    <a:pt x="286080" y="445477"/>
                  </a:lnTo>
                  <a:lnTo>
                    <a:pt x="128028" y="268325"/>
                  </a:lnTo>
                  <a:lnTo>
                    <a:pt x="285089" y="91198"/>
                  </a:lnTo>
                  <a:lnTo>
                    <a:pt x="296138" y="72682"/>
                  </a:lnTo>
                  <a:lnTo>
                    <a:pt x="299212" y="51904"/>
                  </a:lnTo>
                  <a:lnTo>
                    <a:pt x="294233" y="31521"/>
                  </a:lnTo>
                  <a:lnTo>
                    <a:pt x="281089" y="14135"/>
                  </a:lnTo>
                  <a:lnTo>
                    <a:pt x="262585" y="3073"/>
                  </a:lnTo>
                  <a:lnTo>
                    <a:pt x="241820" y="0"/>
                  </a:lnTo>
                  <a:lnTo>
                    <a:pt x="221437" y="4991"/>
                  </a:lnTo>
                  <a:lnTo>
                    <a:pt x="204063" y="18135"/>
                  </a:lnTo>
                  <a:lnTo>
                    <a:pt x="13004" y="232308"/>
                  </a:lnTo>
                  <a:lnTo>
                    <a:pt x="13004" y="233299"/>
                  </a:lnTo>
                  <a:lnTo>
                    <a:pt x="11988" y="234302"/>
                  </a:lnTo>
                  <a:lnTo>
                    <a:pt x="10998" y="236308"/>
                  </a:lnTo>
                  <a:lnTo>
                    <a:pt x="9994" y="237312"/>
                  </a:lnTo>
                  <a:lnTo>
                    <a:pt x="8991" y="239306"/>
                  </a:lnTo>
                  <a:lnTo>
                    <a:pt x="6997" y="241312"/>
                  </a:lnTo>
                  <a:lnTo>
                    <a:pt x="4991" y="245313"/>
                  </a:lnTo>
                  <a:lnTo>
                    <a:pt x="4991" y="246316"/>
                  </a:lnTo>
                  <a:lnTo>
                    <a:pt x="2997" y="250317"/>
                  </a:lnTo>
                  <a:lnTo>
                    <a:pt x="1993" y="251320"/>
                  </a:lnTo>
                  <a:lnTo>
                    <a:pt x="1993" y="255320"/>
                  </a:lnTo>
                  <a:lnTo>
                    <a:pt x="990" y="256324"/>
                  </a:lnTo>
                  <a:lnTo>
                    <a:pt x="990" y="258318"/>
                  </a:lnTo>
                  <a:lnTo>
                    <a:pt x="0" y="260324"/>
                  </a:lnTo>
                  <a:lnTo>
                    <a:pt x="0" y="266331"/>
                  </a:lnTo>
                  <a:lnTo>
                    <a:pt x="990" y="269341"/>
                  </a:lnTo>
                  <a:lnTo>
                    <a:pt x="990" y="276339"/>
                  </a:lnTo>
                  <a:lnTo>
                    <a:pt x="1993" y="277342"/>
                  </a:lnTo>
                  <a:lnTo>
                    <a:pt x="1993" y="281343"/>
                  </a:lnTo>
                  <a:lnTo>
                    <a:pt x="2997" y="282346"/>
                  </a:lnTo>
                  <a:lnTo>
                    <a:pt x="2997" y="284340"/>
                  </a:lnTo>
                  <a:lnTo>
                    <a:pt x="3987" y="286346"/>
                  </a:lnTo>
                  <a:lnTo>
                    <a:pt x="3987" y="287350"/>
                  </a:lnTo>
                  <a:lnTo>
                    <a:pt x="4991" y="289344"/>
                  </a:lnTo>
                  <a:lnTo>
                    <a:pt x="4991" y="291350"/>
                  </a:lnTo>
                  <a:lnTo>
                    <a:pt x="5994" y="292354"/>
                  </a:lnTo>
                  <a:lnTo>
                    <a:pt x="6997" y="294360"/>
                  </a:lnTo>
                  <a:lnTo>
                    <a:pt x="7988" y="295351"/>
                  </a:lnTo>
                  <a:lnTo>
                    <a:pt x="8991" y="297357"/>
                  </a:lnTo>
                  <a:lnTo>
                    <a:pt x="9994" y="298361"/>
                  </a:lnTo>
                  <a:lnTo>
                    <a:pt x="10998" y="300355"/>
                  </a:lnTo>
                  <a:lnTo>
                    <a:pt x="11988" y="301358"/>
                  </a:lnTo>
                  <a:lnTo>
                    <a:pt x="13004" y="303364"/>
                  </a:lnTo>
                  <a:lnTo>
                    <a:pt x="13004" y="304368"/>
                  </a:lnTo>
                  <a:lnTo>
                    <a:pt x="13995" y="305358"/>
                  </a:lnTo>
                  <a:lnTo>
                    <a:pt x="205054" y="518528"/>
                  </a:lnTo>
                  <a:lnTo>
                    <a:pt x="214007" y="526415"/>
                  </a:lnTo>
                  <a:lnTo>
                    <a:pt x="224066" y="532041"/>
                  </a:lnTo>
                  <a:lnTo>
                    <a:pt x="234886" y="535419"/>
                  </a:lnTo>
                  <a:lnTo>
                    <a:pt x="246075" y="536536"/>
                  </a:lnTo>
                  <a:lnTo>
                    <a:pt x="255778" y="535622"/>
                  </a:lnTo>
                  <a:lnTo>
                    <a:pt x="265201" y="532917"/>
                  </a:lnTo>
                  <a:lnTo>
                    <a:pt x="274066" y="528523"/>
                  </a:lnTo>
                  <a:lnTo>
                    <a:pt x="282079" y="522541"/>
                  </a:lnTo>
                  <a:lnTo>
                    <a:pt x="294805" y="505282"/>
                  </a:lnTo>
                  <a:lnTo>
                    <a:pt x="299847" y="485127"/>
                  </a:lnTo>
                  <a:close/>
                </a:path>
                <a:path w="558800" h="536575">
                  <a:moveTo>
                    <a:pt x="558304" y="51904"/>
                  </a:moveTo>
                  <a:lnTo>
                    <a:pt x="553313" y="31521"/>
                  </a:lnTo>
                  <a:lnTo>
                    <a:pt x="540169" y="14135"/>
                  </a:lnTo>
                  <a:lnTo>
                    <a:pt x="521665" y="3073"/>
                  </a:lnTo>
                  <a:lnTo>
                    <a:pt x="500913" y="0"/>
                  </a:lnTo>
                  <a:lnTo>
                    <a:pt x="480529" y="4991"/>
                  </a:lnTo>
                  <a:lnTo>
                    <a:pt x="463143" y="18135"/>
                  </a:lnTo>
                  <a:lnTo>
                    <a:pt x="272084" y="233299"/>
                  </a:lnTo>
                  <a:lnTo>
                    <a:pt x="272084" y="234302"/>
                  </a:lnTo>
                  <a:lnTo>
                    <a:pt x="271081" y="235305"/>
                  </a:lnTo>
                  <a:lnTo>
                    <a:pt x="270090" y="237312"/>
                  </a:lnTo>
                  <a:lnTo>
                    <a:pt x="269074" y="238315"/>
                  </a:lnTo>
                  <a:lnTo>
                    <a:pt x="268084" y="240309"/>
                  </a:lnTo>
                  <a:lnTo>
                    <a:pt x="266077" y="242316"/>
                  </a:lnTo>
                  <a:lnTo>
                    <a:pt x="264083" y="246316"/>
                  </a:lnTo>
                  <a:lnTo>
                    <a:pt x="264083" y="247319"/>
                  </a:lnTo>
                  <a:lnTo>
                    <a:pt x="262077" y="251320"/>
                  </a:lnTo>
                  <a:lnTo>
                    <a:pt x="261073" y="252323"/>
                  </a:lnTo>
                  <a:lnTo>
                    <a:pt x="261073" y="256324"/>
                  </a:lnTo>
                  <a:lnTo>
                    <a:pt x="260083" y="257327"/>
                  </a:lnTo>
                  <a:lnTo>
                    <a:pt x="260083" y="259321"/>
                  </a:lnTo>
                  <a:lnTo>
                    <a:pt x="259080" y="261327"/>
                  </a:lnTo>
                  <a:lnTo>
                    <a:pt x="259080" y="276339"/>
                  </a:lnTo>
                  <a:lnTo>
                    <a:pt x="260083" y="277342"/>
                  </a:lnTo>
                  <a:lnTo>
                    <a:pt x="260083" y="281343"/>
                  </a:lnTo>
                  <a:lnTo>
                    <a:pt x="261073" y="282346"/>
                  </a:lnTo>
                  <a:lnTo>
                    <a:pt x="261073" y="284340"/>
                  </a:lnTo>
                  <a:lnTo>
                    <a:pt x="262077" y="286346"/>
                  </a:lnTo>
                  <a:lnTo>
                    <a:pt x="262077" y="287350"/>
                  </a:lnTo>
                  <a:lnTo>
                    <a:pt x="263080" y="289344"/>
                  </a:lnTo>
                  <a:lnTo>
                    <a:pt x="263080" y="291350"/>
                  </a:lnTo>
                  <a:lnTo>
                    <a:pt x="264083" y="292354"/>
                  </a:lnTo>
                  <a:lnTo>
                    <a:pt x="265074" y="294360"/>
                  </a:lnTo>
                  <a:lnTo>
                    <a:pt x="266077" y="295351"/>
                  </a:lnTo>
                  <a:lnTo>
                    <a:pt x="267081" y="297357"/>
                  </a:lnTo>
                  <a:lnTo>
                    <a:pt x="268084" y="298361"/>
                  </a:lnTo>
                  <a:lnTo>
                    <a:pt x="269074" y="300355"/>
                  </a:lnTo>
                  <a:lnTo>
                    <a:pt x="270090" y="301358"/>
                  </a:lnTo>
                  <a:lnTo>
                    <a:pt x="271081" y="303364"/>
                  </a:lnTo>
                  <a:lnTo>
                    <a:pt x="271081" y="304368"/>
                  </a:lnTo>
                  <a:lnTo>
                    <a:pt x="272084" y="305358"/>
                  </a:lnTo>
                  <a:lnTo>
                    <a:pt x="463143" y="518528"/>
                  </a:lnTo>
                  <a:lnTo>
                    <a:pt x="504151" y="536536"/>
                  </a:lnTo>
                  <a:lnTo>
                    <a:pt x="513867" y="535622"/>
                  </a:lnTo>
                  <a:lnTo>
                    <a:pt x="552894" y="505282"/>
                  </a:lnTo>
                  <a:lnTo>
                    <a:pt x="557923" y="485127"/>
                  </a:lnTo>
                  <a:lnTo>
                    <a:pt x="555078" y="464413"/>
                  </a:lnTo>
                  <a:lnTo>
                    <a:pt x="544169" y="445477"/>
                  </a:lnTo>
                  <a:lnTo>
                    <a:pt x="386118" y="268325"/>
                  </a:lnTo>
                  <a:lnTo>
                    <a:pt x="544169" y="91198"/>
                  </a:lnTo>
                  <a:lnTo>
                    <a:pt x="555218" y="72682"/>
                  </a:lnTo>
                  <a:lnTo>
                    <a:pt x="558304" y="519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313180" y="594817"/>
            <a:ext cx="238506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185" dirty="0">
                <a:solidFill>
                  <a:srgbClr val="000000"/>
                </a:solidFill>
              </a:rPr>
              <a:t>TENTANG</a:t>
            </a:r>
            <a:endParaRPr sz="4200"/>
          </a:p>
        </p:txBody>
      </p:sp>
      <p:grpSp>
        <p:nvGrpSpPr>
          <p:cNvPr id="22" name="object 22"/>
          <p:cNvGrpSpPr/>
          <p:nvPr/>
        </p:nvGrpSpPr>
        <p:grpSpPr>
          <a:xfrm>
            <a:off x="8011531" y="2035939"/>
            <a:ext cx="1056640" cy="1057275"/>
            <a:chOff x="8011531" y="2035939"/>
            <a:chExt cx="1056640" cy="1057275"/>
          </a:xfrm>
        </p:grpSpPr>
        <p:sp>
          <p:nvSpPr>
            <p:cNvPr id="23" name="object 23"/>
            <p:cNvSpPr/>
            <p:nvPr/>
          </p:nvSpPr>
          <p:spPr>
            <a:xfrm>
              <a:off x="8011531" y="2035939"/>
              <a:ext cx="1056640" cy="1057275"/>
            </a:xfrm>
            <a:custGeom>
              <a:avLst/>
              <a:gdLst/>
              <a:ahLst/>
              <a:cxnLst/>
              <a:rect l="l" t="t" r="r" b="b"/>
              <a:pathLst>
                <a:path w="1056640" h="1057275">
                  <a:moveTo>
                    <a:pt x="528279" y="0"/>
                  </a:moveTo>
                  <a:lnTo>
                    <a:pt x="480195" y="2160"/>
                  </a:lnTo>
                  <a:lnTo>
                    <a:pt x="433321" y="8516"/>
                  </a:lnTo>
                  <a:lnTo>
                    <a:pt x="387842" y="18881"/>
                  </a:lnTo>
                  <a:lnTo>
                    <a:pt x="343946" y="33070"/>
                  </a:lnTo>
                  <a:lnTo>
                    <a:pt x="301818" y="50894"/>
                  </a:lnTo>
                  <a:lnTo>
                    <a:pt x="261647" y="72167"/>
                  </a:lnTo>
                  <a:lnTo>
                    <a:pt x="223617" y="96704"/>
                  </a:lnTo>
                  <a:lnTo>
                    <a:pt x="187916" y="124316"/>
                  </a:lnTo>
                  <a:lnTo>
                    <a:pt x="154729" y="154817"/>
                  </a:lnTo>
                  <a:lnTo>
                    <a:pt x="124244" y="188022"/>
                  </a:lnTo>
                  <a:lnTo>
                    <a:pt x="96648" y="223742"/>
                  </a:lnTo>
                  <a:lnTo>
                    <a:pt x="72125" y="261792"/>
                  </a:lnTo>
                  <a:lnTo>
                    <a:pt x="50864" y="301984"/>
                  </a:lnTo>
                  <a:lnTo>
                    <a:pt x="33050" y="344133"/>
                  </a:lnTo>
                  <a:lnTo>
                    <a:pt x="18870" y="388051"/>
                  </a:lnTo>
                  <a:lnTo>
                    <a:pt x="8511" y="433552"/>
                  </a:lnTo>
                  <a:lnTo>
                    <a:pt x="2158" y="480449"/>
                  </a:lnTo>
                  <a:lnTo>
                    <a:pt x="0" y="528555"/>
                  </a:lnTo>
                  <a:lnTo>
                    <a:pt x="2158" y="576661"/>
                  </a:lnTo>
                  <a:lnTo>
                    <a:pt x="8511" y="623557"/>
                  </a:lnTo>
                  <a:lnTo>
                    <a:pt x="18870" y="669057"/>
                  </a:lnTo>
                  <a:lnTo>
                    <a:pt x="33050" y="712973"/>
                  </a:lnTo>
                  <a:lnTo>
                    <a:pt x="50864" y="755119"/>
                  </a:lnTo>
                  <a:lnTo>
                    <a:pt x="72126" y="795310"/>
                  </a:lnTo>
                  <a:lnTo>
                    <a:pt x="96648" y="833357"/>
                  </a:lnTo>
                  <a:lnTo>
                    <a:pt x="124245" y="869075"/>
                  </a:lnTo>
                  <a:lnTo>
                    <a:pt x="154730" y="902276"/>
                  </a:lnTo>
                  <a:lnTo>
                    <a:pt x="187916" y="932775"/>
                  </a:lnTo>
                  <a:lnTo>
                    <a:pt x="223617" y="960385"/>
                  </a:lnTo>
                  <a:lnTo>
                    <a:pt x="261647" y="984918"/>
                  </a:lnTo>
                  <a:lnTo>
                    <a:pt x="301819" y="1006189"/>
                  </a:lnTo>
                  <a:lnTo>
                    <a:pt x="343946" y="1024012"/>
                  </a:lnTo>
                  <a:lnTo>
                    <a:pt x="387842" y="1038198"/>
                  </a:lnTo>
                  <a:lnTo>
                    <a:pt x="433321" y="1048562"/>
                  </a:lnTo>
                  <a:lnTo>
                    <a:pt x="480196" y="1054918"/>
                  </a:lnTo>
                  <a:lnTo>
                    <a:pt x="528280" y="1057077"/>
                  </a:lnTo>
                  <a:lnTo>
                    <a:pt x="576364" y="1054918"/>
                  </a:lnTo>
                  <a:lnTo>
                    <a:pt x="623239" y="1048562"/>
                  </a:lnTo>
                  <a:lnTo>
                    <a:pt x="668717" y="1038198"/>
                  </a:lnTo>
                  <a:lnTo>
                    <a:pt x="712614" y="1024012"/>
                  </a:lnTo>
                  <a:lnTo>
                    <a:pt x="754741" y="1006189"/>
                  </a:lnTo>
                  <a:lnTo>
                    <a:pt x="794913" y="984918"/>
                  </a:lnTo>
                  <a:lnTo>
                    <a:pt x="832942" y="960385"/>
                  </a:lnTo>
                  <a:lnTo>
                    <a:pt x="868644" y="932775"/>
                  </a:lnTo>
                  <a:lnTo>
                    <a:pt x="901830" y="902276"/>
                  </a:lnTo>
                  <a:lnTo>
                    <a:pt x="932315" y="869075"/>
                  </a:lnTo>
                  <a:lnTo>
                    <a:pt x="959912" y="833357"/>
                  </a:lnTo>
                  <a:lnTo>
                    <a:pt x="984434" y="795310"/>
                  </a:lnTo>
                  <a:lnTo>
                    <a:pt x="1005695" y="755120"/>
                  </a:lnTo>
                  <a:lnTo>
                    <a:pt x="1023509" y="712973"/>
                  </a:lnTo>
                  <a:lnTo>
                    <a:pt x="1037689" y="669057"/>
                  </a:lnTo>
                  <a:lnTo>
                    <a:pt x="1048048" y="623557"/>
                  </a:lnTo>
                  <a:lnTo>
                    <a:pt x="1054401" y="576661"/>
                  </a:lnTo>
                  <a:lnTo>
                    <a:pt x="1056560" y="528555"/>
                  </a:lnTo>
                  <a:lnTo>
                    <a:pt x="1054401" y="480449"/>
                  </a:lnTo>
                  <a:lnTo>
                    <a:pt x="1048048" y="433552"/>
                  </a:lnTo>
                  <a:lnTo>
                    <a:pt x="1037689" y="388051"/>
                  </a:lnTo>
                  <a:lnTo>
                    <a:pt x="1023509" y="344133"/>
                  </a:lnTo>
                  <a:lnTo>
                    <a:pt x="1005695" y="301985"/>
                  </a:lnTo>
                  <a:lnTo>
                    <a:pt x="984434" y="261792"/>
                  </a:lnTo>
                  <a:lnTo>
                    <a:pt x="959911" y="223742"/>
                  </a:lnTo>
                  <a:lnTo>
                    <a:pt x="932314" y="188022"/>
                  </a:lnTo>
                  <a:lnTo>
                    <a:pt x="901830" y="154818"/>
                  </a:lnTo>
                  <a:lnTo>
                    <a:pt x="868643" y="124316"/>
                  </a:lnTo>
                  <a:lnTo>
                    <a:pt x="832942" y="96704"/>
                  </a:lnTo>
                  <a:lnTo>
                    <a:pt x="794912" y="72167"/>
                  </a:lnTo>
                  <a:lnTo>
                    <a:pt x="754740" y="50894"/>
                  </a:lnTo>
                  <a:lnTo>
                    <a:pt x="712613" y="33070"/>
                  </a:lnTo>
                  <a:lnTo>
                    <a:pt x="668717" y="18881"/>
                  </a:lnTo>
                  <a:lnTo>
                    <a:pt x="623238" y="8516"/>
                  </a:lnTo>
                  <a:lnTo>
                    <a:pt x="576363" y="2160"/>
                  </a:lnTo>
                  <a:lnTo>
                    <a:pt x="528279" y="0"/>
                  </a:lnTo>
                  <a:close/>
                </a:path>
              </a:pathLst>
            </a:custGeom>
            <a:solidFill>
              <a:srgbClr val="FFD2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243710" y="2279941"/>
              <a:ext cx="592455" cy="569595"/>
            </a:xfrm>
            <a:custGeom>
              <a:avLst/>
              <a:gdLst/>
              <a:ahLst/>
              <a:cxnLst/>
              <a:rect l="l" t="t" r="r" b="b"/>
              <a:pathLst>
                <a:path w="592454" h="569594">
                  <a:moveTo>
                    <a:pt x="317309" y="277139"/>
                  </a:moveTo>
                  <a:lnTo>
                    <a:pt x="316255" y="275005"/>
                  </a:lnTo>
                  <a:lnTo>
                    <a:pt x="316255" y="272884"/>
                  </a:lnTo>
                  <a:lnTo>
                    <a:pt x="315188" y="271818"/>
                  </a:lnTo>
                  <a:lnTo>
                    <a:pt x="315188" y="267589"/>
                  </a:lnTo>
                  <a:lnTo>
                    <a:pt x="314121" y="266522"/>
                  </a:lnTo>
                  <a:lnTo>
                    <a:pt x="312000" y="262267"/>
                  </a:lnTo>
                  <a:lnTo>
                    <a:pt x="312000" y="261213"/>
                  </a:lnTo>
                  <a:lnTo>
                    <a:pt x="309880" y="256971"/>
                  </a:lnTo>
                  <a:lnTo>
                    <a:pt x="307759" y="254850"/>
                  </a:lnTo>
                  <a:lnTo>
                    <a:pt x="306705" y="252730"/>
                  </a:lnTo>
                  <a:lnTo>
                    <a:pt x="305638" y="251663"/>
                  </a:lnTo>
                  <a:lnTo>
                    <a:pt x="304584" y="249542"/>
                  </a:lnTo>
                  <a:lnTo>
                    <a:pt x="303517" y="248475"/>
                  </a:lnTo>
                  <a:lnTo>
                    <a:pt x="303517" y="247408"/>
                  </a:lnTo>
                  <a:lnTo>
                    <a:pt x="100901" y="19240"/>
                  </a:lnTo>
                  <a:lnTo>
                    <a:pt x="82473" y="5295"/>
                  </a:lnTo>
                  <a:lnTo>
                    <a:pt x="60858" y="0"/>
                  </a:lnTo>
                  <a:lnTo>
                    <a:pt x="38849" y="3276"/>
                  </a:lnTo>
                  <a:lnTo>
                    <a:pt x="19227" y="14998"/>
                  </a:lnTo>
                  <a:lnTo>
                    <a:pt x="5283" y="33439"/>
                  </a:lnTo>
                  <a:lnTo>
                    <a:pt x="0" y="55054"/>
                  </a:lnTo>
                  <a:lnTo>
                    <a:pt x="3263" y="77076"/>
                  </a:lnTo>
                  <a:lnTo>
                    <a:pt x="14986" y="96710"/>
                  </a:lnTo>
                  <a:lnTo>
                    <a:pt x="182587" y="284556"/>
                  </a:lnTo>
                  <a:lnTo>
                    <a:pt x="14986" y="472414"/>
                  </a:lnTo>
                  <a:lnTo>
                    <a:pt x="3416" y="492493"/>
                  </a:lnTo>
                  <a:lnTo>
                    <a:pt x="393" y="514464"/>
                  </a:lnTo>
                  <a:lnTo>
                    <a:pt x="5740" y="535838"/>
                  </a:lnTo>
                  <a:lnTo>
                    <a:pt x="37122" y="565137"/>
                  </a:lnTo>
                  <a:lnTo>
                    <a:pt x="57416" y="568985"/>
                  </a:lnTo>
                  <a:lnTo>
                    <a:pt x="69291" y="567791"/>
                  </a:lnTo>
                  <a:lnTo>
                    <a:pt x="80759" y="564210"/>
                  </a:lnTo>
                  <a:lnTo>
                    <a:pt x="91427" y="558241"/>
                  </a:lnTo>
                  <a:lnTo>
                    <a:pt x="100901" y="549884"/>
                  </a:lnTo>
                  <a:lnTo>
                    <a:pt x="303517" y="323824"/>
                  </a:lnTo>
                  <a:lnTo>
                    <a:pt x="304584" y="322770"/>
                  </a:lnTo>
                  <a:lnTo>
                    <a:pt x="304584" y="321703"/>
                  </a:lnTo>
                  <a:lnTo>
                    <a:pt x="305638" y="319582"/>
                  </a:lnTo>
                  <a:lnTo>
                    <a:pt x="306705" y="318528"/>
                  </a:lnTo>
                  <a:lnTo>
                    <a:pt x="307759" y="316407"/>
                  </a:lnTo>
                  <a:lnTo>
                    <a:pt x="308825" y="315341"/>
                  </a:lnTo>
                  <a:lnTo>
                    <a:pt x="309880" y="313220"/>
                  </a:lnTo>
                  <a:lnTo>
                    <a:pt x="310946" y="312153"/>
                  </a:lnTo>
                  <a:lnTo>
                    <a:pt x="312000" y="310032"/>
                  </a:lnTo>
                  <a:lnTo>
                    <a:pt x="313067" y="308965"/>
                  </a:lnTo>
                  <a:lnTo>
                    <a:pt x="313067" y="306844"/>
                  </a:lnTo>
                  <a:lnTo>
                    <a:pt x="314121" y="304723"/>
                  </a:lnTo>
                  <a:lnTo>
                    <a:pt x="314121" y="303669"/>
                  </a:lnTo>
                  <a:lnTo>
                    <a:pt x="315188" y="301548"/>
                  </a:lnTo>
                  <a:lnTo>
                    <a:pt x="315188" y="299415"/>
                  </a:lnTo>
                  <a:lnTo>
                    <a:pt x="316255" y="298348"/>
                  </a:lnTo>
                  <a:lnTo>
                    <a:pt x="316255" y="294119"/>
                  </a:lnTo>
                  <a:lnTo>
                    <a:pt x="317309" y="293052"/>
                  </a:lnTo>
                  <a:lnTo>
                    <a:pt x="317309" y="277139"/>
                  </a:lnTo>
                  <a:close/>
                </a:path>
                <a:path w="592454" h="569594">
                  <a:moveTo>
                    <a:pt x="592061" y="276072"/>
                  </a:moveTo>
                  <a:lnTo>
                    <a:pt x="590994" y="273939"/>
                  </a:lnTo>
                  <a:lnTo>
                    <a:pt x="590994" y="271818"/>
                  </a:lnTo>
                  <a:lnTo>
                    <a:pt x="589927" y="270764"/>
                  </a:lnTo>
                  <a:lnTo>
                    <a:pt x="589927" y="266522"/>
                  </a:lnTo>
                  <a:lnTo>
                    <a:pt x="588873" y="265468"/>
                  </a:lnTo>
                  <a:lnTo>
                    <a:pt x="586752" y="261213"/>
                  </a:lnTo>
                  <a:lnTo>
                    <a:pt x="586752" y="260146"/>
                  </a:lnTo>
                  <a:lnTo>
                    <a:pt x="584631" y="255905"/>
                  </a:lnTo>
                  <a:lnTo>
                    <a:pt x="582510" y="253784"/>
                  </a:lnTo>
                  <a:lnTo>
                    <a:pt x="581456" y="251663"/>
                  </a:lnTo>
                  <a:lnTo>
                    <a:pt x="580390" y="250596"/>
                  </a:lnTo>
                  <a:lnTo>
                    <a:pt x="579335" y="248475"/>
                  </a:lnTo>
                  <a:lnTo>
                    <a:pt x="578269" y="247408"/>
                  </a:lnTo>
                  <a:lnTo>
                    <a:pt x="578269" y="246354"/>
                  </a:lnTo>
                  <a:lnTo>
                    <a:pt x="375653" y="19240"/>
                  </a:lnTo>
                  <a:lnTo>
                    <a:pt x="357225" y="5295"/>
                  </a:lnTo>
                  <a:lnTo>
                    <a:pt x="335610" y="0"/>
                  </a:lnTo>
                  <a:lnTo>
                    <a:pt x="313601" y="3276"/>
                  </a:lnTo>
                  <a:lnTo>
                    <a:pt x="293979" y="14998"/>
                  </a:lnTo>
                  <a:lnTo>
                    <a:pt x="280035" y="33439"/>
                  </a:lnTo>
                  <a:lnTo>
                    <a:pt x="274739" y="55054"/>
                  </a:lnTo>
                  <a:lnTo>
                    <a:pt x="278015" y="77076"/>
                  </a:lnTo>
                  <a:lnTo>
                    <a:pt x="289725" y="96710"/>
                  </a:lnTo>
                  <a:lnTo>
                    <a:pt x="456272" y="284556"/>
                  </a:lnTo>
                  <a:lnTo>
                    <a:pt x="288671" y="472414"/>
                  </a:lnTo>
                  <a:lnTo>
                    <a:pt x="277101" y="492493"/>
                  </a:lnTo>
                  <a:lnTo>
                    <a:pt x="274091" y="514464"/>
                  </a:lnTo>
                  <a:lnTo>
                    <a:pt x="279425" y="535838"/>
                  </a:lnTo>
                  <a:lnTo>
                    <a:pt x="310819" y="565137"/>
                  </a:lnTo>
                  <a:lnTo>
                    <a:pt x="331101" y="568985"/>
                  </a:lnTo>
                  <a:lnTo>
                    <a:pt x="342963" y="567791"/>
                  </a:lnTo>
                  <a:lnTo>
                    <a:pt x="354444" y="564210"/>
                  </a:lnTo>
                  <a:lnTo>
                    <a:pt x="365112" y="558241"/>
                  </a:lnTo>
                  <a:lnTo>
                    <a:pt x="374599" y="549884"/>
                  </a:lnTo>
                  <a:lnTo>
                    <a:pt x="577215" y="323824"/>
                  </a:lnTo>
                  <a:lnTo>
                    <a:pt x="578269" y="322770"/>
                  </a:lnTo>
                  <a:lnTo>
                    <a:pt x="578269" y="321703"/>
                  </a:lnTo>
                  <a:lnTo>
                    <a:pt x="579335" y="319582"/>
                  </a:lnTo>
                  <a:lnTo>
                    <a:pt x="580390" y="318528"/>
                  </a:lnTo>
                  <a:lnTo>
                    <a:pt x="581456" y="316407"/>
                  </a:lnTo>
                  <a:lnTo>
                    <a:pt x="582510" y="315341"/>
                  </a:lnTo>
                  <a:lnTo>
                    <a:pt x="583577" y="313220"/>
                  </a:lnTo>
                  <a:lnTo>
                    <a:pt x="584631" y="312153"/>
                  </a:lnTo>
                  <a:lnTo>
                    <a:pt x="585698" y="310032"/>
                  </a:lnTo>
                  <a:lnTo>
                    <a:pt x="586752" y="308965"/>
                  </a:lnTo>
                  <a:lnTo>
                    <a:pt x="586752" y="306844"/>
                  </a:lnTo>
                  <a:lnTo>
                    <a:pt x="587819" y="304723"/>
                  </a:lnTo>
                  <a:lnTo>
                    <a:pt x="587819" y="303669"/>
                  </a:lnTo>
                  <a:lnTo>
                    <a:pt x="588873" y="301548"/>
                  </a:lnTo>
                  <a:lnTo>
                    <a:pt x="588873" y="299415"/>
                  </a:lnTo>
                  <a:lnTo>
                    <a:pt x="589927" y="298348"/>
                  </a:lnTo>
                  <a:lnTo>
                    <a:pt x="589927" y="294119"/>
                  </a:lnTo>
                  <a:lnTo>
                    <a:pt x="590994" y="293052"/>
                  </a:lnTo>
                  <a:lnTo>
                    <a:pt x="590994" y="285623"/>
                  </a:lnTo>
                  <a:lnTo>
                    <a:pt x="592061" y="282435"/>
                  </a:lnTo>
                  <a:lnTo>
                    <a:pt x="592061" y="2760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798" y="0"/>
            <a:ext cx="9150350" cy="5143500"/>
            <a:chOff x="-1798" y="0"/>
            <a:chExt cx="9150350" cy="5143500"/>
          </a:xfrm>
        </p:grpSpPr>
        <p:pic>
          <p:nvPicPr>
            <p:cNvPr id="3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3999" cy="514349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1790" y="418"/>
              <a:ext cx="9150350" cy="5143500"/>
            </a:xfrm>
            <a:custGeom>
              <a:avLst/>
              <a:gdLst/>
              <a:ahLst/>
              <a:cxnLst/>
              <a:rect l="l" t="t" r="r" b="b"/>
              <a:pathLst>
                <a:path w="9150350" h="5143500">
                  <a:moveTo>
                    <a:pt x="1333" y="1386090"/>
                  </a:moveTo>
                  <a:lnTo>
                    <a:pt x="546" y="4178"/>
                  </a:lnTo>
                  <a:lnTo>
                    <a:pt x="0" y="1385735"/>
                  </a:lnTo>
                  <a:lnTo>
                    <a:pt x="1333" y="1386090"/>
                  </a:lnTo>
                  <a:close/>
                </a:path>
                <a:path w="9150350" h="5143500">
                  <a:moveTo>
                    <a:pt x="1371" y="1451902"/>
                  </a:moveTo>
                  <a:lnTo>
                    <a:pt x="1358" y="1426273"/>
                  </a:lnTo>
                  <a:lnTo>
                    <a:pt x="812" y="1451749"/>
                  </a:lnTo>
                  <a:lnTo>
                    <a:pt x="1371" y="1451902"/>
                  </a:lnTo>
                  <a:close/>
                </a:path>
                <a:path w="9150350" h="5143500">
                  <a:moveTo>
                    <a:pt x="80899" y="5143081"/>
                  </a:moveTo>
                  <a:lnTo>
                    <a:pt x="1790" y="5000739"/>
                  </a:lnTo>
                  <a:lnTo>
                    <a:pt x="1790" y="5046929"/>
                  </a:lnTo>
                  <a:lnTo>
                    <a:pt x="55067" y="5143081"/>
                  </a:lnTo>
                  <a:lnTo>
                    <a:pt x="80899" y="5143081"/>
                  </a:lnTo>
                  <a:close/>
                </a:path>
                <a:path w="9150350" h="5143500">
                  <a:moveTo>
                    <a:pt x="1059434" y="1943"/>
                  </a:moveTo>
                  <a:lnTo>
                    <a:pt x="546" y="4178"/>
                  </a:lnTo>
                  <a:lnTo>
                    <a:pt x="1058976" y="7924"/>
                  </a:lnTo>
                  <a:lnTo>
                    <a:pt x="1059434" y="1943"/>
                  </a:lnTo>
                  <a:close/>
                </a:path>
                <a:path w="9150350" h="5143500">
                  <a:moveTo>
                    <a:pt x="1081773" y="8001"/>
                  </a:moveTo>
                  <a:lnTo>
                    <a:pt x="1074267" y="5969"/>
                  </a:lnTo>
                  <a:lnTo>
                    <a:pt x="1074686" y="7975"/>
                  </a:lnTo>
                  <a:lnTo>
                    <a:pt x="1081773" y="8001"/>
                  </a:lnTo>
                  <a:close/>
                </a:path>
                <a:path w="9150350" h="5143500">
                  <a:moveTo>
                    <a:pt x="1118158" y="8140"/>
                  </a:moveTo>
                  <a:lnTo>
                    <a:pt x="1116164" y="4178"/>
                  </a:lnTo>
                  <a:lnTo>
                    <a:pt x="1115923" y="8128"/>
                  </a:lnTo>
                  <a:lnTo>
                    <a:pt x="1118158" y="8140"/>
                  </a:lnTo>
                  <a:close/>
                </a:path>
                <a:path w="9150350" h="5143500">
                  <a:moveTo>
                    <a:pt x="1209903" y="292785"/>
                  </a:moveTo>
                  <a:lnTo>
                    <a:pt x="1207427" y="252641"/>
                  </a:lnTo>
                  <a:lnTo>
                    <a:pt x="1201585" y="211582"/>
                  </a:lnTo>
                  <a:lnTo>
                    <a:pt x="1195070" y="180682"/>
                  </a:lnTo>
                  <a:lnTo>
                    <a:pt x="1195070" y="315087"/>
                  </a:lnTo>
                  <a:lnTo>
                    <a:pt x="1187767" y="365734"/>
                  </a:lnTo>
                  <a:lnTo>
                    <a:pt x="1172946" y="427507"/>
                  </a:lnTo>
                  <a:lnTo>
                    <a:pt x="1157452" y="475945"/>
                  </a:lnTo>
                  <a:lnTo>
                    <a:pt x="1138174" y="523354"/>
                  </a:lnTo>
                  <a:lnTo>
                    <a:pt x="1118628" y="557530"/>
                  </a:lnTo>
                  <a:lnTo>
                    <a:pt x="1092352" y="603034"/>
                  </a:lnTo>
                  <a:lnTo>
                    <a:pt x="1066596" y="635520"/>
                  </a:lnTo>
                  <a:lnTo>
                    <a:pt x="1035126" y="666470"/>
                  </a:lnTo>
                  <a:lnTo>
                    <a:pt x="1000417" y="683361"/>
                  </a:lnTo>
                  <a:lnTo>
                    <a:pt x="954976" y="710514"/>
                  </a:lnTo>
                  <a:lnTo>
                    <a:pt x="904582" y="723163"/>
                  </a:lnTo>
                  <a:lnTo>
                    <a:pt x="845083" y="733336"/>
                  </a:lnTo>
                  <a:lnTo>
                    <a:pt x="751471" y="734263"/>
                  </a:lnTo>
                  <a:lnTo>
                    <a:pt x="704037" y="747712"/>
                  </a:lnTo>
                  <a:lnTo>
                    <a:pt x="659015" y="761822"/>
                  </a:lnTo>
                  <a:lnTo>
                    <a:pt x="661949" y="749452"/>
                  </a:lnTo>
                  <a:lnTo>
                    <a:pt x="661733" y="749401"/>
                  </a:lnTo>
                  <a:lnTo>
                    <a:pt x="664972" y="737120"/>
                  </a:lnTo>
                  <a:lnTo>
                    <a:pt x="705091" y="708520"/>
                  </a:lnTo>
                  <a:lnTo>
                    <a:pt x="745261" y="693102"/>
                  </a:lnTo>
                  <a:lnTo>
                    <a:pt x="791819" y="666254"/>
                  </a:lnTo>
                  <a:lnTo>
                    <a:pt x="834491" y="664667"/>
                  </a:lnTo>
                  <a:lnTo>
                    <a:pt x="882967" y="651497"/>
                  </a:lnTo>
                  <a:lnTo>
                    <a:pt x="933246" y="638822"/>
                  </a:lnTo>
                  <a:lnTo>
                    <a:pt x="978255" y="624713"/>
                  </a:lnTo>
                  <a:lnTo>
                    <a:pt x="1021092" y="596861"/>
                  </a:lnTo>
                  <a:lnTo>
                    <a:pt x="1058252" y="567461"/>
                  </a:lnTo>
                  <a:lnTo>
                    <a:pt x="1092873" y="524217"/>
                  </a:lnTo>
                  <a:lnTo>
                    <a:pt x="1121435" y="479336"/>
                  </a:lnTo>
                  <a:lnTo>
                    <a:pt x="1143152" y="432587"/>
                  </a:lnTo>
                  <a:lnTo>
                    <a:pt x="1159725" y="384454"/>
                  </a:lnTo>
                  <a:lnTo>
                    <a:pt x="1171587" y="335026"/>
                  </a:lnTo>
                  <a:lnTo>
                    <a:pt x="1179169" y="284454"/>
                  </a:lnTo>
                  <a:lnTo>
                    <a:pt x="1182890" y="232829"/>
                  </a:lnTo>
                  <a:lnTo>
                    <a:pt x="1183170" y="180263"/>
                  </a:lnTo>
                  <a:lnTo>
                    <a:pt x="1192974" y="222402"/>
                  </a:lnTo>
                  <a:lnTo>
                    <a:pt x="1194650" y="275488"/>
                  </a:lnTo>
                  <a:lnTo>
                    <a:pt x="1195070" y="315087"/>
                  </a:lnTo>
                  <a:lnTo>
                    <a:pt x="1195070" y="180682"/>
                  </a:lnTo>
                  <a:lnTo>
                    <a:pt x="1192758" y="169710"/>
                  </a:lnTo>
                  <a:lnTo>
                    <a:pt x="1185329" y="141376"/>
                  </a:lnTo>
                  <a:lnTo>
                    <a:pt x="1178687" y="139573"/>
                  </a:lnTo>
                  <a:lnTo>
                    <a:pt x="1175626" y="125577"/>
                  </a:lnTo>
                  <a:lnTo>
                    <a:pt x="1172121" y="98310"/>
                  </a:lnTo>
                  <a:lnTo>
                    <a:pt x="1169911" y="94221"/>
                  </a:lnTo>
                  <a:lnTo>
                    <a:pt x="1169911" y="176669"/>
                  </a:lnTo>
                  <a:lnTo>
                    <a:pt x="1169847" y="229285"/>
                  </a:lnTo>
                  <a:lnTo>
                    <a:pt x="1165694" y="280797"/>
                  </a:lnTo>
                  <a:lnTo>
                    <a:pt x="1157452" y="331190"/>
                  </a:lnTo>
                  <a:lnTo>
                    <a:pt x="1141806" y="392747"/>
                  </a:lnTo>
                  <a:lnTo>
                    <a:pt x="1128725" y="428675"/>
                  </a:lnTo>
                  <a:lnTo>
                    <a:pt x="1108240" y="475754"/>
                  </a:lnTo>
                  <a:lnTo>
                    <a:pt x="1087577" y="509625"/>
                  </a:lnTo>
                  <a:lnTo>
                    <a:pt x="1061427" y="542010"/>
                  </a:lnTo>
                  <a:lnTo>
                    <a:pt x="1028611" y="572579"/>
                  </a:lnTo>
                  <a:lnTo>
                    <a:pt x="987907" y="601014"/>
                  </a:lnTo>
                  <a:lnTo>
                    <a:pt x="938136" y="626999"/>
                  </a:lnTo>
                  <a:lnTo>
                    <a:pt x="825195" y="648995"/>
                  </a:lnTo>
                  <a:lnTo>
                    <a:pt x="772287" y="660958"/>
                  </a:lnTo>
                  <a:lnTo>
                    <a:pt x="719836" y="686206"/>
                  </a:lnTo>
                  <a:lnTo>
                    <a:pt x="671626" y="712597"/>
                  </a:lnTo>
                  <a:lnTo>
                    <a:pt x="675068" y="700379"/>
                  </a:lnTo>
                  <a:lnTo>
                    <a:pt x="675386" y="700468"/>
                  </a:lnTo>
                  <a:lnTo>
                    <a:pt x="679157" y="688327"/>
                  </a:lnTo>
                  <a:lnTo>
                    <a:pt x="682993" y="676211"/>
                  </a:lnTo>
                  <a:lnTo>
                    <a:pt x="711288" y="644410"/>
                  </a:lnTo>
                  <a:lnTo>
                    <a:pt x="747407" y="601573"/>
                  </a:lnTo>
                  <a:lnTo>
                    <a:pt x="784453" y="572135"/>
                  </a:lnTo>
                  <a:lnTo>
                    <a:pt x="825487" y="543801"/>
                  </a:lnTo>
                  <a:lnTo>
                    <a:pt x="866940" y="528726"/>
                  </a:lnTo>
                  <a:lnTo>
                    <a:pt x="911898" y="514604"/>
                  </a:lnTo>
                  <a:lnTo>
                    <a:pt x="960310" y="488264"/>
                  </a:lnTo>
                  <a:lnTo>
                    <a:pt x="1002144" y="460133"/>
                  </a:lnTo>
                  <a:lnTo>
                    <a:pt x="1037297" y="430187"/>
                  </a:lnTo>
                  <a:lnTo>
                    <a:pt x="1068997" y="386156"/>
                  </a:lnTo>
                  <a:lnTo>
                    <a:pt x="1093838" y="340258"/>
                  </a:lnTo>
                  <a:lnTo>
                    <a:pt x="1111694" y="292468"/>
                  </a:lnTo>
                  <a:lnTo>
                    <a:pt x="1123327" y="242989"/>
                  </a:lnTo>
                  <a:lnTo>
                    <a:pt x="1130287" y="192239"/>
                  </a:lnTo>
                  <a:lnTo>
                    <a:pt x="1133081" y="140360"/>
                  </a:lnTo>
                  <a:lnTo>
                    <a:pt x="1128877" y="99745"/>
                  </a:lnTo>
                  <a:lnTo>
                    <a:pt x="1124826" y="46012"/>
                  </a:lnTo>
                  <a:lnTo>
                    <a:pt x="1133538" y="74688"/>
                  </a:lnTo>
                  <a:lnTo>
                    <a:pt x="1144993" y="90957"/>
                  </a:lnTo>
                  <a:lnTo>
                    <a:pt x="1155801" y="107048"/>
                  </a:lnTo>
                  <a:lnTo>
                    <a:pt x="1162570" y="135204"/>
                  </a:lnTo>
                  <a:lnTo>
                    <a:pt x="1169911" y="176669"/>
                  </a:lnTo>
                  <a:lnTo>
                    <a:pt x="1169911" y="94221"/>
                  </a:lnTo>
                  <a:lnTo>
                    <a:pt x="1163789" y="82892"/>
                  </a:lnTo>
                  <a:lnTo>
                    <a:pt x="1157351" y="54825"/>
                  </a:lnTo>
                  <a:lnTo>
                    <a:pt x="1146225" y="38646"/>
                  </a:lnTo>
                  <a:lnTo>
                    <a:pt x="1136459" y="9677"/>
                  </a:lnTo>
                  <a:lnTo>
                    <a:pt x="1130922" y="8178"/>
                  </a:lnTo>
                  <a:lnTo>
                    <a:pt x="1118158" y="8140"/>
                  </a:lnTo>
                  <a:lnTo>
                    <a:pt x="1123835" y="19418"/>
                  </a:lnTo>
                  <a:lnTo>
                    <a:pt x="1126070" y="33185"/>
                  </a:lnTo>
                  <a:lnTo>
                    <a:pt x="1120355" y="18478"/>
                  </a:lnTo>
                  <a:lnTo>
                    <a:pt x="1115491" y="17157"/>
                  </a:lnTo>
                  <a:lnTo>
                    <a:pt x="1115923" y="8128"/>
                  </a:lnTo>
                  <a:lnTo>
                    <a:pt x="1081773" y="8001"/>
                  </a:lnTo>
                  <a:lnTo>
                    <a:pt x="1104379" y="14147"/>
                  </a:lnTo>
                  <a:lnTo>
                    <a:pt x="1106665" y="27914"/>
                  </a:lnTo>
                  <a:lnTo>
                    <a:pt x="1108951" y="41694"/>
                  </a:lnTo>
                  <a:lnTo>
                    <a:pt x="1113536" y="69253"/>
                  </a:lnTo>
                  <a:lnTo>
                    <a:pt x="1114831" y="135407"/>
                  </a:lnTo>
                  <a:lnTo>
                    <a:pt x="1114539" y="187960"/>
                  </a:lnTo>
                  <a:lnTo>
                    <a:pt x="1108989" y="239090"/>
                  </a:lnTo>
                  <a:lnTo>
                    <a:pt x="1097788" y="288696"/>
                  </a:lnTo>
                  <a:lnTo>
                    <a:pt x="1085126" y="324726"/>
                  </a:lnTo>
                  <a:lnTo>
                    <a:pt x="1064069" y="371652"/>
                  </a:lnTo>
                  <a:lnTo>
                    <a:pt x="1039698" y="404520"/>
                  </a:lnTo>
                  <a:lnTo>
                    <a:pt x="1007097" y="435152"/>
                  </a:lnTo>
                  <a:lnTo>
                    <a:pt x="961364" y="475386"/>
                  </a:lnTo>
                  <a:lnTo>
                    <a:pt x="907567" y="500265"/>
                  </a:lnTo>
                  <a:lnTo>
                    <a:pt x="861009" y="513956"/>
                  </a:lnTo>
                  <a:lnTo>
                    <a:pt x="814857" y="540918"/>
                  </a:lnTo>
                  <a:lnTo>
                    <a:pt x="772680" y="568947"/>
                  </a:lnTo>
                  <a:lnTo>
                    <a:pt x="734707" y="598119"/>
                  </a:lnTo>
                  <a:lnTo>
                    <a:pt x="701167" y="628497"/>
                  </a:lnTo>
                  <a:lnTo>
                    <a:pt x="719099" y="593890"/>
                  </a:lnTo>
                  <a:lnTo>
                    <a:pt x="743978" y="548005"/>
                  </a:lnTo>
                  <a:lnTo>
                    <a:pt x="769429" y="515429"/>
                  </a:lnTo>
                  <a:lnTo>
                    <a:pt x="799071" y="483997"/>
                  </a:lnTo>
                  <a:lnTo>
                    <a:pt x="833208" y="453783"/>
                  </a:lnTo>
                  <a:lnTo>
                    <a:pt x="872121" y="424853"/>
                  </a:lnTo>
                  <a:lnTo>
                    <a:pt x="916101" y="397306"/>
                  </a:lnTo>
                  <a:lnTo>
                    <a:pt x="959015" y="369481"/>
                  </a:lnTo>
                  <a:lnTo>
                    <a:pt x="994740" y="339686"/>
                  </a:lnTo>
                  <a:lnTo>
                    <a:pt x="1026502" y="295668"/>
                  </a:lnTo>
                  <a:lnTo>
                    <a:pt x="1050848" y="249643"/>
                  </a:lnTo>
                  <a:lnTo>
                    <a:pt x="1067663" y="201561"/>
                  </a:lnTo>
                  <a:lnTo>
                    <a:pt x="1076833" y="151422"/>
                  </a:lnTo>
                  <a:lnTo>
                    <a:pt x="1078992" y="112522"/>
                  </a:lnTo>
                  <a:lnTo>
                    <a:pt x="1081341" y="60528"/>
                  </a:lnTo>
                  <a:lnTo>
                    <a:pt x="1077239" y="19939"/>
                  </a:lnTo>
                  <a:lnTo>
                    <a:pt x="1074686" y="7975"/>
                  </a:lnTo>
                  <a:lnTo>
                    <a:pt x="1058976" y="7924"/>
                  </a:lnTo>
                  <a:lnTo>
                    <a:pt x="1058456" y="14846"/>
                  </a:lnTo>
                  <a:lnTo>
                    <a:pt x="1065352" y="56184"/>
                  </a:lnTo>
                  <a:lnTo>
                    <a:pt x="1064755" y="108661"/>
                  </a:lnTo>
                  <a:lnTo>
                    <a:pt x="1062926" y="147650"/>
                  </a:lnTo>
                  <a:lnTo>
                    <a:pt x="1056767" y="185445"/>
                  </a:lnTo>
                  <a:lnTo>
                    <a:pt x="1042593" y="234238"/>
                  </a:lnTo>
                  <a:lnTo>
                    <a:pt x="1025245" y="269011"/>
                  </a:lnTo>
                  <a:lnTo>
                    <a:pt x="996302" y="313791"/>
                  </a:lnTo>
                  <a:lnTo>
                    <a:pt x="957275" y="355841"/>
                  </a:lnTo>
                  <a:lnTo>
                    <a:pt x="909701" y="382409"/>
                  </a:lnTo>
                  <a:lnTo>
                    <a:pt x="864654" y="409676"/>
                  </a:lnTo>
                  <a:lnTo>
                    <a:pt x="824839" y="438353"/>
                  </a:lnTo>
                  <a:lnTo>
                    <a:pt x="789965" y="468363"/>
                  </a:lnTo>
                  <a:lnTo>
                    <a:pt x="759714" y="499630"/>
                  </a:lnTo>
                  <a:lnTo>
                    <a:pt x="730491" y="544347"/>
                  </a:lnTo>
                  <a:lnTo>
                    <a:pt x="708609" y="577888"/>
                  </a:lnTo>
                  <a:lnTo>
                    <a:pt x="687133" y="624700"/>
                  </a:lnTo>
                  <a:lnTo>
                    <a:pt x="669099" y="672439"/>
                  </a:lnTo>
                  <a:lnTo>
                    <a:pt x="654913" y="694905"/>
                  </a:lnTo>
                  <a:lnTo>
                    <a:pt x="653707" y="696137"/>
                  </a:lnTo>
                  <a:lnTo>
                    <a:pt x="653707" y="720902"/>
                  </a:lnTo>
                  <a:lnTo>
                    <a:pt x="648296" y="732586"/>
                  </a:lnTo>
                  <a:lnTo>
                    <a:pt x="652995" y="720725"/>
                  </a:lnTo>
                  <a:lnTo>
                    <a:pt x="653707" y="720902"/>
                  </a:lnTo>
                  <a:lnTo>
                    <a:pt x="653707" y="696137"/>
                  </a:lnTo>
                  <a:lnTo>
                    <a:pt x="647750" y="702195"/>
                  </a:lnTo>
                  <a:lnTo>
                    <a:pt x="647750" y="745604"/>
                  </a:lnTo>
                  <a:lnTo>
                    <a:pt x="644423" y="757859"/>
                  </a:lnTo>
                  <a:lnTo>
                    <a:pt x="645121" y="758050"/>
                  </a:lnTo>
                  <a:lnTo>
                    <a:pt x="641794" y="770305"/>
                  </a:lnTo>
                  <a:lnTo>
                    <a:pt x="636231" y="768794"/>
                  </a:lnTo>
                  <a:lnTo>
                    <a:pt x="623176" y="778408"/>
                  </a:lnTo>
                  <a:lnTo>
                    <a:pt x="627202" y="766343"/>
                  </a:lnTo>
                  <a:lnTo>
                    <a:pt x="629285" y="766914"/>
                  </a:lnTo>
                  <a:lnTo>
                    <a:pt x="640956" y="756920"/>
                  </a:lnTo>
                  <a:lnTo>
                    <a:pt x="647750" y="745604"/>
                  </a:lnTo>
                  <a:lnTo>
                    <a:pt x="647750" y="702195"/>
                  </a:lnTo>
                  <a:lnTo>
                    <a:pt x="644702" y="705294"/>
                  </a:lnTo>
                  <a:lnTo>
                    <a:pt x="638314" y="716724"/>
                  </a:lnTo>
                  <a:lnTo>
                    <a:pt x="631939" y="728154"/>
                  </a:lnTo>
                  <a:lnTo>
                    <a:pt x="620102" y="751255"/>
                  </a:lnTo>
                  <a:lnTo>
                    <a:pt x="601865" y="772629"/>
                  </a:lnTo>
                  <a:lnTo>
                    <a:pt x="587794" y="781977"/>
                  </a:lnTo>
                  <a:lnTo>
                    <a:pt x="571322" y="803821"/>
                  </a:lnTo>
                  <a:lnTo>
                    <a:pt x="559142" y="813676"/>
                  </a:lnTo>
                  <a:lnTo>
                    <a:pt x="522909" y="843318"/>
                  </a:lnTo>
                  <a:lnTo>
                    <a:pt x="500049" y="863434"/>
                  </a:lnTo>
                  <a:lnTo>
                    <a:pt x="488619" y="873493"/>
                  </a:lnTo>
                  <a:lnTo>
                    <a:pt x="456095" y="904151"/>
                  </a:lnTo>
                  <a:lnTo>
                    <a:pt x="421817" y="947483"/>
                  </a:lnTo>
                  <a:lnTo>
                    <a:pt x="392252" y="978941"/>
                  </a:lnTo>
                  <a:lnTo>
                    <a:pt x="360553" y="1022985"/>
                  </a:lnTo>
                  <a:lnTo>
                    <a:pt x="333197" y="1055039"/>
                  </a:lnTo>
                  <a:lnTo>
                    <a:pt x="303326" y="1099578"/>
                  </a:lnTo>
                  <a:lnTo>
                    <a:pt x="274104" y="1144282"/>
                  </a:lnTo>
                  <a:lnTo>
                    <a:pt x="241998" y="1201369"/>
                  </a:lnTo>
                  <a:lnTo>
                    <a:pt x="213461" y="1246263"/>
                  </a:lnTo>
                  <a:lnTo>
                    <a:pt x="182219" y="1290421"/>
                  </a:lnTo>
                  <a:lnTo>
                    <a:pt x="147929" y="1320596"/>
                  </a:lnTo>
                  <a:lnTo>
                    <a:pt x="107746" y="1349171"/>
                  </a:lnTo>
                  <a:lnTo>
                    <a:pt x="62128" y="1376273"/>
                  </a:lnTo>
                  <a:lnTo>
                    <a:pt x="11544" y="1402029"/>
                  </a:lnTo>
                  <a:lnTo>
                    <a:pt x="1854" y="1386243"/>
                  </a:lnTo>
                  <a:lnTo>
                    <a:pt x="1333" y="1386090"/>
                  </a:lnTo>
                  <a:lnTo>
                    <a:pt x="1333" y="1399260"/>
                  </a:lnTo>
                  <a:lnTo>
                    <a:pt x="1358" y="1426273"/>
                  </a:lnTo>
                  <a:lnTo>
                    <a:pt x="1651" y="1412494"/>
                  </a:lnTo>
                  <a:lnTo>
                    <a:pt x="8216" y="1414284"/>
                  </a:lnTo>
                  <a:lnTo>
                    <a:pt x="15951" y="1429537"/>
                  </a:lnTo>
                  <a:lnTo>
                    <a:pt x="38595" y="1435684"/>
                  </a:lnTo>
                  <a:lnTo>
                    <a:pt x="54241" y="1439926"/>
                  </a:lnTo>
                  <a:lnTo>
                    <a:pt x="45212" y="1424317"/>
                  </a:lnTo>
                  <a:lnTo>
                    <a:pt x="33108" y="1421041"/>
                  </a:lnTo>
                  <a:lnTo>
                    <a:pt x="24726" y="1405610"/>
                  </a:lnTo>
                  <a:lnTo>
                    <a:pt x="71653" y="1392021"/>
                  </a:lnTo>
                  <a:lnTo>
                    <a:pt x="117081" y="1364856"/>
                  </a:lnTo>
                  <a:lnTo>
                    <a:pt x="157162" y="1336255"/>
                  </a:lnTo>
                  <a:lnTo>
                    <a:pt x="194741" y="1293812"/>
                  </a:lnTo>
                  <a:lnTo>
                    <a:pt x="225958" y="1249654"/>
                  </a:lnTo>
                  <a:lnTo>
                    <a:pt x="253733" y="1204544"/>
                  </a:lnTo>
                  <a:lnTo>
                    <a:pt x="281787" y="1159522"/>
                  </a:lnTo>
                  <a:lnTo>
                    <a:pt x="310273" y="1114615"/>
                  </a:lnTo>
                  <a:lnTo>
                    <a:pt x="336029" y="1082128"/>
                  </a:lnTo>
                  <a:lnTo>
                    <a:pt x="365848" y="1037577"/>
                  </a:lnTo>
                  <a:lnTo>
                    <a:pt x="396570" y="993279"/>
                  </a:lnTo>
                  <a:lnTo>
                    <a:pt x="425005" y="961517"/>
                  </a:lnTo>
                  <a:lnTo>
                    <a:pt x="454660" y="930084"/>
                  </a:lnTo>
                  <a:lnTo>
                    <a:pt x="485660" y="899020"/>
                  </a:lnTo>
                  <a:lnTo>
                    <a:pt x="518185" y="868362"/>
                  </a:lnTo>
                  <a:lnTo>
                    <a:pt x="492937" y="900988"/>
                  </a:lnTo>
                  <a:lnTo>
                    <a:pt x="465988" y="946315"/>
                  </a:lnTo>
                  <a:lnTo>
                    <a:pt x="440474" y="992022"/>
                  </a:lnTo>
                  <a:lnTo>
                    <a:pt x="416191" y="1038072"/>
                  </a:lnTo>
                  <a:lnTo>
                    <a:pt x="392963" y="1084414"/>
                  </a:lnTo>
                  <a:lnTo>
                    <a:pt x="370573" y="1130973"/>
                  </a:lnTo>
                  <a:lnTo>
                    <a:pt x="345503" y="1189964"/>
                  </a:lnTo>
                  <a:lnTo>
                    <a:pt x="324205" y="1236827"/>
                  </a:lnTo>
                  <a:lnTo>
                    <a:pt x="300951" y="1283157"/>
                  </a:lnTo>
                  <a:lnTo>
                    <a:pt x="274561" y="1315466"/>
                  </a:lnTo>
                  <a:lnTo>
                    <a:pt x="238874" y="1358430"/>
                  </a:lnTo>
                  <a:lnTo>
                    <a:pt x="201066" y="1387652"/>
                  </a:lnTo>
                  <a:lnTo>
                    <a:pt x="158318" y="1415529"/>
                  </a:lnTo>
                  <a:lnTo>
                    <a:pt x="114477" y="1429956"/>
                  </a:lnTo>
                  <a:lnTo>
                    <a:pt x="66725" y="1443316"/>
                  </a:lnTo>
                  <a:lnTo>
                    <a:pt x="38595" y="1435684"/>
                  </a:lnTo>
                  <a:lnTo>
                    <a:pt x="46748" y="1451051"/>
                  </a:lnTo>
                  <a:lnTo>
                    <a:pt x="64795" y="1455953"/>
                  </a:lnTo>
                  <a:lnTo>
                    <a:pt x="82842" y="1460842"/>
                  </a:lnTo>
                  <a:lnTo>
                    <a:pt x="132753" y="1434909"/>
                  </a:lnTo>
                  <a:lnTo>
                    <a:pt x="175488" y="1420190"/>
                  </a:lnTo>
                  <a:lnTo>
                    <a:pt x="217233" y="1392034"/>
                  </a:lnTo>
                  <a:lnTo>
                    <a:pt x="254215" y="1362583"/>
                  </a:lnTo>
                  <a:lnTo>
                    <a:pt x="285991" y="1331734"/>
                  </a:lnTo>
                  <a:lnTo>
                    <a:pt x="315442" y="1287081"/>
                  </a:lnTo>
                  <a:lnTo>
                    <a:pt x="338785" y="1240777"/>
                  </a:lnTo>
                  <a:lnTo>
                    <a:pt x="360159" y="1193939"/>
                  </a:lnTo>
                  <a:lnTo>
                    <a:pt x="385368" y="1134986"/>
                  </a:lnTo>
                  <a:lnTo>
                    <a:pt x="407974" y="1088478"/>
                  </a:lnTo>
                  <a:lnTo>
                    <a:pt x="431507" y="1042238"/>
                  </a:lnTo>
                  <a:lnTo>
                    <a:pt x="456171" y="996289"/>
                  </a:lnTo>
                  <a:lnTo>
                    <a:pt x="482168" y="950709"/>
                  </a:lnTo>
                  <a:lnTo>
                    <a:pt x="509714" y="905535"/>
                  </a:lnTo>
                  <a:lnTo>
                    <a:pt x="539013" y="860856"/>
                  </a:lnTo>
                  <a:lnTo>
                    <a:pt x="566940" y="828954"/>
                  </a:lnTo>
                  <a:lnTo>
                    <a:pt x="572046" y="830338"/>
                  </a:lnTo>
                  <a:lnTo>
                    <a:pt x="580339" y="819429"/>
                  </a:lnTo>
                  <a:lnTo>
                    <a:pt x="585317" y="820775"/>
                  </a:lnTo>
                  <a:lnTo>
                    <a:pt x="593750" y="809904"/>
                  </a:lnTo>
                  <a:lnTo>
                    <a:pt x="575398" y="857567"/>
                  </a:lnTo>
                  <a:lnTo>
                    <a:pt x="562127" y="893445"/>
                  </a:lnTo>
                  <a:lnTo>
                    <a:pt x="547103" y="941997"/>
                  </a:lnTo>
                  <a:lnTo>
                    <a:pt x="533438" y="990930"/>
                  </a:lnTo>
                  <a:lnTo>
                    <a:pt x="520954" y="1040180"/>
                  </a:lnTo>
                  <a:lnTo>
                    <a:pt x="509447" y="1089698"/>
                  </a:lnTo>
                  <a:lnTo>
                    <a:pt x="498716" y="1139418"/>
                  </a:lnTo>
                  <a:lnTo>
                    <a:pt x="488581" y="1189304"/>
                  </a:lnTo>
                  <a:lnTo>
                    <a:pt x="474941" y="1238237"/>
                  </a:lnTo>
                  <a:lnTo>
                    <a:pt x="455396" y="1285570"/>
                  </a:lnTo>
                  <a:lnTo>
                    <a:pt x="433603" y="1319136"/>
                  </a:lnTo>
                  <a:lnTo>
                    <a:pt x="406539" y="1351280"/>
                  </a:lnTo>
                  <a:lnTo>
                    <a:pt x="371208" y="1394333"/>
                  </a:lnTo>
                  <a:lnTo>
                    <a:pt x="337908" y="1411605"/>
                  </a:lnTo>
                  <a:lnTo>
                    <a:pt x="296964" y="1439976"/>
                  </a:lnTo>
                  <a:lnTo>
                    <a:pt x="252018" y="1467269"/>
                  </a:lnTo>
                  <a:lnTo>
                    <a:pt x="206717" y="1481289"/>
                  </a:lnTo>
                  <a:lnTo>
                    <a:pt x="161391" y="1482153"/>
                  </a:lnTo>
                  <a:lnTo>
                    <a:pt x="203098" y="1493469"/>
                  </a:lnTo>
                  <a:lnTo>
                    <a:pt x="251053" y="1480159"/>
                  </a:lnTo>
                  <a:lnTo>
                    <a:pt x="298513" y="1453553"/>
                  </a:lnTo>
                  <a:lnTo>
                    <a:pt x="341757" y="1425816"/>
                  </a:lnTo>
                  <a:lnTo>
                    <a:pt x="380428" y="1396822"/>
                  </a:lnTo>
                  <a:lnTo>
                    <a:pt x="414134" y="1366494"/>
                  </a:lnTo>
                  <a:lnTo>
                    <a:pt x="442506" y="1334706"/>
                  </a:lnTo>
                  <a:lnTo>
                    <a:pt x="468477" y="1289126"/>
                  </a:lnTo>
                  <a:lnTo>
                    <a:pt x="488365" y="1241882"/>
                  </a:lnTo>
                  <a:lnTo>
                    <a:pt x="501789" y="1192885"/>
                  </a:lnTo>
                  <a:lnTo>
                    <a:pt x="511937" y="1143000"/>
                  </a:lnTo>
                  <a:lnTo>
                    <a:pt x="522693" y="1093292"/>
                  </a:lnTo>
                  <a:lnTo>
                    <a:pt x="537629" y="1031544"/>
                  </a:lnTo>
                  <a:lnTo>
                    <a:pt x="550316" y="982345"/>
                  </a:lnTo>
                  <a:lnTo>
                    <a:pt x="564311" y="933513"/>
                  </a:lnTo>
                  <a:lnTo>
                    <a:pt x="579831" y="885088"/>
                  </a:lnTo>
                  <a:lnTo>
                    <a:pt x="597115" y="837133"/>
                  </a:lnTo>
                  <a:lnTo>
                    <a:pt x="613054" y="801979"/>
                  </a:lnTo>
                  <a:lnTo>
                    <a:pt x="621487" y="791108"/>
                  </a:lnTo>
                  <a:lnTo>
                    <a:pt x="631431" y="793813"/>
                  </a:lnTo>
                  <a:lnTo>
                    <a:pt x="639864" y="782942"/>
                  </a:lnTo>
                  <a:lnTo>
                    <a:pt x="630491" y="833031"/>
                  </a:lnTo>
                  <a:lnTo>
                    <a:pt x="622858" y="883602"/>
                  </a:lnTo>
                  <a:lnTo>
                    <a:pt x="616775" y="934580"/>
                  </a:lnTo>
                  <a:lnTo>
                    <a:pt x="612025" y="985926"/>
                  </a:lnTo>
                  <a:lnTo>
                    <a:pt x="608418" y="1037590"/>
                  </a:lnTo>
                  <a:lnTo>
                    <a:pt x="605726" y="1089494"/>
                  </a:lnTo>
                  <a:lnTo>
                    <a:pt x="603745" y="1141590"/>
                  </a:lnTo>
                  <a:lnTo>
                    <a:pt x="600671" y="1180236"/>
                  </a:lnTo>
                  <a:lnTo>
                    <a:pt x="588225" y="1229499"/>
                  </a:lnTo>
                  <a:lnTo>
                    <a:pt x="569988" y="1277188"/>
                  </a:lnTo>
                  <a:lnTo>
                    <a:pt x="549529" y="1311109"/>
                  </a:lnTo>
                  <a:lnTo>
                    <a:pt x="520446" y="1355852"/>
                  </a:lnTo>
                  <a:lnTo>
                    <a:pt x="489635" y="1386979"/>
                  </a:lnTo>
                  <a:lnTo>
                    <a:pt x="454037" y="1416799"/>
                  </a:lnTo>
                  <a:lnTo>
                    <a:pt x="413893" y="1445387"/>
                  </a:lnTo>
                  <a:lnTo>
                    <a:pt x="372770" y="1460550"/>
                  </a:lnTo>
                  <a:lnTo>
                    <a:pt x="327609" y="1474609"/>
                  </a:lnTo>
                  <a:lnTo>
                    <a:pt x="294792" y="1492021"/>
                  </a:lnTo>
                  <a:lnTo>
                    <a:pt x="264121" y="1496860"/>
                  </a:lnTo>
                  <a:lnTo>
                    <a:pt x="235724" y="1489163"/>
                  </a:lnTo>
                  <a:lnTo>
                    <a:pt x="203098" y="1493469"/>
                  </a:lnTo>
                  <a:lnTo>
                    <a:pt x="64795" y="1455953"/>
                  </a:lnTo>
                  <a:lnTo>
                    <a:pt x="69278" y="1470329"/>
                  </a:lnTo>
                  <a:lnTo>
                    <a:pt x="120497" y="1484236"/>
                  </a:lnTo>
                  <a:lnTo>
                    <a:pt x="89331" y="1488922"/>
                  </a:lnTo>
                  <a:lnTo>
                    <a:pt x="17881" y="1469542"/>
                  </a:lnTo>
                  <a:lnTo>
                    <a:pt x="34874" y="1461008"/>
                  </a:lnTo>
                  <a:lnTo>
                    <a:pt x="48310" y="1464640"/>
                  </a:lnTo>
                  <a:lnTo>
                    <a:pt x="64795" y="1455953"/>
                  </a:lnTo>
                  <a:lnTo>
                    <a:pt x="30022" y="1446517"/>
                  </a:lnTo>
                  <a:lnTo>
                    <a:pt x="9867" y="1454213"/>
                  </a:lnTo>
                  <a:lnTo>
                    <a:pt x="1371" y="1451902"/>
                  </a:lnTo>
                  <a:lnTo>
                    <a:pt x="1371" y="1465059"/>
                  </a:lnTo>
                  <a:lnTo>
                    <a:pt x="1384" y="1478216"/>
                  </a:lnTo>
                  <a:lnTo>
                    <a:pt x="108673" y="1507337"/>
                  </a:lnTo>
                  <a:lnTo>
                    <a:pt x="160147" y="1494980"/>
                  </a:lnTo>
                  <a:lnTo>
                    <a:pt x="201498" y="1506194"/>
                  </a:lnTo>
                  <a:lnTo>
                    <a:pt x="245148" y="1504873"/>
                  </a:lnTo>
                  <a:lnTo>
                    <a:pt x="287235" y="1503133"/>
                  </a:lnTo>
                  <a:lnTo>
                    <a:pt x="330530" y="1488567"/>
                  </a:lnTo>
                  <a:lnTo>
                    <a:pt x="377278" y="1474927"/>
                  </a:lnTo>
                  <a:lnTo>
                    <a:pt x="419811" y="1460144"/>
                  </a:lnTo>
                  <a:lnTo>
                    <a:pt x="461175" y="1431886"/>
                  </a:lnTo>
                  <a:lnTo>
                    <a:pt x="501142" y="1390091"/>
                  </a:lnTo>
                  <a:lnTo>
                    <a:pt x="532777" y="1359204"/>
                  </a:lnTo>
                  <a:lnTo>
                    <a:pt x="562483" y="1314627"/>
                  </a:lnTo>
                  <a:lnTo>
                    <a:pt x="583361" y="1280807"/>
                  </a:lnTo>
                  <a:lnTo>
                    <a:pt x="601776" y="1233170"/>
                  </a:lnTo>
                  <a:lnTo>
                    <a:pt x="614172" y="1183894"/>
                  </a:lnTo>
                  <a:lnTo>
                    <a:pt x="616953" y="1145171"/>
                  </a:lnTo>
                  <a:lnTo>
                    <a:pt x="621741" y="1080681"/>
                  </a:lnTo>
                  <a:lnTo>
                    <a:pt x="624078" y="1028674"/>
                  </a:lnTo>
                  <a:lnTo>
                    <a:pt x="627481" y="976960"/>
                  </a:lnTo>
                  <a:lnTo>
                    <a:pt x="632155" y="925601"/>
                  </a:lnTo>
                  <a:lnTo>
                    <a:pt x="638289" y="874623"/>
                  </a:lnTo>
                  <a:lnTo>
                    <a:pt x="646061" y="824103"/>
                  </a:lnTo>
                  <a:lnTo>
                    <a:pt x="655701" y="774077"/>
                  </a:lnTo>
                  <a:lnTo>
                    <a:pt x="700862" y="760006"/>
                  </a:lnTo>
                  <a:lnTo>
                    <a:pt x="748753" y="746683"/>
                  </a:lnTo>
                  <a:lnTo>
                    <a:pt x="795667" y="746252"/>
                  </a:lnTo>
                  <a:lnTo>
                    <a:pt x="893762" y="746544"/>
                  </a:lnTo>
                  <a:lnTo>
                    <a:pt x="942035" y="733323"/>
                  </a:lnTo>
                  <a:lnTo>
                    <a:pt x="989164" y="706628"/>
                  </a:lnTo>
                  <a:lnTo>
                    <a:pt x="1028268" y="690918"/>
                  </a:lnTo>
                  <a:lnTo>
                    <a:pt x="1069124" y="649363"/>
                  </a:lnTo>
                  <a:lnTo>
                    <a:pt x="1104861" y="606425"/>
                  </a:lnTo>
                  <a:lnTo>
                    <a:pt x="1134376" y="561797"/>
                  </a:lnTo>
                  <a:lnTo>
                    <a:pt x="1161427" y="503339"/>
                  </a:lnTo>
                  <a:lnTo>
                    <a:pt x="1179779" y="455688"/>
                  </a:lnTo>
                  <a:lnTo>
                    <a:pt x="1193165" y="406679"/>
                  </a:lnTo>
                  <a:lnTo>
                    <a:pt x="1205280" y="344170"/>
                  </a:lnTo>
                  <a:lnTo>
                    <a:pt x="1209903" y="292785"/>
                  </a:lnTo>
                  <a:close/>
                </a:path>
                <a:path w="9150350" h="5143500">
                  <a:moveTo>
                    <a:pt x="1240218" y="4375328"/>
                  </a:moveTo>
                  <a:lnTo>
                    <a:pt x="1240066" y="4374439"/>
                  </a:lnTo>
                  <a:lnTo>
                    <a:pt x="1239812" y="4373575"/>
                  </a:lnTo>
                  <a:lnTo>
                    <a:pt x="1239812" y="4372673"/>
                  </a:lnTo>
                  <a:lnTo>
                    <a:pt x="1238910" y="4370883"/>
                  </a:lnTo>
                  <a:lnTo>
                    <a:pt x="1235925" y="4365510"/>
                  </a:lnTo>
                  <a:lnTo>
                    <a:pt x="1210221" y="4319194"/>
                  </a:lnTo>
                  <a:lnTo>
                    <a:pt x="1210221" y="4387469"/>
                  </a:lnTo>
                  <a:lnTo>
                    <a:pt x="995311" y="4774069"/>
                  </a:lnTo>
                  <a:lnTo>
                    <a:pt x="783132" y="4774069"/>
                  </a:lnTo>
                  <a:lnTo>
                    <a:pt x="757542" y="4727854"/>
                  </a:lnTo>
                  <a:lnTo>
                    <a:pt x="757542" y="4774069"/>
                  </a:lnTo>
                  <a:lnTo>
                    <a:pt x="567817" y="4774069"/>
                  </a:lnTo>
                  <a:lnTo>
                    <a:pt x="574497" y="4761966"/>
                  </a:lnTo>
                  <a:lnTo>
                    <a:pt x="662457" y="4602492"/>
                  </a:lnTo>
                  <a:lnTo>
                    <a:pt x="757542" y="4774069"/>
                  </a:lnTo>
                  <a:lnTo>
                    <a:pt x="757542" y="4727854"/>
                  </a:lnTo>
                  <a:lnTo>
                    <a:pt x="688136" y="4602492"/>
                  </a:lnTo>
                  <a:lnTo>
                    <a:pt x="681189" y="4589945"/>
                  </a:lnTo>
                  <a:lnTo>
                    <a:pt x="675474" y="4579632"/>
                  </a:lnTo>
                  <a:lnTo>
                    <a:pt x="782231" y="4387469"/>
                  </a:lnTo>
                  <a:lnTo>
                    <a:pt x="1210221" y="4387469"/>
                  </a:lnTo>
                  <a:lnTo>
                    <a:pt x="1210221" y="4319194"/>
                  </a:lnTo>
                  <a:lnTo>
                    <a:pt x="1209776" y="4318393"/>
                  </a:lnTo>
                  <a:lnTo>
                    <a:pt x="1209776" y="4365510"/>
                  </a:lnTo>
                  <a:lnTo>
                    <a:pt x="782231" y="4365510"/>
                  </a:lnTo>
                  <a:lnTo>
                    <a:pt x="762482" y="4329976"/>
                  </a:lnTo>
                  <a:lnTo>
                    <a:pt x="762482" y="4376267"/>
                  </a:lnTo>
                  <a:lnTo>
                    <a:pt x="656615" y="4567529"/>
                  </a:lnTo>
                  <a:lnTo>
                    <a:pt x="644499" y="4567529"/>
                  </a:lnTo>
                  <a:lnTo>
                    <a:pt x="644499" y="4589945"/>
                  </a:lnTo>
                  <a:lnTo>
                    <a:pt x="548957" y="4761966"/>
                  </a:lnTo>
                  <a:lnTo>
                    <a:pt x="453428" y="4589945"/>
                  </a:lnTo>
                  <a:lnTo>
                    <a:pt x="644499" y="4589945"/>
                  </a:lnTo>
                  <a:lnTo>
                    <a:pt x="644499" y="4567529"/>
                  </a:lnTo>
                  <a:lnTo>
                    <a:pt x="440855" y="4567529"/>
                  </a:lnTo>
                  <a:lnTo>
                    <a:pt x="334543" y="4376267"/>
                  </a:lnTo>
                  <a:lnTo>
                    <a:pt x="435470" y="4193933"/>
                  </a:lnTo>
                  <a:lnTo>
                    <a:pt x="661111" y="4193933"/>
                  </a:lnTo>
                  <a:lnTo>
                    <a:pt x="762482" y="4376267"/>
                  </a:lnTo>
                  <a:lnTo>
                    <a:pt x="762482" y="4329976"/>
                  </a:lnTo>
                  <a:lnTo>
                    <a:pt x="687146" y="4194378"/>
                  </a:lnTo>
                  <a:lnTo>
                    <a:pt x="698893" y="4194378"/>
                  </a:lnTo>
                  <a:lnTo>
                    <a:pt x="699655" y="4193933"/>
                  </a:lnTo>
                  <a:lnTo>
                    <a:pt x="702665" y="4192168"/>
                  </a:lnTo>
                  <a:lnTo>
                    <a:pt x="704659" y="4188549"/>
                  </a:lnTo>
                  <a:lnTo>
                    <a:pt x="714095" y="4171518"/>
                  </a:lnTo>
                  <a:lnTo>
                    <a:pt x="820801" y="3978910"/>
                  </a:lnTo>
                  <a:lnTo>
                    <a:pt x="995311" y="3978910"/>
                  </a:lnTo>
                  <a:lnTo>
                    <a:pt x="1209776" y="4365510"/>
                  </a:lnTo>
                  <a:lnTo>
                    <a:pt x="1209776" y="4318393"/>
                  </a:lnTo>
                  <a:lnTo>
                    <a:pt x="1021384" y="3978910"/>
                  </a:lnTo>
                  <a:lnTo>
                    <a:pt x="1021130" y="3978452"/>
                  </a:lnTo>
                  <a:lnTo>
                    <a:pt x="1009942" y="3958285"/>
                  </a:lnTo>
                  <a:lnTo>
                    <a:pt x="1006157" y="3956050"/>
                  </a:lnTo>
                  <a:lnTo>
                    <a:pt x="833374" y="3956050"/>
                  </a:lnTo>
                  <a:lnTo>
                    <a:pt x="928370" y="3784917"/>
                  </a:lnTo>
                  <a:lnTo>
                    <a:pt x="931608" y="3779088"/>
                  </a:lnTo>
                  <a:lnTo>
                    <a:pt x="932510" y="3777297"/>
                  </a:lnTo>
                  <a:lnTo>
                    <a:pt x="932510" y="3776395"/>
                  </a:lnTo>
                  <a:lnTo>
                    <a:pt x="932764" y="3775545"/>
                  </a:lnTo>
                  <a:lnTo>
                    <a:pt x="932954" y="3774643"/>
                  </a:lnTo>
                  <a:lnTo>
                    <a:pt x="932954" y="3772814"/>
                  </a:lnTo>
                  <a:lnTo>
                    <a:pt x="932764" y="3771912"/>
                  </a:lnTo>
                  <a:lnTo>
                    <a:pt x="932510" y="3771061"/>
                  </a:lnTo>
                  <a:lnTo>
                    <a:pt x="932510" y="3770122"/>
                  </a:lnTo>
                  <a:lnTo>
                    <a:pt x="931608" y="3768331"/>
                  </a:lnTo>
                  <a:lnTo>
                    <a:pt x="928395" y="3762540"/>
                  </a:lnTo>
                  <a:lnTo>
                    <a:pt x="902919" y="3716693"/>
                  </a:lnTo>
                  <a:lnTo>
                    <a:pt x="902919" y="3784917"/>
                  </a:lnTo>
                  <a:lnTo>
                    <a:pt x="807821" y="3956050"/>
                  </a:lnTo>
                  <a:lnTo>
                    <a:pt x="794804" y="3956050"/>
                  </a:lnTo>
                  <a:lnTo>
                    <a:pt x="794804" y="3978452"/>
                  </a:lnTo>
                  <a:lnTo>
                    <a:pt x="688047" y="4171518"/>
                  </a:lnTo>
                  <a:lnTo>
                    <a:pt x="674573" y="4171518"/>
                  </a:lnTo>
                  <a:lnTo>
                    <a:pt x="648995" y="4125455"/>
                  </a:lnTo>
                  <a:lnTo>
                    <a:pt x="648995" y="4171518"/>
                  </a:lnTo>
                  <a:lnTo>
                    <a:pt x="448487" y="4171518"/>
                  </a:lnTo>
                  <a:lnTo>
                    <a:pt x="448729" y="4171061"/>
                  </a:lnTo>
                  <a:lnTo>
                    <a:pt x="548513" y="3990556"/>
                  </a:lnTo>
                  <a:lnTo>
                    <a:pt x="648995" y="4171518"/>
                  </a:lnTo>
                  <a:lnTo>
                    <a:pt x="648995" y="4125455"/>
                  </a:lnTo>
                  <a:lnTo>
                    <a:pt x="574090" y="3990556"/>
                  </a:lnTo>
                  <a:lnTo>
                    <a:pt x="567372" y="3978452"/>
                  </a:lnTo>
                  <a:lnTo>
                    <a:pt x="794804" y="3978452"/>
                  </a:lnTo>
                  <a:lnTo>
                    <a:pt x="794804" y="3956050"/>
                  </a:lnTo>
                  <a:lnTo>
                    <a:pt x="548957" y="3956050"/>
                  </a:lnTo>
                  <a:lnTo>
                    <a:pt x="548957" y="3956494"/>
                  </a:lnTo>
                  <a:lnTo>
                    <a:pt x="544918" y="3956494"/>
                  </a:lnTo>
                  <a:lnTo>
                    <a:pt x="543128" y="3957383"/>
                  </a:lnTo>
                  <a:lnTo>
                    <a:pt x="542226" y="3958285"/>
                  </a:lnTo>
                  <a:lnTo>
                    <a:pt x="540918" y="3959187"/>
                  </a:lnTo>
                  <a:lnTo>
                    <a:pt x="539978" y="3960076"/>
                  </a:lnTo>
                  <a:lnTo>
                    <a:pt x="539089" y="3961422"/>
                  </a:lnTo>
                  <a:lnTo>
                    <a:pt x="422897" y="4171061"/>
                  </a:lnTo>
                  <a:lnTo>
                    <a:pt x="260515" y="4171061"/>
                  </a:lnTo>
                  <a:lnTo>
                    <a:pt x="266966" y="4159453"/>
                  </a:lnTo>
                  <a:lnTo>
                    <a:pt x="474929" y="3784917"/>
                  </a:lnTo>
                  <a:lnTo>
                    <a:pt x="902919" y="3784917"/>
                  </a:lnTo>
                  <a:lnTo>
                    <a:pt x="902919" y="3716693"/>
                  </a:lnTo>
                  <a:lnTo>
                    <a:pt x="902462" y="3715867"/>
                  </a:lnTo>
                  <a:lnTo>
                    <a:pt x="902462" y="3762540"/>
                  </a:lnTo>
                  <a:lnTo>
                    <a:pt x="474929" y="3762540"/>
                  </a:lnTo>
                  <a:lnTo>
                    <a:pt x="455218" y="3727043"/>
                  </a:lnTo>
                  <a:lnTo>
                    <a:pt x="455218" y="3773716"/>
                  </a:lnTo>
                  <a:lnTo>
                    <a:pt x="241249" y="4159453"/>
                  </a:lnTo>
                  <a:lnTo>
                    <a:pt x="153619" y="4001287"/>
                  </a:lnTo>
                  <a:lnTo>
                    <a:pt x="140728" y="3978008"/>
                  </a:lnTo>
                  <a:lnTo>
                    <a:pt x="153416" y="3955148"/>
                  </a:lnTo>
                  <a:lnTo>
                    <a:pt x="251079" y="3779088"/>
                  </a:lnTo>
                  <a:lnTo>
                    <a:pt x="251980" y="3777297"/>
                  </a:lnTo>
                  <a:lnTo>
                    <a:pt x="251980" y="3776395"/>
                  </a:lnTo>
                  <a:lnTo>
                    <a:pt x="252247" y="3775545"/>
                  </a:lnTo>
                  <a:lnTo>
                    <a:pt x="252387" y="3774643"/>
                  </a:lnTo>
                  <a:lnTo>
                    <a:pt x="252387" y="3772814"/>
                  </a:lnTo>
                  <a:lnTo>
                    <a:pt x="252247" y="3771912"/>
                  </a:lnTo>
                  <a:lnTo>
                    <a:pt x="251980" y="3771061"/>
                  </a:lnTo>
                  <a:lnTo>
                    <a:pt x="251980" y="3770122"/>
                  </a:lnTo>
                  <a:lnTo>
                    <a:pt x="251079" y="3768331"/>
                  </a:lnTo>
                  <a:lnTo>
                    <a:pt x="222389" y="3716629"/>
                  </a:lnTo>
                  <a:lnTo>
                    <a:pt x="222389" y="3784917"/>
                  </a:lnTo>
                  <a:lnTo>
                    <a:pt x="128193" y="3955148"/>
                  </a:lnTo>
                  <a:lnTo>
                    <a:pt x="33972" y="3784917"/>
                  </a:lnTo>
                  <a:lnTo>
                    <a:pt x="222389" y="3784917"/>
                  </a:lnTo>
                  <a:lnTo>
                    <a:pt x="222389" y="3716629"/>
                  </a:lnTo>
                  <a:lnTo>
                    <a:pt x="221945" y="3715829"/>
                  </a:lnTo>
                  <a:lnTo>
                    <a:pt x="221945" y="3762540"/>
                  </a:lnTo>
                  <a:lnTo>
                    <a:pt x="33515" y="3762540"/>
                  </a:lnTo>
                  <a:lnTo>
                    <a:pt x="127749" y="3592271"/>
                  </a:lnTo>
                  <a:lnTo>
                    <a:pt x="221945" y="3762540"/>
                  </a:lnTo>
                  <a:lnTo>
                    <a:pt x="221945" y="3715829"/>
                  </a:lnTo>
                  <a:lnTo>
                    <a:pt x="153390" y="3592271"/>
                  </a:lnTo>
                  <a:lnTo>
                    <a:pt x="140728" y="3569449"/>
                  </a:lnTo>
                  <a:lnTo>
                    <a:pt x="153644" y="3546132"/>
                  </a:lnTo>
                  <a:lnTo>
                    <a:pt x="241249" y="3388004"/>
                  </a:lnTo>
                  <a:lnTo>
                    <a:pt x="455218" y="3773716"/>
                  </a:lnTo>
                  <a:lnTo>
                    <a:pt x="455218" y="3727043"/>
                  </a:lnTo>
                  <a:lnTo>
                    <a:pt x="266979" y="3388004"/>
                  </a:lnTo>
                  <a:lnTo>
                    <a:pt x="260515" y="3376358"/>
                  </a:lnTo>
                  <a:lnTo>
                    <a:pt x="688492" y="3376358"/>
                  </a:lnTo>
                  <a:lnTo>
                    <a:pt x="902462" y="3762540"/>
                  </a:lnTo>
                  <a:lnTo>
                    <a:pt x="902462" y="3715867"/>
                  </a:lnTo>
                  <a:lnTo>
                    <a:pt x="713841" y="3376358"/>
                  </a:lnTo>
                  <a:lnTo>
                    <a:pt x="704659" y="3359810"/>
                  </a:lnTo>
                  <a:lnTo>
                    <a:pt x="702665" y="3356178"/>
                  </a:lnTo>
                  <a:lnTo>
                    <a:pt x="698944" y="3353968"/>
                  </a:lnTo>
                  <a:lnTo>
                    <a:pt x="694740" y="3353981"/>
                  </a:lnTo>
                  <a:lnTo>
                    <a:pt x="237172" y="3353981"/>
                  </a:lnTo>
                  <a:lnTo>
                    <a:pt x="235407" y="3354870"/>
                  </a:lnTo>
                  <a:lnTo>
                    <a:pt x="234505" y="3355771"/>
                  </a:lnTo>
                  <a:lnTo>
                    <a:pt x="233159" y="3356660"/>
                  </a:lnTo>
                  <a:lnTo>
                    <a:pt x="232270" y="3357562"/>
                  </a:lnTo>
                  <a:lnTo>
                    <a:pt x="231368" y="3358908"/>
                  </a:lnTo>
                  <a:lnTo>
                    <a:pt x="128193" y="3546132"/>
                  </a:lnTo>
                  <a:lnTo>
                    <a:pt x="33502" y="3375901"/>
                  </a:lnTo>
                  <a:lnTo>
                    <a:pt x="24536" y="3359810"/>
                  </a:lnTo>
                  <a:lnTo>
                    <a:pt x="22555" y="3356178"/>
                  </a:lnTo>
                  <a:lnTo>
                    <a:pt x="18821" y="3353968"/>
                  </a:lnTo>
                  <a:lnTo>
                    <a:pt x="14706" y="3353981"/>
                  </a:lnTo>
                  <a:lnTo>
                    <a:pt x="1790" y="3353981"/>
                  </a:lnTo>
                  <a:lnTo>
                    <a:pt x="1790" y="3376358"/>
                  </a:lnTo>
                  <a:lnTo>
                    <a:pt x="7975" y="3376358"/>
                  </a:lnTo>
                  <a:lnTo>
                    <a:pt x="7975" y="3375901"/>
                  </a:lnTo>
                  <a:lnTo>
                    <a:pt x="115176" y="3568992"/>
                  </a:lnTo>
                  <a:lnTo>
                    <a:pt x="7975" y="3762540"/>
                  </a:lnTo>
                  <a:lnTo>
                    <a:pt x="1790" y="3762540"/>
                  </a:lnTo>
                  <a:lnTo>
                    <a:pt x="1790" y="3784917"/>
                  </a:lnTo>
                  <a:lnTo>
                    <a:pt x="7975" y="3784917"/>
                  </a:lnTo>
                  <a:lnTo>
                    <a:pt x="115176" y="3978008"/>
                  </a:lnTo>
                  <a:lnTo>
                    <a:pt x="7975" y="4171061"/>
                  </a:lnTo>
                  <a:lnTo>
                    <a:pt x="1790" y="4171061"/>
                  </a:lnTo>
                  <a:lnTo>
                    <a:pt x="1790" y="4193933"/>
                  </a:lnTo>
                  <a:lnTo>
                    <a:pt x="19227" y="4193933"/>
                  </a:lnTo>
                  <a:lnTo>
                    <a:pt x="23050" y="4191724"/>
                  </a:lnTo>
                  <a:lnTo>
                    <a:pt x="25031" y="4188104"/>
                  </a:lnTo>
                  <a:lnTo>
                    <a:pt x="128612" y="4001287"/>
                  </a:lnTo>
                  <a:lnTo>
                    <a:pt x="231368" y="4188104"/>
                  </a:lnTo>
                  <a:lnTo>
                    <a:pt x="232270" y="4189450"/>
                  </a:lnTo>
                  <a:lnTo>
                    <a:pt x="233159" y="4190339"/>
                  </a:lnTo>
                  <a:lnTo>
                    <a:pt x="234505" y="4191241"/>
                  </a:lnTo>
                  <a:lnTo>
                    <a:pt x="235407" y="4192130"/>
                  </a:lnTo>
                  <a:lnTo>
                    <a:pt x="237172" y="4193032"/>
                  </a:lnTo>
                  <a:lnTo>
                    <a:pt x="409879" y="4193032"/>
                  </a:lnTo>
                  <a:lnTo>
                    <a:pt x="311645" y="4369994"/>
                  </a:lnTo>
                  <a:lnTo>
                    <a:pt x="309816" y="4373346"/>
                  </a:lnTo>
                  <a:lnTo>
                    <a:pt x="309816" y="4377385"/>
                  </a:lnTo>
                  <a:lnTo>
                    <a:pt x="311645" y="4380750"/>
                  </a:lnTo>
                  <a:lnTo>
                    <a:pt x="414858" y="4566628"/>
                  </a:lnTo>
                  <a:lnTo>
                    <a:pt x="208470" y="4566628"/>
                  </a:lnTo>
                  <a:lnTo>
                    <a:pt x="208927" y="4567529"/>
                  </a:lnTo>
                  <a:lnTo>
                    <a:pt x="204889" y="4567529"/>
                  </a:lnTo>
                  <a:lnTo>
                    <a:pt x="203085" y="4568456"/>
                  </a:lnTo>
                  <a:lnTo>
                    <a:pt x="202196" y="4569358"/>
                  </a:lnTo>
                  <a:lnTo>
                    <a:pt x="200850" y="4570222"/>
                  </a:lnTo>
                  <a:lnTo>
                    <a:pt x="199948" y="4571111"/>
                  </a:lnTo>
                  <a:lnTo>
                    <a:pt x="199047" y="4572457"/>
                  </a:lnTo>
                  <a:lnTo>
                    <a:pt x="111594" y="4730623"/>
                  </a:lnTo>
                  <a:lnTo>
                    <a:pt x="22555" y="4569765"/>
                  </a:lnTo>
                  <a:lnTo>
                    <a:pt x="18783" y="4567529"/>
                  </a:lnTo>
                  <a:lnTo>
                    <a:pt x="1790" y="4567529"/>
                  </a:lnTo>
                  <a:lnTo>
                    <a:pt x="1790" y="4589945"/>
                  </a:lnTo>
                  <a:lnTo>
                    <a:pt x="7518" y="4589945"/>
                  </a:lnTo>
                  <a:lnTo>
                    <a:pt x="98120" y="4753445"/>
                  </a:lnTo>
                  <a:lnTo>
                    <a:pt x="1790" y="4928298"/>
                  </a:lnTo>
                  <a:lnTo>
                    <a:pt x="1790" y="4974742"/>
                  </a:lnTo>
                  <a:lnTo>
                    <a:pt x="111594" y="4776762"/>
                  </a:lnTo>
                  <a:lnTo>
                    <a:pt x="222389" y="4976533"/>
                  </a:lnTo>
                  <a:lnTo>
                    <a:pt x="1790" y="4976533"/>
                  </a:lnTo>
                  <a:lnTo>
                    <a:pt x="1790" y="4998948"/>
                  </a:lnTo>
                  <a:lnTo>
                    <a:pt x="222389" y="4998948"/>
                  </a:lnTo>
                  <a:lnTo>
                    <a:pt x="142278" y="5143081"/>
                  </a:lnTo>
                  <a:lnTo>
                    <a:pt x="167525" y="5143081"/>
                  </a:lnTo>
                  <a:lnTo>
                    <a:pt x="251079" y="4992675"/>
                  </a:lnTo>
                  <a:lnTo>
                    <a:pt x="251980" y="4990884"/>
                  </a:lnTo>
                  <a:lnTo>
                    <a:pt x="251980" y="4989982"/>
                  </a:lnTo>
                  <a:lnTo>
                    <a:pt x="252247" y="4989131"/>
                  </a:lnTo>
                  <a:lnTo>
                    <a:pt x="252387" y="4988230"/>
                  </a:lnTo>
                  <a:lnTo>
                    <a:pt x="252387" y="4986401"/>
                  </a:lnTo>
                  <a:lnTo>
                    <a:pt x="252247" y="4985499"/>
                  </a:lnTo>
                  <a:lnTo>
                    <a:pt x="251980" y="4984610"/>
                  </a:lnTo>
                  <a:lnTo>
                    <a:pt x="251980" y="4983708"/>
                  </a:lnTo>
                  <a:lnTo>
                    <a:pt x="251079" y="4981918"/>
                  </a:lnTo>
                  <a:lnTo>
                    <a:pt x="137109" y="4776762"/>
                  </a:lnTo>
                  <a:lnTo>
                    <a:pt x="124155" y="4753445"/>
                  </a:lnTo>
                  <a:lnTo>
                    <a:pt x="136829" y="4730623"/>
                  </a:lnTo>
                  <a:lnTo>
                    <a:pt x="208470" y="4601591"/>
                  </a:lnTo>
                  <a:lnTo>
                    <a:pt x="422452" y="4987302"/>
                  </a:lnTo>
                  <a:lnTo>
                    <a:pt x="336029" y="5143081"/>
                  </a:lnTo>
                  <a:lnTo>
                    <a:pt x="362165" y="5143081"/>
                  </a:lnTo>
                  <a:lnTo>
                    <a:pt x="442201" y="4998948"/>
                  </a:lnTo>
                  <a:lnTo>
                    <a:pt x="869696" y="4998948"/>
                  </a:lnTo>
                  <a:lnTo>
                    <a:pt x="789673" y="5143081"/>
                  </a:lnTo>
                  <a:lnTo>
                    <a:pt x="815149" y="5143081"/>
                  </a:lnTo>
                  <a:lnTo>
                    <a:pt x="895146" y="4998948"/>
                  </a:lnTo>
                  <a:lnTo>
                    <a:pt x="898880" y="4992230"/>
                  </a:lnTo>
                  <a:lnTo>
                    <a:pt x="899769" y="4990439"/>
                  </a:lnTo>
                  <a:lnTo>
                    <a:pt x="899769" y="4989982"/>
                  </a:lnTo>
                  <a:lnTo>
                    <a:pt x="900036" y="4989131"/>
                  </a:lnTo>
                  <a:lnTo>
                    <a:pt x="900188" y="4988230"/>
                  </a:lnTo>
                  <a:lnTo>
                    <a:pt x="900188" y="4986401"/>
                  </a:lnTo>
                  <a:lnTo>
                    <a:pt x="900036" y="4985499"/>
                  </a:lnTo>
                  <a:lnTo>
                    <a:pt x="899769" y="4984610"/>
                  </a:lnTo>
                  <a:lnTo>
                    <a:pt x="899769" y="4983708"/>
                  </a:lnTo>
                  <a:lnTo>
                    <a:pt x="898880" y="4981918"/>
                  </a:lnTo>
                  <a:lnTo>
                    <a:pt x="895883" y="4976533"/>
                  </a:lnTo>
                  <a:lnTo>
                    <a:pt x="869696" y="4929352"/>
                  </a:lnTo>
                  <a:lnTo>
                    <a:pt x="869696" y="4976533"/>
                  </a:lnTo>
                  <a:lnTo>
                    <a:pt x="442201" y="4976533"/>
                  </a:lnTo>
                  <a:lnTo>
                    <a:pt x="234238" y="4601591"/>
                  </a:lnTo>
                  <a:lnTo>
                    <a:pt x="227774" y="4589945"/>
                  </a:lnTo>
                  <a:lnTo>
                    <a:pt x="427837" y="4589945"/>
                  </a:lnTo>
                  <a:lnTo>
                    <a:pt x="539089" y="4790618"/>
                  </a:lnTo>
                  <a:lnTo>
                    <a:pt x="539978" y="4792002"/>
                  </a:lnTo>
                  <a:lnTo>
                    <a:pt x="540918" y="4792853"/>
                  </a:lnTo>
                  <a:lnTo>
                    <a:pt x="542264" y="4793793"/>
                  </a:lnTo>
                  <a:lnTo>
                    <a:pt x="543128" y="4794694"/>
                  </a:lnTo>
                  <a:lnTo>
                    <a:pt x="544918" y="4795583"/>
                  </a:lnTo>
                  <a:lnTo>
                    <a:pt x="770115" y="4795583"/>
                  </a:lnTo>
                  <a:lnTo>
                    <a:pt x="869696" y="4976533"/>
                  </a:lnTo>
                  <a:lnTo>
                    <a:pt x="869696" y="4929352"/>
                  </a:lnTo>
                  <a:lnTo>
                    <a:pt x="795705" y="4796002"/>
                  </a:lnTo>
                  <a:lnTo>
                    <a:pt x="1002042" y="4796002"/>
                  </a:lnTo>
                  <a:lnTo>
                    <a:pt x="1006157" y="4796028"/>
                  </a:lnTo>
                  <a:lnTo>
                    <a:pt x="1009942" y="4793793"/>
                  </a:lnTo>
                  <a:lnTo>
                    <a:pt x="1020889" y="4774069"/>
                  </a:lnTo>
                  <a:lnTo>
                    <a:pt x="1235430" y="4387469"/>
                  </a:lnTo>
                  <a:lnTo>
                    <a:pt x="1238910" y="4381195"/>
                  </a:lnTo>
                  <a:lnTo>
                    <a:pt x="1239812" y="4379404"/>
                  </a:lnTo>
                  <a:lnTo>
                    <a:pt x="1239812" y="4378947"/>
                  </a:lnTo>
                  <a:lnTo>
                    <a:pt x="1239939" y="4378503"/>
                  </a:lnTo>
                  <a:lnTo>
                    <a:pt x="1240066" y="4378058"/>
                  </a:lnTo>
                  <a:lnTo>
                    <a:pt x="1240180" y="4377385"/>
                  </a:lnTo>
                  <a:lnTo>
                    <a:pt x="1240218" y="4375328"/>
                  </a:lnTo>
                  <a:close/>
                </a:path>
                <a:path w="9150350" h="5143500">
                  <a:moveTo>
                    <a:pt x="8026362" y="5181"/>
                  </a:moveTo>
                  <a:lnTo>
                    <a:pt x="7982128" y="723"/>
                  </a:lnTo>
                  <a:lnTo>
                    <a:pt x="7979232" y="4978"/>
                  </a:lnTo>
                  <a:lnTo>
                    <a:pt x="8026362" y="5181"/>
                  </a:lnTo>
                  <a:close/>
                </a:path>
                <a:path w="9150350" h="5143500">
                  <a:moveTo>
                    <a:pt x="9145791" y="3555581"/>
                  </a:moveTo>
                  <a:lnTo>
                    <a:pt x="9036964" y="3365081"/>
                  </a:lnTo>
                  <a:lnTo>
                    <a:pt x="9008275" y="3365081"/>
                  </a:lnTo>
                  <a:lnTo>
                    <a:pt x="9008275" y="3377781"/>
                  </a:lnTo>
                  <a:lnTo>
                    <a:pt x="9001354" y="3390481"/>
                  </a:lnTo>
                  <a:lnTo>
                    <a:pt x="8793848" y="3771481"/>
                  </a:lnTo>
                  <a:lnTo>
                    <a:pt x="8580285" y="3771481"/>
                  </a:lnTo>
                  <a:lnTo>
                    <a:pt x="8554745" y="3726103"/>
                  </a:lnTo>
                  <a:lnTo>
                    <a:pt x="8554745" y="3771481"/>
                  </a:lnTo>
                  <a:lnTo>
                    <a:pt x="8554288" y="3771481"/>
                  </a:lnTo>
                  <a:lnTo>
                    <a:pt x="8554288" y="3796881"/>
                  </a:lnTo>
                  <a:lnTo>
                    <a:pt x="8460067" y="3961981"/>
                  </a:lnTo>
                  <a:lnTo>
                    <a:pt x="8365871" y="3796881"/>
                  </a:lnTo>
                  <a:lnTo>
                    <a:pt x="8554288" y="3796881"/>
                  </a:lnTo>
                  <a:lnTo>
                    <a:pt x="8554288" y="3771481"/>
                  </a:lnTo>
                  <a:lnTo>
                    <a:pt x="8366315" y="3771481"/>
                  </a:lnTo>
                  <a:lnTo>
                    <a:pt x="8460511" y="3593681"/>
                  </a:lnTo>
                  <a:lnTo>
                    <a:pt x="8554745" y="3771481"/>
                  </a:lnTo>
                  <a:lnTo>
                    <a:pt x="8554745" y="3726103"/>
                  </a:lnTo>
                  <a:lnTo>
                    <a:pt x="8473084" y="3580981"/>
                  </a:lnTo>
                  <a:lnTo>
                    <a:pt x="8580285" y="3377781"/>
                  </a:lnTo>
                  <a:lnTo>
                    <a:pt x="9008275" y="3377781"/>
                  </a:lnTo>
                  <a:lnTo>
                    <a:pt x="9008275" y="3365081"/>
                  </a:lnTo>
                  <a:lnTo>
                    <a:pt x="8563724" y="3365081"/>
                  </a:lnTo>
                  <a:lnTo>
                    <a:pt x="8556803" y="3377781"/>
                  </a:lnTo>
                  <a:lnTo>
                    <a:pt x="8460067" y="3555581"/>
                  </a:lnTo>
                  <a:lnTo>
                    <a:pt x="8447532" y="3532441"/>
                  </a:lnTo>
                  <a:lnTo>
                    <a:pt x="8447532" y="3580981"/>
                  </a:lnTo>
                  <a:lnTo>
                    <a:pt x="8440179" y="3593681"/>
                  </a:lnTo>
                  <a:lnTo>
                    <a:pt x="8337182" y="3771481"/>
                  </a:lnTo>
                  <a:lnTo>
                    <a:pt x="8336280" y="3771481"/>
                  </a:lnTo>
                  <a:lnTo>
                    <a:pt x="8336013" y="3784181"/>
                  </a:lnTo>
                  <a:lnTo>
                    <a:pt x="8337182" y="3784181"/>
                  </a:lnTo>
                  <a:lnTo>
                    <a:pt x="8344078" y="3796881"/>
                  </a:lnTo>
                  <a:lnTo>
                    <a:pt x="8433740" y="3961981"/>
                  </a:lnTo>
                  <a:lnTo>
                    <a:pt x="8447532" y="3987381"/>
                  </a:lnTo>
                  <a:lnTo>
                    <a:pt x="8433168" y="4012781"/>
                  </a:lnTo>
                  <a:lnTo>
                    <a:pt x="8347011" y="4165181"/>
                  </a:lnTo>
                  <a:lnTo>
                    <a:pt x="8327745" y="4130878"/>
                  </a:lnTo>
                  <a:lnTo>
                    <a:pt x="8327745" y="4177881"/>
                  </a:lnTo>
                  <a:lnTo>
                    <a:pt x="8165363" y="4177881"/>
                  </a:lnTo>
                  <a:lnTo>
                    <a:pt x="8139773" y="4130332"/>
                  </a:lnTo>
                  <a:lnTo>
                    <a:pt x="8139773" y="4177881"/>
                  </a:lnTo>
                  <a:lnTo>
                    <a:pt x="7939265" y="4177881"/>
                  </a:lnTo>
                  <a:lnTo>
                    <a:pt x="8039748" y="4000081"/>
                  </a:lnTo>
                  <a:lnTo>
                    <a:pt x="8139773" y="4177881"/>
                  </a:lnTo>
                  <a:lnTo>
                    <a:pt x="8139773" y="4130332"/>
                  </a:lnTo>
                  <a:lnTo>
                    <a:pt x="8049171" y="3961981"/>
                  </a:lnTo>
                  <a:lnTo>
                    <a:pt x="8020888" y="3961981"/>
                  </a:lnTo>
                  <a:lnTo>
                    <a:pt x="8020888" y="3987381"/>
                  </a:lnTo>
                  <a:lnTo>
                    <a:pt x="8013751" y="4000081"/>
                  </a:lnTo>
                  <a:lnTo>
                    <a:pt x="7913687" y="4177881"/>
                  </a:lnTo>
                  <a:lnTo>
                    <a:pt x="7901114" y="4177881"/>
                  </a:lnTo>
                  <a:lnTo>
                    <a:pt x="7901114" y="4203281"/>
                  </a:lnTo>
                  <a:lnTo>
                    <a:pt x="7806017" y="4368381"/>
                  </a:lnTo>
                  <a:lnTo>
                    <a:pt x="7378484" y="4368381"/>
                  </a:lnTo>
                  <a:lnTo>
                    <a:pt x="7592949" y="3987381"/>
                  </a:lnTo>
                  <a:lnTo>
                    <a:pt x="7767460" y="3987381"/>
                  </a:lnTo>
                  <a:lnTo>
                    <a:pt x="7876349" y="4177881"/>
                  </a:lnTo>
                  <a:lnTo>
                    <a:pt x="7883601" y="4190581"/>
                  </a:lnTo>
                  <a:lnTo>
                    <a:pt x="7885595" y="4203281"/>
                  </a:lnTo>
                  <a:lnTo>
                    <a:pt x="7901114" y="4203281"/>
                  </a:lnTo>
                  <a:lnTo>
                    <a:pt x="7901114" y="4177881"/>
                  </a:lnTo>
                  <a:lnTo>
                    <a:pt x="7900213" y="4177881"/>
                  </a:lnTo>
                  <a:lnTo>
                    <a:pt x="7793456" y="3987381"/>
                  </a:lnTo>
                  <a:lnTo>
                    <a:pt x="8020888" y="3987381"/>
                  </a:lnTo>
                  <a:lnTo>
                    <a:pt x="8020888" y="3961981"/>
                  </a:lnTo>
                  <a:lnTo>
                    <a:pt x="7780439" y="3961981"/>
                  </a:lnTo>
                  <a:lnTo>
                    <a:pt x="7685341" y="3796881"/>
                  </a:lnTo>
                  <a:lnTo>
                    <a:pt x="8113331" y="3796881"/>
                  </a:lnTo>
                  <a:lnTo>
                    <a:pt x="8320608" y="4165181"/>
                  </a:lnTo>
                  <a:lnTo>
                    <a:pt x="8327745" y="4177881"/>
                  </a:lnTo>
                  <a:lnTo>
                    <a:pt x="8327745" y="4130878"/>
                  </a:lnTo>
                  <a:lnTo>
                    <a:pt x="8133042" y="3784181"/>
                  </a:lnTo>
                  <a:lnTo>
                    <a:pt x="8347011" y="3390481"/>
                  </a:lnTo>
                  <a:lnTo>
                    <a:pt x="8434133" y="3555581"/>
                  </a:lnTo>
                  <a:lnTo>
                    <a:pt x="8447532" y="3580981"/>
                  </a:lnTo>
                  <a:lnTo>
                    <a:pt x="8447532" y="3532441"/>
                  </a:lnTo>
                  <a:lnTo>
                    <a:pt x="8356892" y="3365081"/>
                  </a:lnTo>
                  <a:lnTo>
                    <a:pt x="8327745" y="3365081"/>
                  </a:lnTo>
                  <a:lnTo>
                    <a:pt x="8327745" y="3377781"/>
                  </a:lnTo>
                  <a:lnTo>
                    <a:pt x="8320837" y="3390481"/>
                  </a:lnTo>
                  <a:lnTo>
                    <a:pt x="8113331" y="3771481"/>
                  </a:lnTo>
                  <a:lnTo>
                    <a:pt x="7685799" y="3771481"/>
                  </a:lnTo>
                  <a:lnTo>
                    <a:pt x="7899768" y="3377781"/>
                  </a:lnTo>
                  <a:lnTo>
                    <a:pt x="8327745" y="3377781"/>
                  </a:lnTo>
                  <a:lnTo>
                    <a:pt x="8327745" y="3365081"/>
                  </a:lnTo>
                  <a:lnTo>
                    <a:pt x="7883601" y="3365081"/>
                  </a:lnTo>
                  <a:lnTo>
                    <a:pt x="7876514" y="3377781"/>
                  </a:lnTo>
                  <a:lnTo>
                    <a:pt x="7656652" y="3771481"/>
                  </a:lnTo>
                  <a:lnTo>
                    <a:pt x="7655750" y="3771481"/>
                  </a:lnTo>
                  <a:lnTo>
                    <a:pt x="7655496" y="3784181"/>
                  </a:lnTo>
                  <a:lnTo>
                    <a:pt x="7656652" y="3784181"/>
                  </a:lnTo>
                  <a:lnTo>
                    <a:pt x="7663675" y="3796881"/>
                  </a:lnTo>
                  <a:lnTo>
                    <a:pt x="7754887" y="3961981"/>
                  </a:lnTo>
                  <a:lnTo>
                    <a:pt x="7578318" y="3961981"/>
                  </a:lnTo>
                  <a:lnTo>
                    <a:pt x="7564450" y="3987381"/>
                  </a:lnTo>
                  <a:lnTo>
                    <a:pt x="7356284" y="4368381"/>
                  </a:lnTo>
                  <a:lnTo>
                    <a:pt x="7349350" y="4381081"/>
                  </a:lnTo>
                  <a:lnTo>
                    <a:pt x="7348448" y="4381081"/>
                  </a:lnTo>
                  <a:lnTo>
                    <a:pt x="7349350" y="4393781"/>
                  </a:lnTo>
                  <a:lnTo>
                    <a:pt x="7564006" y="4774781"/>
                  </a:lnTo>
                  <a:lnTo>
                    <a:pt x="7578318" y="4800181"/>
                  </a:lnTo>
                  <a:lnTo>
                    <a:pt x="7792555" y="4800181"/>
                  </a:lnTo>
                  <a:lnTo>
                    <a:pt x="7696263" y="4977981"/>
                  </a:lnTo>
                  <a:lnTo>
                    <a:pt x="7689380" y="4990681"/>
                  </a:lnTo>
                  <a:lnTo>
                    <a:pt x="7688491" y="4990681"/>
                  </a:lnTo>
                  <a:lnTo>
                    <a:pt x="7689380" y="5003381"/>
                  </a:lnTo>
                  <a:lnTo>
                    <a:pt x="7773111" y="5143081"/>
                  </a:lnTo>
                  <a:lnTo>
                    <a:pt x="7798587" y="5143081"/>
                  </a:lnTo>
                  <a:lnTo>
                    <a:pt x="7718565" y="5003381"/>
                  </a:lnTo>
                  <a:lnTo>
                    <a:pt x="8146059" y="5003381"/>
                  </a:lnTo>
                  <a:lnTo>
                    <a:pt x="8226095" y="5143081"/>
                  </a:lnTo>
                  <a:lnTo>
                    <a:pt x="8252231" y="5143081"/>
                  </a:lnTo>
                  <a:lnTo>
                    <a:pt x="8165808" y="4990681"/>
                  </a:lnTo>
                  <a:lnTo>
                    <a:pt x="8379790" y="4609681"/>
                  </a:lnTo>
                  <a:lnTo>
                    <a:pt x="8450047" y="4736681"/>
                  </a:lnTo>
                  <a:lnTo>
                    <a:pt x="8464105" y="4762081"/>
                  </a:lnTo>
                  <a:lnTo>
                    <a:pt x="8449996" y="4787481"/>
                  </a:lnTo>
                  <a:lnTo>
                    <a:pt x="8344230" y="4977981"/>
                  </a:lnTo>
                  <a:lnTo>
                    <a:pt x="8337182" y="4990681"/>
                  </a:lnTo>
                  <a:lnTo>
                    <a:pt x="8336280" y="4990681"/>
                  </a:lnTo>
                  <a:lnTo>
                    <a:pt x="8336280" y="5003381"/>
                  </a:lnTo>
                  <a:lnTo>
                    <a:pt x="8337182" y="5003381"/>
                  </a:lnTo>
                  <a:lnTo>
                    <a:pt x="8420735" y="5143081"/>
                  </a:lnTo>
                  <a:lnTo>
                    <a:pt x="8445983" y="5143081"/>
                  </a:lnTo>
                  <a:lnTo>
                    <a:pt x="8365871" y="5003381"/>
                  </a:lnTo>
                  <a:lnTo>
                    <a:pt x="8587473" y="5003381"/>
                  </a:lnTo>
                  <a:lnTo>
                    <a:pt x="8507362" y="5143081"/>
                  </a:lnTo>
                  <a:lnTo>
                    <a:pt x="8533193" y="5143081"/>
                  </a:lnTo>
                  <a:lnTo>
                    <a:pt x="8613064" y="5003381"/>
                  </a:lnTo>
                  <a:lnTo>
                    <a:pt x="8793848" y="5003381"/>
                  </a:lnTo>
                  <a:lnTo>
                    <a:pt x="8873884" y="5143081"/>
                  </a:lnTo>
                  <a:lnTo>
                    <a:pt x="8899309" y="5143081"/>
                  </a:lnTo>
                  <a:lnTo>
                    <a:pt x="8813114" y="4990681"/>
                  </a:lnTo>
                  <a:lnTo>
                    <a:pt x="8919883" y="4800181"/>
                  </a:lnTo>
                  <a:lnTo>
                    <a:pt x="9135681" y="4800181"/>
                  </a:lnTo>
                  <a:lnTo>
                    <a:pt x="9145791" y="4825581"/>
                  </a:lnTo>
                  <a:lnTo>
                    <a:pt x="9145791" y="4774781"/>
                  </a:lnTo>
                  <a:lnTo>
                    <a:pt x="9122664" y="4734306"/>
                  </a:lnTo>
                  <a:lnTo>
                    <a:pt x="9122664" y="4774781"/>
                  </a:lnTo>
                  <a:lnTo>
                    <a:pt x="8931554" y="4774781"/>
                  </a:lnTo>
                  <a:lnTo>
                    <a:pt x="9027122" y="4609681"/>
                  </a:lnTo>
                  <a:lnTo>
                    <a:pt x="9122664" y="4774781"/>
                  </a:lnTo>
                  <a:lnTo>
                    <a:pt x="9122664" y="4734306"/>
                  </a:lnTo>
                  <a:lnTo>
                    <a:pt x="9036964" y="4584281"/>
                  </a:lnTo>
                  <a:lnTo>
                    <a:pt x="9036063" y="4571581"/>
                  </a:lnTo>
                  <a:lnTo>
                    <a:pt x="9008275" y="4571581"/>
                  </a:lnTo>
                  <a:lnTo>
                    <a:pt x="9008275" y="4596981"/>
                  </a:lnTo>
                  <a:lnTo>
                    <a:pt x="9000998" y="4609681"/>
                  </a:lnTo>
                  <a:lnTo>
                    <a:pt x="8913635" y="4762081"/>
                  </a:lnTo>
                  <a:lnTo>
                    <a:pt x="8900617" y="4739500"/>
                  </a:lnTo>
                  <a:lnTo>
                    <a:pt x="8900617" y="4787481"/>
                  </a:lnTo>
                  <a:lnTo>
                    <a:pt x="8893492" y="4800181"/>
                  </a:lnTo>
                  <a:lnTo>
                    <a:pt x="8793848" y="4977981"/>
                  </a:lnTo>
                  <a:lnTo>
                    <a:pt x="8613064" y="4977981"/>
                  </a:lnTo>
                  <a:lnTo>
                    <a:pt x="8587473" y="4933035"/>
                  </a:lnTo>
                  <a:lnTo>
                    <a:pt x="8587473" y="4977981"/>
                  </a:lnTo>
                  <a:lnTo>
                    <a:pt x="8365871" y="4977981"/>
                  </a:lnTo>
                  <a:lnTo>
                    <a:pt x="8476666" y="4787481"/>
                  </a:lnTo>
                  <a:lnTo>
                    <a:pt x="8587473" y="4977981"/>
                  </a:lnTo>
                  <a:lnTo>
                    <a:pt x="8587473" y="4933035"/>
                  </a:lnTo>
                  <a:lnTo>
                    <a:pt x="8490140" y="4762081"/>
                  </a:lnTo>
                  <a:lnTo>
                    <a:pt x="8580742" y="4596981"/>
                  </a:lnTo>
                  <a:lnTo>
                    <a:pt x="8792959" y="4596981"/>
                  </a:lnTo>
                  <a:lnTo>
                    <a:pt x="8886253" y="4762081"/>
                  </a:lnTo>
                  <a:lnTo>
                    <a:pt x="8893442" y="4774781"/>
                  </a:lnTo>
                  <a:lnTo>
                    <a:pt x="8900617" y="4787481"/>
                  </a:lnTo>
                  <a:lnTo>
                    <a:pt x="8900617" y="4739500"/>
                  </a:lnTo>
                  <a:lnTo>
                    <a:pt x="8818499" y="4596981"/>
                  </a:lnTo>
                  <a:lnTo>
                    <a:pt x="9008275" y="4596981"/>
                  </a:lnTo>
                  <a:lnTo>
                    <a:pt x="9008275" y="4571581"/>
                  </a:lnTo>
                  <a:lnTo>
                    <a:pt x="8805939" y="4571581"/>
                  </a:lnTo>
                  <a:lnTo>
                    <a:pt x="8779942" y="4525175"/>
                  </a:lnTo>
                  <a:lnTo>
                    <a:pt x="8779942" y="4571581"/>
                  </a:lnTo>
                  <a:lnTo>
                    <a:pt x="8565705" y="4571581"/>
                  </a:lnTo>
                  <a:lnTo>
                    <a:pt x="8552002" y="4596981"/>
                  </a:lnTo>
                  <a:lnTo>
                    <a:pt x="8476666" y="4736681"/>
                  </a:lnTo>
                  <a:lnTo>
                    <a:pt x="8389213" y="4584281"/>
                  </a:lnTo>
                  <a:lnTo>
                    <a:pt x="8388312" y="4571581"/>
                  </a:lnTo>
                  <a:lnTo>
                    <a:pt x="8360486" y="4571581"/>
                  </a:lnTo>
                  <a:lnTo>
                    <a:pt x="8360486" y="4596981"/>
                  </a:lnTo>
                  <a:lnTo>
                    <a:pt x="8353336" y="4609681"/>
                  </a:lnTo>
                  <a:lnTo>
                    <a:pt x="8146059" y="4977981"/>
                  </a:lnTo>
                  <a:lnTo>
                    <a:pt x="7718565" y="4977981"/>
                  </a:lnTo>
                  <a:lnTo>
                    <a:pt x="7818145" y="4800181"/>
                  </a:lnTo>
                  <a:lnTo>
                    <a:pt x="8049171" y="4800181"/>
                  </a:lnTo>
                  <a:lnTo>
                    <a:pt x="8160423" y="4596981"/>
                  </a:lnTo>
                  <a:lnTo>
                    <a:pt x="8360486" y="4596981"/>
                  </a:lnTo>
                  <a:lnTo>
                    <a:pt x="8360486" y="4571581"/>
                  </a:lnTo>
                  <a:lnTo>
                    <a:pt x="8173402" y="4571581"/>
                  </a:lnTo>
                  <a:lnTo>
                    <a:pt x="8276615" y="4381081"/>
                  </a:lnTo>
                  <a:lnTo>
                    <a:pt x="8253717" y="4339641"/>
                  </a:lnTo>
                  <a:lnTo>
                    <a:pt x="8253717" y="4381081"/>
                  </a:lnTo>
                  <a:lnTo>
                    <a:pt x="8147405" y="4571581"/>
                  </a:lnTo>
                  <a:lnTo>
                    <a:pt x="8134832" y="4571581"/>
                  </a:lnTo>
                  <a:lnTo>
                    <a:pt x="8134832" y="4596981"/>
                  </a:lnTo>
                  <a:lnTo>
                    <a:pt x="8039303" y="4762081"/>
                  </a:lnTo>
                  <a:lnTo>
                    <a:pt x="8020444" y="4729492"/>
                  </a:lnTo>
                  <a:lnTo>
                    <a:pt x="8020444" y="4774781"/>
                  </a:lnTo>
                  <a:lnTo>
                    <a:pt x="7830718" y="4774781"/>
                  </a:lnTo>
                  <a:lnTo>
                    <a:pt x="7925803" y="4609681"/>
                  </a:lnTo>
                  <a:lnTo>
                    <a:pt x="8013166" y="4762081"/>
                  </a:lnTo>
                  <a:lnTo>
                    <a:pt x="8020444" y="4774781"/>
                  </a:lnTo>
                  <a:lnTo>
                    <a:pt x="8020444" y="4729492"/>
                  </a:lnTo>
                  <a:lnTo>
                    <a:pt x="7943761" y="4596981"/>
                  </a:lnTo>
                  <a:lnTo>
                    <a:pt x="8134832" y="4596981"/>
                  </a:lnTo>
                  <a:lnTo>
                    <a:pt x="8134832" y="4571581"/>
                  </a:lnTo>
                  <a:lnTo>
                    <a:pt x="7931632" y="4571581"/>
                  </a:lnTo>
                  <a:lnTo>
                    <a:pt x="7912786" y="4537672"/>
                  </a:lnTo>
                  <a:lnTo>
                    <a:pt x="7912786" y="4584281"/>
                  </a:lnTo>
                  <a:lnTo>
                    <a:pt x="7905610" y="4596981"/>
                  </a:lnTo>
                  <a:lnTo>
                    <a:pt x="7898435" y="4609681"/>
                  </a:lnTo>
                  <a:lnTo>
                    <a:pt x="7805128" y="4774781"/>
                  </a:lnTo>
                  <a:lnTo>
                    <a:pt x="7592949" y="4774781"/>
                  </a:lnTo>
                  <a:lnTo>
                    <a:pt x="7378039" y="4393781"/>
                  </a:lnTo>
                  <a:lnTo>
                    <a:pt x="7806017" y="4393781"/>
                  </a:lnTo>
                  <a:lnTo>
                    <a:pt x="7912786" y="4584281"/>
                  </a:lnTo>
                  <a:lnTo>
                    <a:pt x="7912786" y="4537672"/>
                  </a:lnTo>
                  <a:lnTo>
                    <a:pt x="7825778" y="4381081"/>
                  </a:lnTo>
                  <a:lnTo>
                    <a:pt x="7927149" y="4203281"/>
                  </a:lnTo>
                  <a:lnTo>
                    <a:pt x="8152790" y="4203281"/>
                  </a:lnTo>
                  <a:lnTo>
                    <a:pt x="8253717" y="4381081"/>
                  </a:lnTo>
                  <a:lnTo>
                    <a:pt x="8253717" y="4339641"/>
                  </a:lnTo>
                  <a:lnTo>
                    <a:pt x="8178381" y="4203281"/>
                  </a:lnTo>
                  <a:lnTo>
                    <a:pt x="8353742" y="4203281"/>
                  </a:lnTo>
                  <a:lnTo>
                    <a:pt x="8355101" y="4190581"/>
                  </a:lnTo>
                  <a:lnTo>
                    <a:pt x="8356892" y="4190581"/>
                  </a:lnTo>
                  <a:lnTo>
                    <a:pt x="8459648" y="4012781"/>
                  </a:lnTo>
                  <a:lnTo>
                    <a:pt x="8555838" y="4177881"/>
                  </a:lnTo>
                  <a:lnTo>
                    <a:pt x="8563229" y="4190581"/>
                  </a:lnTo>
                  <a:lnTo>
                    <a:pt x="8565210" y="4203281"/>
                  </a:lnTo>
                  <a:lnTo>
                    <a:pt x="8775001" y="4203281"/>
                  </a:lnTo>
                  <a:lnTo>
                    <a:pt x="8683777" y="4368381"/>
                  </a:lnTo>
                  <a:lnTo>
                    <a:pt x="8676767" y="4381081"/>
                  </a:lnTo>
                  <a:lnTo>
                    <a:pt x="8675865" y="4381081"/>
                  </a:lnTo>
                  <a:lnTo>
                    <a:pt x="8676767" y="4393781"/>
                  </a:lnTo>
                  <a:lnTo>
                    <a:pt x="8779942" y="4571581"/>
                  </a:lnTo>
                  <a:lnTo>
                    <a:pt x="8779942" y="4525175"/>
                  </a:lnTo>
                  <a:lnTo>
                    <a:pt x="8706358" y="4393781"/>
                  </a:lnTo>
                  <a:lnTo>
                    <a:pt x="9134335" y="4393781"/>
                  </a:lnTo>
                  <a:lnTo>
                    <a:pt x="9145791" y="4419181"/>
                  </a:lnTo>
                  <a:lnTo>
                    <a:pt x="9145791" y="4355681"/>
                  </a:lnTo>
                  <a:lnTo>
                    <a:pt x="9133891" y="4368381"/>
                  </a:lnTo>
                  <a:lnTo>
                    <a:pt x="8705901" y="4368381"/>
                  </a:lnTo>
                  <a:lnTo>
                    <a:pt x="8800998" y="4203281"/>
                  </a:lnTo>
                  <a:lnTo>
                    <a:pt x="9033827" y="4203281"/>
                  </a:lnTo>
                  <a:lnTo>
                    <a:pt x="9035212" y="4190581"/>
                  </a:lnTo>
                  <a:lnTo>
                    <a:pt x="9036964" y="4190581"/>
                  </a:lnTo>
                  <a:lnTo>
                    <a:pt x="9145791" y="4000081"/>
                  </a:lnTo>
                  <a:lnTo>
                    <a:pt x="9145791" y="3949281"/>
                  </a:lnTo>
                  <a:lnTo>
                    <a:pt x="9140177" y="3961981"/>
                  </a:lnTo>
                  <a:lnTo>
                    <a:pt x="9127604" y="3961981"/>
                  </a:lnTo>
                  <a:lnTo>
                    <a:pt x="9127604" y="3987381"/>
                  </a:lnTo>
                  <a:lnTo>
                    <a:pt x="9027541" y="4165181"/>
                  </a:lnTo>
                  <a:lnTo>
                    <a:pt x="9008275" y="4131094"/>
                  </a:lnTo>
                  <a:lnTo>
                    <a:pt x="9008275" y="4177881"/>
                  </a:lnTo>
                  <a:lnTo>
                    <a:pt x="8813571" y="4177881"/>
                  </a:lnTo>
                  <a:lnTo>
                    <a:pt x="8910904" y="4000081"/>
                  </a:lnTo>
                  <a:lnTo>
                    <a:pt x="9001315" y="4165181"/>
                  </a:lnTo>
                  <a:lnTo>
                    <a:pt x="9008275" y="4177881"/>
                  </a:lnTo>
                  <a:lnTo>
                    <a:pt x="9008275" y="4131094"/>
                  </a:lnTo>
                  <a:lnTo>
                    <a:pt x="8927059" y="3987381"/>
                  </a:lnTo>
                  <a:lnTo>
                    <a:pt x="9127604" y="3987381"/>
                  </a:lnTo>
                  <a:lnTo>
                    <a:pt x="9127604" y="3961981"/>
                  </a:lnTo>
                  <a:lnTo>
                    <a:pt x="8914079" y="3961981"/>
                  </a:lnTo>
                  <a:lnTo>
                    <a:pt x="8897925" y="3933533"/>
                  </a:lnTo>
                  <a:lnTo>
                    <a:pt x="8897925" y="3974681"/>
                  </a:lnTo>
                  <a:lnTo>
                    <a:pt x="8891054" y="3987381"/>
                  </a:lnTo>
                  <a:lnTo>
                    <a:pt x="8884183" y="4000081"/>
                  </a:lnTo>
                  <a:lnTo>
                    <a:pt x="8788019" y="4177881"/>
                  </a:lnTo>
                  <a:lnTo>
                    <a:pt x="8580285" y="4177881"/>
                  </a:lnTo>
                  <a:lnTo>
                    <a:pt x="8473084" y="3987381"/>
                  </a:lnTo>
                  <a:lnTo>
                    <a:pt x="8580285" y="3796881"/>
                  </a:lnTo>
                  <a:lnTo>
                    <a:pt x="8793848" y="3796881"/>
                  </a:lnTo>
                  <a:lnTo>
                    <a:pt x="8890483" y="3961981"/>
                  </a:lnTo>
                  <a:lnTo>
                    <a:pt x="8897925" y="3974681"/>
                  </a:lnTo>
                  <a:lnTo>
                    <a:pt x="8897925" y="3933533"/>
                  </a:lnTo>
                  <a:lnTo>
                    <a:pt x="8813114" y="3784181"/>
                  </a:lnTo>
                  <a:lnTo>
                    <a:pt x="9027122" y="3390481"/>
                  </a:lnTo>
                  <a:lnTo>
                    <a:pt x="9145791" y="3606381"/>
                  </a:lnTo>
                  <a:lnTo>
                    <a:pt x="9145791" y="3555581"/>
                  </a:lnTo>
                  <a:close/>
                </a:path>
                <a:path w="9150350" h="5143500">
                  <a:moveTo>
                    <a:pt x="9146705" y="1394891"/>
                  </a:moveTo>
                  <a:lnTo>
                    <a:pt x="9142285" y="1396542"/>
                  </a:lnTo>
                  <a:lnTo>
                    <a:pt x="9134323" y="1413103"/>
                  </a:lnTo>
                  <a:lnTo>
                    <a:pt x="9126156" y="1429727"/>
                  </a:lnTo>
                  <a:lnTo>
                    <a:pt x="9113355" y="1424673"/>
                  </a:lnTo>
                  <a:lnTo>
                    <a:pt x="9113355" y="1434528"/>
                  </a:lnTo>
                  <a:lnTo>
                    <a:pt x="9106471" y="1450682"/>
                  </a:lnTo>
                  <a:lnTo>
                    <a:pt x="9094737" y="1455089"/>
                  </a:lnTo>
                  <a:lnTo>
                    <a:pt x="9087206" y="1471485"/>
                  </a:lnTo>
                  <a:lnTo>
                    <a:pt x="9075090" y="1476032"/>
                  </a:lnTo>
                  <a:lnTo>
                    <a:pt x="9026296" y="1467218"/>
                  </a:lnTo>
                  <a:lnTo>
                    <a:pt x="8981288" y="1456982"/>
                  </a:lnTo>
                  <a:lnTo>
                    <a:pt x="8936114" y="1433233"/>
                  </a:lnTo>
                  <a:lnTo>
                    <a:pt x="8895728" y="1407706"/>
                  </a:lnTo>
                  <a:lnTo>
                    <a:pt x="8856167" y="1368298"/>
                  </a:lnTo>
                  <a:lnTo>
                    <a:pt x="8826843" y="1338605"/>
                  </a:lnTo>
                  <a:lnTo>
                    <a:pt x="8799335" y="1294663"/>
                  </a:lnTo>
                  <a:lnTo>
                    <a:pt x="8773731" y="1250010"/>
                  </a:lnTo>
                  <a:lnTo>
                    <a:pt x="8743226" y="1193634"/>
                  </a:lnTo>
                  <a:lnTo>
                    <a:pt x="8716556" y="1149388"/>
                  </a:lnTo>
                  <a:lnTo>
                    <a:pt x="8689073" y="1105446"/>
                  </a:lnTo>
                  <a:lnTo>
                    <a:pt x="8660574" y="1061885"/>
                  </a:lnTo>
                  <a:lnTo>
                    <a:pt x="8630869" y="1018768"/>
                  </a:lnTo>
                  <a:lnTo>
                    <a:pt x="8599780" y="976185"/>
                  </a:lnTo>
                  <a:lnTo>
                    <a:pt x="8571573" y="946073"/>
                  </a:lnTo>
                  <a:lnTo>
                    <a:pt x="8606828" y="973531"/>
                  </a:lnTo>
                  <a:lnTo>
                    <a:pt x="8640623" y="1001547"/>
                  </a:lnTo>
                  <a:lnTo>
                    <a:pt x="8673097" y="1030046"/>
                  </a:lnTo>
                  <a:lnTo>
                    <a:pt x="8704402" y="1059002"/>
                  </a:lnTo>
                  <a:lnTo>
                    <a:pt x="8739149" y="1100213"/>
                  </a:lnTo>
                  <a:lnTo>
                    <a:pt x="8773020" y="1141755"/>
                  </a:lnTo>
                  <a:lnTo>
                    <a:pt x="8801722" y="1171689"/>
                  </a:lnTo>
                  <a:lnTo>
                    <a:pt x="8834298" y="1213713"/>
                  </a:lnTo>
                  <a:lnTo>
                    <a:pt x="8866467" y="1255903"/>
                  </a:lnTo>
                  <a:lnTo>
                    <a:pt x="8898357" y="1298194"/>
                  </a:lnTo>
                  <a:lnTo>
                    <a:pt x="8933599" y="1339227"/>
                  </a:lnTo>
                  <a:lnTo>
                    <a:pt x="8974988" y="1377950"/>
                  </a:lnTo>
                  <a:lnTo>
                    <a:pt x="9017597" y="1402651"/>
                  </a:lnTo>
                  <a:lnTo>
                    <a:pt x="9065362" y="1425422"/>
                  </a:lnTo>
                  <a:lnTo>
                    <a:pt x="9113355" y="1434528"/>
                  </a:lnTo>
                  <a:lnTo>
                    <a:pt x="9113355" y="1424673"/>
                  </a:lnTo>
                  <a:lnTo>
                    <a:pt x="9073375" y="1408849"/>
                  </a:lnTo>
                  <a:lnTo>
                    <a:pt x="9025407" y="1386154"/>
                  </a:lnTo>
                  <a:lnTo>
                    <a:pt x="8982710" y="1361490"/>
                  </a:lnTo>
                  <a:lnTo>
                    <a:pt x="8945740" y="1334668"/>
                  </a:lnTo>
                  <a:lnTo>
                    <a:pt x="8910472" y="1293647"/>
                  </a:lnTo>
                  <a:lnTo>
                    <a:pt x="8877859" y="1251623"/>
                  </a:lnTo>
                  <a:lnTo>
                    <a:pt x="8840521" y="1197813"/>
                  </a:lnTo>
                  <a:lnTo>
                    <a:pt x="8807221" y="1156055"/>
                  </a:lnTo>
                  <a:lnTo>
                    <a:pt x="8773300" y="1114526"/>
                  </a:lnTo>
                  <a:lnTo>
                    <a:pt x="8743048" y="1085189"/>
                  </a:lnTo>
                  <a:lnTo>
                    <a:pt x="8707349" y="1044321"/>
                  </a:lnTo>
                  <a:lnTo>
                    <a:pt x="8674964" y="1015784"/>
                  </a:lnTo>
                  <a:lnTo>
                    <a:pt x="8636762" y="975868"/>
                  </a:lnTo>
                  <a:lnTo>
                    <a:pt x="8601494" y="948410"/>
                  </a:lnTo>
                  <a:lnTo>
                    <a:pt x="8589175" y="939469"/>
                  </a:lnTo>
                  <a:lnTo>
                    <a:pt x="8564524" y="921588"/>
                  </a:lnTo>
                  <a:lnTo>
                    <a:pt x="8525650" y="895489"/>
                  </a:lnTo>
                  <a:lnTo>
                    <a:pt x="8512607" y="886815"/>
                  </a:lnTo>
                  <a:lnTo>
                    <a:pt x="8494141" y="866609"/>
                  </a:lnTo>
                  <a:lnTo>
                    <a:pt x="8479269" y="858634"/>
                  </a:lnTo>
                  <a:lnTo>
                    <a:pt x="8459102" y="839076"/>
                  </a:lnTo>
                  <a:lnTo>
                    <a:pt x="8458581" y="838263"/>
                  </a:lnTo>
                  <a:lnTo>
                    <a:pt x="8458581" y="866394"/>
                  </a:lnTo>
                  <a:lnTo>
                    <a:pt x="8444687" y="858050"/>
                  </a:lnTo>
                  <a:lnTo>
                    <a:pt x="8439290" y="860069"/>
                  </a:lnTo>
                  <a:lnTo>
                    <a:pt x="8434832" y="848182"/>
                  </a:lnTo>
                  <a:lnTo>
                    <a:pt x="8435505" y="847928"/>
                  </a:lnTo>
                  <a:lnTo>
                    <a:pt x="8431035" y="836041"/>
                  </a:lnTo>
                  <a:lnTo>
                    <a:pt x="8438871" y="846670"/>
                  </a:lnTo>
                  <a:lnTo>
                    <a:pt x="8451418" y="855522"/>
                  </a:lnTo>
                  <a:lnTo>
                    <a:pt x="8453450" y="854760"/>
                  </a:lnTo>
                  <a:lnTo>
                    <a:pt x="8458581" y="866394"/>
                  </a:lnTo>
                  <a:lnTo>
                    <a:pt x="8458581" y="838263"/>
                  </a:lnTo>
                  <a:lnTo>
                    <a:pt x="8445132" y="817181"/>
                  </a:lnTo>
                  <a:lnTo>
                    <a:pt x="8437715" y="806411"/>
                  </a:lnTo>
                  <a:lnTo>
                    <a:pt x="8430285" y="795629"/>
                  </a:lnTo>
                  <a:lnTo>
                    <a:pt x="8429269" y="794778"/>
                  </a:lnTo>
                  <a:lnTo>
                    <a:pt x="8429269" y="823137"/>
                  </a:lnTo>
                  <a:lnTo>
                    <a:pt x="8422780" y="812012"/>
                  </a:lnTo>
                  <a:lnTo>
                    <a:pt x="8423453" y="811771"/>
                  </a:lnTo>
                  <a:lnTo>
                    <a:pt x="8429269" y="823137"/>
                  </a:lnTo>
                  <a:lnTo>
                    <a:pt x="8429269" y="794778"/>
                  </a:lnTo>
                  <a:lnTo>
                    <a:pt x="8421344" y="788098"/>
                  </a:lnTo>
                  <a:lnTo>
                    <a:pt x="8421344" y="853249"/>
                  </a:lnTo>
                  <a:lnTo>
                    <a:pt x="8375193" y="843432"/>
                  </a:lnTo>
                  <a:lnTo>
                    <a:pt x="8326717" y="834504"/>
                  </a:lnTo>
                  <a:lnTo>
                    <a:pt x="8233423" y="842391"/>
                  </a:lnTo>
                  <a:lnTo>
                    <a:pt x="8173237" y="837857"/>
                  </a:lnTo>
                  <a:lnTo>
                    <a:pt x="8121878" y="829995"/>
                  </a:lnTo>
                  <a:lnTo>
                    <a:pt x="8074076" y="807250"/>
                  </a:lnTo>
                  <a:lnTo>
                    <a:pt x="8037931" y="793686"/>
                  </a:lnTo>
                  <a:lnTo>
                    <a:pt x="8003692" y="765835"/>
                  </a:lnTo>
                  <a:lnTo>
                    <a:pt x="7975003" y="735914"/>
                  </a:lnTo>
                  <a:lnTo>
                    <a:pt x="7944574" y="693077"/>
                  </a:lnTo>
                  <a:lnTo>
                    <a:pt x="7921892" y="660895"/>
                  </a:lnTo>
                  <a:lnTo>
                    <a:pt x="7898231" y="615518"/>
                  </a:lnTo>
                  <a:lnTo>
                    <a:pt x="7878267" y="568744"/>
                  </a:lnTo>
                  <a:lnTo>
                    <a:pt x="7857693" y="508647"/>
                  </a:lnTo>
                  <a:lnTo>
                    <a:pt x="7845666" y="458901"/>
                  </a:lnTo>
                  <a:lnTo>
                    <a:pt x="7842351" y="419442"/>
                  </a:lnTo>
                  <a:lnTo>
                    <a:pt x="7839037" y="366433"/>
                  </a:lnTo>
                  <a:lnTo>
                    <a:pt x="7844828" y="323557"/>
                  </a:lnTo>
                  <a:lnTo>
                    <a:pt x="7850060" y="375856"/>
                  </a:lnTo>
                  <a:lnTo>
                    <a:pt x="7858607" y="426910"/>
                  </a:lnTo>
                  <a:lnTo>
                    <a:pt x="7870914" y="476554"/>
                  </a:lnTo>
                  <a:lnTo>
                    <a:pt x="7887373" y="524637"/>
                  </a:lnTo>
                  <a:lnTo>
                    <a:pt x="7908404" y="571004"/>
                  </a:lnTo>
                  <a:lnTo>
                    <a:pt x="7934414" y="615492"/>
                  </a:lnTo>
                  <a:lnTo>
                    <a:pt x="7967065" y="657504"/>
                  </a:lnTo>
                  <a:lnTo>
                    <a:pt x="8005597" y="697293"/>
                  </a:lnTo>
                  <a:lnTo>
                    <a:pt x="8045361" y="723061"/>
                  </a:lnTo>
                  <a:lnTo>
                    <a:pt x="8090636" y="746772"/>
                  </a:lnTo>
                  <a:lnTo>
                    <a:pt x="8136763" y="756589"/>
                  </a:lnTo>
                  <a:lnTo>
                    <a:pt x="8188020" y="764476"/>
                  </a:lnTo>
                  <a:lnTo>
                    <a:pt x="8237512" y="773036"/>
                  </a:lnTo>
                  <a:lnTo>
                    <a:pt x="8280146" y="770597"/>
                  </a:lnTo>
                  <a:lnTo>
                    <a:pt x="8329028" y="792937"/>
                  </a:lnTo>
                  <a:lnTo>
                    <a:pt x="8370456" y="804519"/>
                  </a:lnTo>
                  <a:lnTo>
                    <a:pt x="8413089" y="829208"/>
                  </a:lnTo>
                  <a:lnTo>
                    <a:pt x="8417458" y="841133"/>
                  </a:lnTo>
                  <a:lnTo>
                    <a:pt x="8417268" y="841209"/>
                  </a:lnTo>
                  <a:lnTo>
                    <a:pt x="8421344" y="853249"/>
                  </a:lnTo>
                  <a:lnTo>
                    <a:pt x="8421344" y="788098"/>
                  </a:lnTo>
                  <a:lnTo>
                    <a:pt x="8419147" y="786244"/>
                  </a:lnTo>
                  <a:lnTo>
                    <a:pt x="8404161" y="766851"/>
                  </a:lnTo>
                  <a:lnTo>
                    <a:pt x="8404161" y="805434"/>
                  </a:lnTo>
                  <a:lnTo>
                    <a:pt x="8353679" y="783691"/>
                  </a:lnTo>
                  <a:lnTo>
                    <a:pt x="8299094" y="763485"/>
                  </a:lnTo>
                  <a:lnTo>
                    <a:pt x="8245297" y="756539"/>
                  </a:lnTo>
                  <a:lnTo>
                    <a:pt x="8130781" y="745261"/>
                  </a:lnTo>
                  <a:lnTo>
                    <a:pt x="8078787" y="724090"/>
                  </a:lnTo>
                  <a:lnTo>
                    <a:pt x="8035595" y="699604"/>
                  </a:lnTo>
                  <a:lnTo>
                    <a:pt x="8000047" y="672249"/>
                  </a:lnTo>
                  <a:lnTo>
                    <a:pt x="7970977" y="642467"/>
                  </a:lnTo>
                  <a:lnTo>
                    <a:pt x="7947215" y="610692"/>
                  </a:lnTo>
                  <a:lnTo>
                    <a:pt x="7922387" y="565746"/>
                  </a:lnTo>
                  <a:lnTo>
                    <a:pt x="7905991" y="531215"/>
                  </a:lnTo>
                  <a:lnTo>
                    <a:pt x="7884630" y="471398"/>
                  </a:lnTo>
                  <a:lnTo>
                    <a:pt x="7871688" y="421995"/>
                  </a:lnTo>
                  <a:lnTo>
                    <a:pt x="7862710" y="371106"/>
                  </a:lnTo>
                  <a:lnTo>
                    <a:pt x="7857693" y="318731"/>
                  </a:lnTo>
                  <a:lnTo>
                    <a:pt x="7861109" y="276758"/>
                  </a:lnTo>
                  <a:lnTo>
                    <a:pt x="7865186" y="248094"/>
                  </a:lnTo>
                  <a:lnTo>
                    <a:pt x="7874432" y="231051"/>
                  </a:lnTo>
                  <a:lnTo>
                    <a:pt x="7884312" y="213779"/>
                  </a:lnTo>
                  <a:lnTo>
                    <a:pt x="7890294" y="184404"/>
                  </a:lnTo>
                  <a:lnTo>
                    <a:pt x="7891310" y="238290"/>
                  </a:lnTo>
                  <a:lnTo>
                    <a:pt x="7890942" y="279120"/>
                  </a:lnTo>
                  <a:lnTo>
                    <a:pt x="7898600" y="330504"/>
                  </a:lnTo>
                  <a:lnTo>
                    <a:pt x="7910309" y="380377"/>
                  </a:lnTo>
                  <a:lnTo>
                    <a:pt x="7926540" y="428536"/>
                  </a:lnTo>
                  <a:lnTo>
                    <a:pt x="7948816" y="474433"/>
                  </a:lnTo>
                  <a:lnTo>
                    <a:pt x="7977860" y="517804"/>
                  </a:lnTo>
                  <a:lnTo>
                    <a:pt x="8013560" y="558660"/>
                  </a:lnTo>
                  <a:lnTo>
                    <a:pt x="8051368" y="585165"/>
                  </a:lnTo>
                  <a:lnTo>
                    <a:pt x="8095666" y="609231"/>
                  </a:lnTo>
                  <a:lnTo>
                    <a:pt x="8146351" y="630897"/>
                  </a:lnTo>
                  <a:lnTo>
                    <a:pt x="8192427" y="640740"/>
                  </a:lnTo>
                  <a:lnTo>
                    <a:pt x="8235112" y="651840"/>
                  </a:lnTo>
                  <a:lnTo>
                    <a:pt x="8278635" y="676198"/>
                  </a:lnTo>
                  <a:lnTo>
                    <a:pt x="8318284" y="702017"/>
                  </a:lnTo>
                  <a:lnTo>
                    <a:pt x="8358264" y="741273"/>
                  </a:lnTo>
                  <a:lnTo>
                    <a:pt x="8389429" y="770267"/>
                  </a:lnTo>
                  <a:lnTo>
                    <a:pt x="8394382" y="781977"/>
                  </a:lnTo>
                  <a:lnTo>
                    <a:pt x="8399285" y="793699"/>
                  </a:lnTo>
                  <a:lnTo>
                    <a:pt x="8399589" y="793584"/>
                  </a:lnTo>
                  <a:lnTo>
                    <a:pt x="8404161" y="805434"/>
                  </a:lnTo>
                  <a:lnTo>
                    <a:pt x="8404161" y="766851"/>
                  </a:lnTo>
                  <a:lnTo>
                    <a:pt x="8402904" y="765213"/>
                  </a:lnTo>
                  <a:lnTo>
                    <a:pt x="8380450" y="719378"/>
                  </a:lnTo>
                  <a:lnTo>
                    <a:pt x="8366849" y="695845"/>
                  </a:lnTo>
                  <a:lnTo>
                    <a:pt x="8366849" y="724484"/>
                  </a:lnTo>
                  <a:lnTo>
                    <a:pt x="8330603" y="697395"/>
                  </a:lnTo>
                  <a:lnTo>
                    <a:pt x="8290052" y="671918"/>
                  </a:lnTo>
                  <a:lnTo>
                    <a:pt x="8245424" y="647979"/>
                  </a:lnTo>
                  <a:lnTo>
                    <a:pt x="8196948" y="625475"/>
                  </a:lnTo>
                  <a:lnTo>
                    <a:pt x="8149298" y="616229"/>
                  </a:lnTo>
                  <a:lnTo>
                    <a:pt x="8093405" y="596519"/>
                  </a:lnTo>
                  <a:lnTo>
                    <a:pt x="8044091" y="560768"/>
                  </a:lnTo>
                  <a:lnTo>
                    <a:pt x="8008760" y="533336"/>
                  </a:lnTo>
                  <a:lnTo>
                    <a:pt x="7981404" y="502907"/>
                  </a:lnTo>
                  <a:lnTo>
                    <a:pt x="7956029" y="458165"/>
                  </a:lnTo>
                  <a:lnTo>
                    <a:pt x="7940027" y="423481"/>
                  </a:lnTo>
                  <a:lnTo>
                    <a:pt x="7924216" y="375145"/>
                  </a:lnTo>
                  <a:lnTo>
                    <a:pt x="7913878" y="324764"/>
                  </a:lnTo>
                  <a:lnTo>
                    <a:pt x="7908658" y="272465"/>
                  </a:lnTo>
                  <a:lnTo>
                    <a:pt x="7903731" y="206502"/>
                  </a:lnTo>
                  <a:lnTo>
                    <a:pt x="7905686" y="178625"/>
                  </a:lnTo>
                  <a:lnTo>
                    <a:pt x="7906677" y="164693"/>
                  </a:lnTo>
                  <a:lnTo>
                    <a:pt x="7907642" y="150774"/>
                  </a:lnTo>
                  <a:lnTo>
                    <a:pt x="7917002" y="147256"/>
                  </a:lnTo>
                  <a:lnTo>
                    <a:pt x="7922311" y="131699"/>
                  </a:lnTo>
                  <a:lnTo>
                    <a:pt x="7932496" y="127876"/>
                  </a:lnTo>
                  <a:lnTo>
                    <a:pt x="7938516" y="112052"/>
                  </a:lnTo>
                  <a:lnTo>
                    <a:pt x="7935214" y="153974"/>
                  </a:lnTo>
                  <a:lnTo>
                    <a:pt x="7934947" y="194779"/>
                  </a:lnTo>
                  <a:lnTo>
                    <a:pt x="7942186" y="246316"/>
                  </a:lnTo>
                  <a:lnTo>
                    <a:pt x="7947990" y="284835"/>
                  </a:lnTo>
                  <a:lnTo>
                    <a:pt x="7961833" y="333908"/>
                  </a:lnTo>
                  <a:lnTo>
                    <a:pt x="7983093" y="380187"/>
                  </a:lnTo>
                  <a:lnTo>
                    <a:pt x="8011655" y="423722"/>
                  </a:lnTo>
                  <a:lnTo>
                    <a:pt x="8047418" y="464566"/>
                  </a:lnTo>
                  <a:lnTo>
                    <a:pt x="8085785" y="490855"/>
                  </a:lnTo>
                  <a:lnTo>
                    <a:pt x="8131124" y="514527"/>
                  </a:lnTo>
                  <a:lnTo>
                    <a:pt x="8177504" y="537819"/>
                  </a:lnTo>
                  <a:lnTo>
                    <a:pt x="8218957" y="562952"/>
                  </a:lnTo>
                  <a:lnTo>
                    <a:pt x="8255787" y="589826"/>
                  </a:lnTo>
                  <a:lnTo>
                    <a:pt x="8288261" y="618337"/>
                  </a:lnTo>
                  <a:lnTo>
                    <a:pt x="8316658" y="648360"/>
                  </a:lnTo>
                  <a:lnTo>
                    <a:pt x="8345741" y="691718"/>
                  </a:lnTo>
                  <a:lnTo>
                    <a:pt x="8366849" y="724484"/>
                  </a:lnTo>
                  <a:lnTo>
                    <a:pt x="8366849" y="695845"/>
                  </a:lnTo>
                  <a:lnTo>
                    <a:pt x="8329752" y="643458"/>
                  </a:lnTo>
                  <a:lnTo>
                    <a:pt x="8296440" y="601700"/>
                  </a:lnTo>
                  <a:lnTo>
                    <a:pt x="8263395" y="573405"/>
                  </a:lnTo>
                  <a:lnTo>
                    <a:pt x="8225841" y="546798"/>
                  </a:lnTo>
                  <a:lnTo>
                    <a:pt x="8183512" y="521995"/>
                  </a:lnTo>
                  <a:lnTo>
                    <a:pt x="8136102" y="499097"/>
                  </a:lnTo>
                  <a:lnTo>
                    <a:pt x="8086242" y="477113"/>
                  </a:lnTo>
                  <a:lnTo>
                    <a:pt x="8043431" y="438924"/>
                  </a:lnTo>
                  <a:lnTo>
                    <a:pt x="8010398" y="397065"/>
                  </a:lnTo>
                  <a:lnTo>
                    <a:pt x="7989862" y="364070"/>
                  </a:lnTo>
                  <a:lnTo>
                    <a:pt x="7971155" y="316839"/>
                  </a:lnTo>
                  <a:lnTo>
                    <a:pt x="7961465" y="279781"/>
                  </a:lnTo>
                  <a:lnTo>
                    <a:pt x="7955978" y="241134"/>
                  </a:lnTo>
                  <a:lnTo>
                    <a:pt x="7950454" y="188950"/>
                  </a:lnTo>
                  <a:lnTo>
                    <a:pt x="7953438" y="147142"/>
                  </a:lnTo>
                  <a:lnTo>
                    <a:pt x="7955623" y="92062"/>
                  </a:lnTo>
                  <a:lnTo>
                    <a:pt x="7974609" y="71374"/>
                  </a:lnTo>
                  <a:lnTo>
                    <a:pt x="8024076" y="52806"/>
                  </a:lnTo>
                  <a:lnTo>
                    <a:pt x="8046466" y="30835"/>
                  </a:lnTo>
                  <a:lnTo>
                    <a:pt x="8086687" y="15735"/>
                  </a:lnTo>
                  <a:lnTo>
                    <a:pt x="8090446" y="5461"/>
                  </a:lnTo>
                  <a:lnTo>
                    <a:pt x="8026362" y="5181"/>
                  </a:lnTo>
                  <a:lnTo>
                    <a:pt x="8067573" y="9347"/>
                  </a:lnTo>
                  <a:lnTo>
                    <a:pt x="8017192" y="28257"/>
                  </a:lnTo>
                  <a:lnTo>
                    <a:pt x="7999704" y="48374"/>
                  </a:lnTo>
                  <a:lnTo>
                    <a:pt x="7977886" y="56565"/>
                  </a:lnTo>
                  <a:lnTo>
                    <a:pt x="7960601" y="76619"/>
                  </a:lnTo>
                  <a:lnTo>
                    <a:pt x="7967129" y="33477"/>
                  </a:lnTo>
                  <a:lnTo>
                    <a:pt x="7979232" y="4978"/>
                  </a:lnTo>
                  <a:lnTo>
                    <a:pt x="7970875" y="4940"/>
                  </a:lnTo>
                  <a:lnTo>
                    <a:pt x="7956474" y="4889"/>
                  </a:lnTo>
                  <a:lnTo>
                    <a:pt x="7956474" y="10350"/>
                  </a:lnTo>
                  <a:lnTo>
                    <a:pt x="7952994" y="25222"/>
                  </a:lnTo>
                  <a:lnTo>
                    <a:pt x="7946542" y="27647"/>
                  </a:lnTo>
                  <a:lnTo>
                    <a:pt x="7946542" y="41211"/>
                  </a:lnTo>
                  <a:lnTo>
                    <a:pt x="7945958" y="54991"/>
                  </a:lnTo>
                  <a:lnTo>
                    <a:pt x="7945437" y="68757"/>
                  </a:lnTo>
                  <a:lnTo>
                    <a:pt x="7945044" y="82461"/>
                  </a:lnTo>
                  <a:lnTo>
                    <a:pt x="7940370" y="84213"/>
                  </a:lnTo>
                  <a:lnTo>
                    <a:pt x="7935760" y="99517"/>
                  </a:lnTo>
                  <a:lnTo>
                    <a:pt x="7918094" y="106146"/>
                  </a:lnTo>
                  <a:lnTo>
                    <a:pt x="7914246" y="121158"/>
                  </a:lnTo>
                  <a:lnTo>
                    <a:pt x="7913154" y="108000"/>
                  </a:lnTo>
                  <a:lnTo>
                    <a:pt x="7916519" y="106743"/>
                  </a:lnTo>
                  <a:lnTo>
                    <a:pt x="7916100" y="93332"/>
                  </a:lnTo>
                  <a:lnTo>
                    <a:pt x="7926832" y="89293"/>
                  </a:lnTo>
                  <a:lnTo>
                    <a:pt x="7933296" y="73304"/>
                  </a:lnTo>
                  <a:lnTo>
                    <a:pt x="7946542" y="41211"/>
                  </a:lnTo>
                  <a:lnTo>
                    <a:pt x="7946542" y="27647"/>
                  </a:lnTo>
                  <a:lnTo>
                    <a:pt x="7940078" y="30060"/>
                  </a:lnTo>
                  <a:lnTo>
                    <a:pt x="7945780" y="14363"/>
                  </a:lnTo>
                  <a:lnTo>
                    <a:pt x="7956474" y="10350"/>
                  </a:lnTo>
                  <a:lnTo>
                    <a:pt x="7956474" y="4889"/>
                  </a:lnTo>
                  <a:lnTo>
                    <a:pt x="7935163" y="4787"/>
                  </a:lnTo>
                  <a:lnTo>
                    <a:pt x="7925816" y="35420"/>
                  </a:lnTo>
                  <a:lnTo>
                    <a:pt x="7911427" y="54381"/>
                  </a:lnTo>
                  <a:lnTo>
                    <a:pt x="7906664" y="96875"/>
                  </a:lnTo>
                  <a:lnTo>
                    <a:pt x="7896860" y="113931"/>
                  </a:lnTo>
                  <a:lnTo>
                    <a:pt x="7896860" y="154813"/>
                  </a:lnTo>
                  <a:lnTo>
                    <a:pt x="7892148" y="156578"/>
                  </a:lnTo>
                  <a:lnTo>
                    <a:pt x="7887856" y="171754"/>
                  </a:lnTo>
                  <a:lnTo>
                    <a:pt x="7888783" y="157848"/>
                  </a:lnTo>
                  <a:lnTo>
                    <a:pt x="7895107" y="141909"/>
                  </a:lnTo>
                  <a:lnTo>
                    <a:pt x="7896860" y="154813"/>
                  </a:lnTo>
                  <a:lnTo>
                    <a:pt x="7896860" y="113931"/>
                  </a:lnTo>
                  <a:lnTo>
                    <a:pt x="7896720" y="114173"/>
                  </a:lnTo>
                  <a:lnTo>
                    <a:pt x="7886255" y="131660"/>
                  </a:lnTo>
                  <a:lnTo>
                    <a:pt x="7875295" y="149339"/>
                  </a:lnTo>
                  <a:lnTo>
                    <a:pt x="7868298" y="179095"/>
                  </a:lnTo>
                  <a:lnTo>
                    <a:pt x="7858734" y="196253"/>
                  </a:lnTo>
                  <a:lnTo>
                    <a:pt x="7854975" y="224790"/>
                  </a:lnTo>
                  <a:lnTo>
                    <a:pt x="7848130" y="240931"/>
                  </a:lnTo>
                  <a:lnTo>
                    <a:pt x="7847203" y="268401"/>
                  </a:lnTo>
                  <a:lnTo>
                    <a:pt x="7845476" y="282625"/>
                  </a:lnTo>
                  <a:lnTo>
                    <a:pt x="7839024" y="285038"/>
                  </a:lnTo>
                  <a:lnTo>
                    <a:pt x="7834300" y="313944"/>
                  </a:lnTo>
                  <a:lnTo>
                    <a:pt x="7829448" y="356463"/>
                  </a:lnTo>
                  <a:lnTo>
                    <a:pt x="7827480" y="397891"/>
                  </a:lnTo>
                  <a:lnTo>
                    <a:pt x="7828788" y="438099"/>
                  </a:lnTo>
                  <a:lnTo>
                    <a:pt x="7838224" y="488823"/>
                  </a:lnTo>
                  <a:lnTo>
                    <a:pt x="7856182" y="549910"/>
                  </a:lnTo>
                  <a:lnTo>
                    <a:pt x="7874101" y="597446"/>
                  </a:lnTo>
                  <a:lnTo>
                    <a:pt x="7896860" y="643166"/>
                  </a:lnTo>
                  <a:lnTo>
                    <a:pt x="7929283" y="698817"/>
                  </a:lnTo>
                  <a:lnTo>
                    <a:pt x="7962862" y="740473"/>
                  </a:lnTo>
                  <a:lnTo>
                    <a:pt x="8002486" y="779856"/>
                  </a:lnTo>
                  <a:lnTo>
                    <a:pt x="8047063" y="817384"/>
                  </a:lnTo>
                  <a:lnTo>
                    <a:pt x="8087474" y="829348"/>
                  </a:lnTo>
                  <a:lnTo>
                    <a:pt x="8136903" y="851496"/>
                  </a:lnTo>
                  <a:lnTo>
                    <a:pt x="8186204" y="860120"/>
                  </a:lnTo>
                  <a:lnTo>
                    <a:pt x="8283842" y="850595"/>
                  </a:lnTo>
                  <a:lnTo>
                    <a:pt x="8330590" y="846620"/>
                  </a:lnTo>
                  <a:lnTo>
                    <a:pt x="8379523" y="855383"/>
                  </a:lnTo>
                  <a:lnTo>
                    <a:pt x="8425802" y="865136"/>
                  </a:lnTo>
                  <a:lnTo>
                    <a:pt x="8440102" y="914031"/>
                  </a:lnTo>
                  <a:lnTo>
                    <a:pt x="8452599" y="963599"/>
                  </a:lnTo>
                  <a:lnTo>
                    <a:pt x="8463496" y="1013777"/>
                  </a:lnTo>
                  <a:lnTo>
                    <a:pt x="8472970" y="1064475"/>
                  </a:lnTo>
                  <a:lnTo>
                    <a:pt x="8481225" y="1115644"/>
                  </a:lnTo>
                  <a:lnTo>
                    <a:pt x="8488439" y="1167193"/>
                  </a:lnTo>
                  <a:lnTo>
                    <a:pt x="8499272" y="1230947"/>
                  </a:lnTo>
                  <a:lnTo>
                    <a:pt x="8505685" y="1269238"/>
                  </a:lnTo>
                  <a:lnTo>
                    <a:pt x="8522652" y="1317129"/>
                  </a:lnTo>
                  <a:lnTo>
                    <a:pt x="8545474" y="1362824"/>
                  </a:lnTo>
                  <a:lnTo>
                    <a:pt x="8569439" y="1394523"/>
                  </a:lnTo>
                  <a:lnTo>
                    <a:pt x="8603209" y="1436116"/>
                  </a:lnTo>
                  <a:lnTo>
                    <a:pt x="8637600" y="1463890"/>
                  </a:lnTo>
                  <a:lnTo>
                    <a:pt x="8681314" y="1501749"/>
                  </a:lnTo>
                  <a:lnTo>
                    <a:pt x="8725167" y="1525981"/>
                  </a:lnTo>
                  <a:lnTo>
                    <a:pt x="8768893" y="1536700"/>
                  </a:lnTo>
                  <a:lnTo>
                    <a:pt x="8816708" y="1545882"/>
                  </a:lnTo>
                  <a:lnTo>
                    <a:pt x="8861196" y="1556321"/>
                  </a:lnTo>
                  <a:lnTo>
                    <a:pt x="8903246" y="1554099"/>
                  </a:lnTo>
                  <a:lnTo>
                    <a:pt x="8946832" y="1551305"/>
                  </a:lnTo>
                  <a:lnTo>
                    <a:pt x="8986952" y="1536255"/>
                  </a:lnTo>
                  <a:lnTo>
                    <a:pt x="9039352" y="1543710"/>
                  </a:lnTo>
                  <a:lnTo>
                    <a:pt x="9146464" y="1503502"/>
                  </a:lnTo>
                  <a:lnTo>
                    <a:pt x="9146502" y="1489925"/>
                  </a:lnTo>
                  <a:lnTo>
                    <a:pt x="9146527" y="1476349"/>
                  </a:lnTo>
                  <a:lnTo>
                    <a:pt x="9146527" y="1475994"/>
                  </a:lnTo>
                  <a:lnTo>
                    <a:pt x="9146502" y="1476362"/>
                  </a:lnTo>
                  <a:lnTo>
                    <a:pt x="9132722" y="1481531"/>
                  </a:lnTo>
                  <a:lnTo>
                    <a:pt x="9111932" y="1475765"/>
                  </a:lnTo>
                  <a:lnTo>
                    <a:pt x="9078214" y="1488427"/>
                  </a:lnTo>
                  <a:lnTo>
                    <a:pt x="9095435" y="1495526"/>
                  </a:lnTo>
                  <a:lnTo>
                    <a:pt x="9108453" y="1490649"/>
                  </a:lnTo>
                  <a:lnTo>
                    <a:pt x="9126195" y="1497545"/>
                  </a:lnTo>
                  <a:lnTo>
                    <a:pt x="9056878" y="1523568"/>
                  </a:lnTo>
                  <a:lnTo>
                    <a:pt x="9025395" y="1521828"/>
                  </a:lnTo>
                  <a:lnTo>
                    <a:pt x="9075102" y="1503159"/>
                  </a:lnTo>
                  <a:lnTo>
                    <a:pt x="9078214" y="1488427"/>
                  </a:lnTo>
                  <a:lnTo>
                    <a:pt x="8984501" y="1523593"/>
                  </a:lnTo>
                  <a:lnTo>
                    <a:pt x="8944038" y="1526641"/>
                  </a:lnTo>
                  <a:lnTo>
                    <a:pt x="8944038" y="1538782"/>
                  </a:lnTo>
                  <a:lnTo>
                    <a:pt x="8911158" y="1537563"/>
                  </a:lnTo>
                  <a:lnTo>
                    <a:pt x="8883612" y="1547901"/>
                  </a:lnTo>
                  <a:lnTo>
                    <a:pt x="8852624" y="1545971"/>
                  </a:lnTo>
                  <a:lnTo>
                    <a:pt x="8818308" y="1531721"/>
                  </a:lnTo>
                  <a:lnTo>
                    <a:pt x="8772030" y="1521955"/>
                  </a:lnTo>
                  <a:lnTo>
                    <a:pt x="8729662" y="1510728"/>
                  </a:lnTo>
                  <a:lnTo>
                    <a:pt x="8687016" y="1486052"/>
                  </a:lnTo>
                  <a:lnTo>
                    <a:pt x="8648763" y="1459712"/>
                  </a:lnTo>
                  <a:lnTo>
                    <a:pt x="8615172" y="1431620"/>
                  </a:lnTo>
                  <a:lnTo>
                    <a:pt x="8582000" y="1389811"/>
                  </a:lnTo>
                  <a:lnTo>
                    <a:pt x="8558441" y="1357960"/>
                  </a:lnTo>
                  <a:lnTo>
                    <a:pt x="8535797" y="1312202"/>
                  </a:lnTo>
                  <a:lnTo>
                    <a:pt x="8518779" y="1264323"/>
                  </a:lnTo>
                  <a:lnTo>
                    <a:pt x="8512086" y="1226146"/>
                  </a:lnTo>
                  <a:lnTo>
                    <a:pt x="8505215" y="1174457"/>
                  </a:lnTo>
                  <a:lnTo>
                    <a:pt x="8497659" y="1123035"/>
                  </a:lnTo>
                  <a:lnTo>
                    <a:pt x="8489201" y="1071943"/>
                  </a:lnTo>
                  <a:lnTo>
                    <a:pt x="8479650" y="1021270"/>
                  </a:lnTo>
                  <a:lnTo>
                    <a:pt x="8468792" y="971080"/>
                  </a:lnTo>
                  <a:lnTo>
                    <a:pt x="8456447" y="921461"/>
                  </a:lnTo>
                  <a:lnTo>
                    <a:pt x="8442401" y="872477"/>
                  </a:lnTo>
                  <a:lnTo>
                    <a:pt x="8451812" y="882497"/>
                  </a:lnTo>
                  <a:lnTo>
                    <a:pt x="8490064" y="922413"/>
                  </a:lnTo>
                  <a:lnTo>
                    <a:pt x="8511769" y="968514"/>
                  </a:lnTo>
                  <a:lnTo>
                    <a:pt x="8531784" y="1015276"/>
                  </a:lnTo>
                  <a:lnTo>
                    <a:pt x="8550300" y="1062583"/>
                  </a:lnTo>
                  <a:lnTo>
                    <a:pt x="8567560" y="1110361"/>
                  </a:lnTo>
                  <a:lnTo>
                    <a:pt x="8588235" y="1170432"/>
                  </a:lnTo>
                  <a:lnTo>
                    <a:pt x="8603628" y="1218907"/>
                  </a:lnTo>
                  <a:lnTo>
                    <a:pt x="8618423" y="1267625"/>
                  </a:lnTo>
                  <a:lnTo>
                    <a:pt x="8636381" y="1315135"/>
                  </a:lnTo>
                  <a:lnTo>
                    <a:pt x="8660625" y="1360297"/>
                  </a:lnTo>
                  <a:lnTo>
                    <a:pt x="8690775" y="1403235"/>
                  </a:lnTo>
                  <a:lnTo>
                    <a:pt x="8722004" y="1432217"/>
                  </a:lnTo>
                  <a:lnTo>
                    <a:pt x="8758415" y="1459242"/>
                  </a:lnTo>
                  <a:lnTo>
                    <a:pt x="8799639" y="1484464"/>
                  </a:lnTo>
                  <a:lnTo>
                    <a:pt x="8845309" y="1508023"/>
                  </a:lnTo>
                  <a:lnTo>
                    <a:pt x="8895055" y="1530045"/>
                  </a:lnTo>
                  <a:lnTo>
                    <a:pt x="8944038" y="1538782"/>
                  </a:lnTo>
                  <a:lnTo>
                    <a:pt x="8944038" y="1526641"/>
                  </a:lnTo>
                  <a:lnTo>
                    <a:pt x="8939289" y="1526997"/>
                  </a:lnTo>
                  <a:lnTo>
                    <a:pt x="8892883" y="1517294"/>
                  </a:lnTo>
                  <a:lnTo>
                    <a:pt x="8845575" y="1494358"/>
                  </a:lnTo>
                  <a:lnTo>
                    <a:pt x="8802141" y="1469961"/>
                  </a:lnTo>
                  <a:lnTo>
                    <a:pt x="8767356" y="1455889"/>
                  </a:lnTo>
                  <a:lnTo>
                    <a:pt x="8728138" y="1416354"/>
                  </a:lnTo>
                  <a:lnTo>
                    <a:pt x="8698179" y="1386903"/>
                  </a:lnTo>
                  <a:lnTo>
                    <a:pt x="8673313" y="1355534"/>
                  </a:lnTo>
                  <a:lnTo>
                    <a:pt x="8649411" y="1310246"/>
                  </a:lnTo>
                  <a:lnTo>
                    <a:pt x="8631225" y="1262811"/>
                  </a:lnTo>
                  <a:lnTo>
                    <a:pt x="8616442" y="1214094"/>
                  </a:lnTo>
                  <a:lnTo>
                    <a:pt x="8601088" y="1165606"/>
                  </a:lnTo>
                  <a:lnTo>
                    <a:pt x="8584971" y="1117396"/>
                  </a:lnTo>
                  <a:lnTo>
                    <a:pt x="8567915" y="1069530"/>
                  </a:lnTo>
                  <a:lnTo>
                    <a:pt x="8549716" y="1022108"/>
                  </a:lnTo>
                  <a:lnTo>
                    <a:pt x="8530184" y="975169"/>
                  </a:lnTo>
                  <a:lnTo>
                    <a:pt x="8513597" y="940701"/>
                  </a:lnTo>
                  <a:lnTo>
                    <a:pt x="8490852" y="894981"/>
                  </a:lnTo>
                  <a:lnTo>
                    <a:pt x="8500262" y="905014"/>
                  </a:lnTo>
                  <a:lnTo>
                    <a:pt x="8505088" y="903198"/>
                  </a:lnTo>
                  <a:lnTo>
                    <a:pt x="8514372" y="913282"/>
                  </a:lnTo>
                  <a:lnTo>
                    <a:pt x="8519325" y="911428"/>
                  </a:lnTo>
                  <a:lnTo>
                    <a:pt x="8550135" y="940549"/>
                  </a:lnTo>
                  <a:lnTo>
                    <a:pt x="8583498" y="982294"/>
                  </a:lnTo>
                  <a:lnTo>
                    <a:pt x="8615172" y="1024661"/>
                  </a:lnTo>
                  <a:lnTo>
                    <a:pt x="8645347" y="1067600"/>
                  </a:lnTo>
                  <a:lnTo>
                    <a:pt x="8674214" y="1111021"/>
                  </a:lnTo>
                  <a:lnTo>
                    <a:pt x="8701989" y="1154861"/>
                  </a:lnTo>
                  <a:lnTo>
                    <a:pt x="8728875" y="1199032"/>
                  </a:lnTo>
                  <a:lnTo>
                    <a:pt x="8759520" y="1255356"/>
                  </a:lnTo>
                  <a:lnTo>
                    <a:pt x="8785200" y="1299972"/>
                  </a:lnTo>
                  <a:lnTo>
                    <a:pt x="8812797" y="1343875"/>
                  </a:lnTo>
                  <a:lnTo>
                    <a:pt x="8846312" y="1385557"/>
                  </a:lnTo>
                  <a:lnTo>
                    <a:pt x="8880843" y="1413294"/>
                  </a:lnTo>
                  <a:lnTo>
                    <a:pt x="8920442" y="1439125"/>
                  </a:lnTo>
                  <a:lnTo>
                    <a:pt x="8964651" y="1463230"/>
                  </a:lnTo>
                  <a:lnTo>
                    <a:pt x="9008567" y="1473873"/>
                  </a:lnTo>
                  <a:lnTo>
                    <a:pt x="9060701" y="1494993"/>
                  </a:lnTo>
                  <a:lnTo>
                    <a:pt x="9078214" y="1488427"/>
                  </a:lnTo>
                  <a:lnTo>
                    <a:pt x="9095715" y="1481848"/>
                  </a:lnTo>
                  <a:lnTo>
                    <a:pt x="9102369" y="1465795"/>
                  </a:lnTo>
                  <a:lnTo>
                    <a:pt x="9124353" y="1457540"/>
                  </a:lnTo>
                  <a:lnTo>
                    <a:pt x="9130614" y="1441627"/>
                  </a:lnTo>
                  <a:lnTo>
                    <a:pt x="9146591" y="1447533"/>
                  </a:lnTo>
                  <a:lnTo>
                    <a:pt x="9146629" y="1431417"/>
                  </a:lnTo>
                  <a:lnTo>
                    <a:pt x="9140355" y="1424406"/>
                  </a:lnTo>
                  <a:lnTo>
                    <a:pt x="9146642" y="1422044"/>
                  </a:lnTo>
                  <a:lnTo>
                    <a:pt x="9146705" y="1394891"/>
                  </a:lnTo>
                  <a:close/>
                </a:path>
                <a:path w="9150350" h="5143500">
                  <a:moveTo>
                    <a:pt x="9148813" y="1448358"/>
                  </a:moveTo>
                  <a:lnTo>
                    <a:pt x="9146591" y="1447533"/>
                  </a:lnTo>
                  <a:lnTo>
                    <a:pt x="9146527" y="1475994"/>
                  </a:lnTo>
                  <a:lnTo>
                    <a:pt x="9148813" y="1448358"/>
                  </a:lnTo>
                  <a:close/>
                </a:path>
                <a:path w="9150350" h="5143500">
                  <a:moveTo>
                    <a:pt x="9149436" y="1434553"/>
                  </a:moveTo>
                  <a:lnTo>
                    <a:pt x="9147746" y="1421625"/>
                  </a:lnTo>
                  <a:lnTo>
                    <a:pt x="9146642" y="1422044"/>
                  </a:lnTo>
                  <a:lnTo>
                    <a:pt x="9146629" y="1431417"/>
                  </a:lnTo>
                  <a:lnTo>
                    <a:pt x="9149436" y="1434553"/>
                  </a:lnTo>
                  <a:close/>
                </a:path>
                <a:path w="9150350" h="5143500">
                  <a:moveTo>
                    <a:pt x="9149728" y="10096"/>
                  </a:moveTo>
                  <a:lnTo>
                    <a:pt x="8092453" y="0"/>
                  </a:lnTo>
                  <a:lnTo>
                    <a:pt x="8090446" y="5461"/>
                  </a:lnTo>
                  <a:lnTo>
                    <a:pt x="9149728" y="10096"/>
                  </a:lnTo>
                  <a:close/>
                </a:path>
                <a:path w="9150350" h="5143500">
                  <a:moveTo>
                    <a:pt x="9149728" y="10096"/>
                  </a:moveTo>
                  <a:lnTo>
                    <a:pt x="9146705" y="1394891"/>
                  </a:lnTo>
                  <a:lnTo>
                    <a:pt x="9147988" y="1394409"/>
                  </a:lnTo>
                  <a:lnTo>
                    <a:pt x="9149728" y="100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2956" y="157670"/>
              <a:ext cx="8351520" cy="890269"/>
            </a:xfrm>
            <a:custGeom>
              <a:avLst/>
              <a:gdLst/>
              <a:ahLst/>
              <a:cxnLst/>
              <a:rect l="l" t="t" r="r" b="b"/>
              <a:pathLst>
                <a:path w="8351520" h="890269">
                  <a:moveTo>
                    <a:pt x="289902" y="109004"/>
                  </a:moveTo>
                  <a:lnTo>
                    <a:pt x="156895" y="109004"/>
                  </a:lnTo>
                  <a:lnTo>
                    <a:pt x="156895" y="307022"/>
                  </a:lnTo>
                  <a:lnTo>
                    <a:pt x="288734" y="187845"/>
                  </a:lnTo>
                  <a:lnTo>
                    <a:pt x="289902" y="109004"/>
                  </a:lnTo>
                  <a:close/>
                </a:path>
                <a:path w="8351520" h="890269">
                  <a:moveTo>
                    <a:pt x="700659" y="375437"/>
                  </a:moveTo>
                  <a:lnTo>
                    <a:pt x="526834" y="221386"/>
                  </a:lnTo>
                  <a:lnTo>
                    <a:pt x="156895" y="549173"/>
                  </a:lnTo>
                  <a:lnTo>
                    <a:pt x="156895" y="890168"/>
                  </a:lnTo>
                  <a:lnTo>
                    <a:pt x="700659" y="375437"/>
                  </a:lnTo>
                  <a:close/>
                </a:path>
                <a:path w="8351520" h="890269">
                  <a:moveTo>
                    <a:pt x="799477" y="281901"/>
                  </a:moveTo>
                  <a:lnTo>
                    <a:pt x="652348" y="151511"/>
                  </a:lnTo>
                  <a:lnTo>
                    <a:pt x="531545" y="44450"/>
                  </a:lnTo>
                  <a:lnTo>
                    <a:pt x="528878" y="42087"/>
                  </a:lnTo>
                  <a:lnTo>
                    <a:pt x="526834" y="44450"/>
                  </a:lnTo>
                  <a:lnTo>
                    <a:pt x="524700" y="42087"/>
                  </a:lnTo>
                  <a:lnTo>
                    <a:pt x="0" y="506958"/>
                  </a:lnTo>
                  <a:lnTo>
                    <a:pt x="55270" y="569341"/>
                  </a:lnTo>
                  <a:lnTo>
                    <a:pt x="526834" y="151511"/>
                  </a:lnTo>
                  <a:lnTo>
                    <a:pt x="738784" y="339356"/>
                  </a:lnTo>
                  <a:lnTo>
                    <a:pt x="799477" y="281901"/>
                  </a:lnTo>
                  <a:close/>
                </a:path>
                <a:path w="8351520" h="890269">
                  <a:moveTo>
                    <a:pt x="7899628" y="600049"/>
                  </a:moveTo>
                  <a:lnTo>
                    <a:pt x="7899616" y="130721"/>
                  </a:lnTo>
                  <a:lnTo>
                    <a:pt x="7899616" y="36677"/>
                  </a:lnTo>
                  <a:lnTo>
                    <a:pt x="7897990" y="25857"/>
                  </a:lnTo>
                  <a:lnTo>
                    <a:pt x="7893304" y="16217"/>
                  </a:lnTo>
                  <a:lnTo>
                    <a:pt x="7886001" y="8369"/>
                  </a:lnTo>
                  <a:lnTo>
                    <a:pt x="7876489" y="2921"/>
                  </a:lnTo>
                  <a:lnTo>
                    <a:pt x="7865783" y="609"/>
                  </a:lnTo>
                  <a:lnTo>
                    <a:pt x="7855128" y="1549"/>
                  </a:lnTo>
                  <a:lnTo>
                    <a:pt x="7845196" y="5562"/>
                  </a:lnTo>
                  <a:lnTo>
                    <a:pt x="7836725" y="12496"/>
                  </a:lnTo>
                  <a:lnTo>
                    <a:pt x="7827340" y="22910"/>
                  </a:lnTo>
                  <a:lnTo>
                    <a:pt x="7827340" y="130721"/>
                  </a:lnTo>
                  <a:lnTo>
                    <a:pt x="7827340" y="599325"/>
                  </a:lnTo>
                  <a:lnTo>
                    <a:pt x="7726312" y="498411"/>
                  </a:lnTo>
                  <a:lnTo>
                    <a:pt x="7700823" y="487946"/>
                  </a:lnTo>
                  <a:lnTo>
                    <a:pt x="7592390" y="487946"/>
                  </a:lnTo>
                  <a:lnTo>
                    <a:pt x="7592390" y="253288"/>
                  </a:lnTo>
                  <a:lnTo>
                    <a:pt x="7700823" y="253288"/>
                  </a:lnTo>
                  <a:lnTo>
                    <a:pt x="7708392" y="252514"/>
                  </a:lnTo>
                  <a:lnTo>
                    <a:pt x="7715555" y="250190"/>
                  </a:lnTo>
                  <a:lnTo>
                    <a:pt x="7722095" y="246443"/>
                  </a:lnTo>
                  <a:lnTo>
                    <a:pt x="7727759" y="241363"/>
                  </a:lnTo>
                  <a:lnTo>
                    <a:pt x="7827340" y="130721"/>
                  </a:lnTo>
                  <a:lnTo>
                    <a:pt x="7827340" y="22910"/>
                  </a:lnTo>
                  <a:lnTo>
                    <a:pt x="7684744" y="181076"/>
                  </a:lnTo>
                  <a:lnTo>
                    <a:pt x="7556246" y="181076"/>
                  </a:lnTo>
                  <a:lnTo>
                    <a:pt x="7542187" y="183921"/>
                  </a:lnTo>
                  <a:lnTo>
                    <a:pt x="7530693" y="191655"/>
                  </a:lnTo>
                  <a:lnTo>
                    <a:pt x="7522946" y="203136"/>
                  </a:lnTo>
                  <a:lnTo>
                    <a:pt x="7520102" y="217182"/>
                  </a:lnTo>
                  <a:lnTo>
                    <a:pt x="7520114" y="524052"/>
                  </a:lnTo>
                  <a:lnTo>
                    <a:pt x="7522946" y="538099"/>
                  </a:lnTo>
                  <a:lnTo>
                    <a:pt x="7530693" y="549579"/>
                  </a:lnTo>
                  <a:lnTo>
                    <a:pt x="7542187" y="557314"/>
                  </a:lnTo>
                  <a:lnTo>
                    <a:pt x="7556246" y="560158"/>
                  </a:lnTo>
                  <a:lnTo>
                    <a:pt x="7685837" y="560158"/>
                  </a:lnTo>
                  <a:lnTo>
                    <a:pt x="7837805" y="711962"/>
                  </a:lnTo>
                  <a:lnTo>
                    <a:pt x="7849730" y="719937"/>
                  </a:lnTo>
                  <a:lnTo>
                    <a:pt x="7863332" y="722642"/>
                  </a:lnTo>
                  <a:lnTo>
                    <a:pt x="7876934" y="720051"/>
                  </a:lnTo>
                  <a:lnTo>
                    <a:pt x="7899628" y="686511"/>
                  </a:lnTo>
                  <a:lnTo>
                    <a:pt x="7899628" y="600049"/>
                  </a:lnTo>
                  <a:close/>
                </a:path>
                <a:path w="8351520" h="890269">
                  <a:moveTo>
                    <a:pt x="8068678" y="339140"/>
                  </a:moveTo>
                  <a:lnTo>
                    <a:pt x="8058607" y="293001"/>
                  </a:lnTo>
                  <a:lnTo>
                    <a:pt x="8038262" y="249542"/>
                  </a:lnTo>
                  <a:lnTo>
                    <a:pt x="8006245" y="209232"/>
                  </a:lnTo>
                  <a:lnTo>
                    <a:pt x="7980629" y="198755"/>
                  </a:lnTo>
                  <a:lnTo>
                    <a:pt x="7967027" y="201447"/>
                  </a:lnTo>
                  <a:lnTo>
                    <a:pt x="7955089" y="209423"/>
                  </a:lnTo>
                  <a:lnTo>
                    <a:pt x="7947190" y="221399"/>
                  </a:lnTo>
                  <a:lnTo>
                    <a:pt x="7944599" y="235000"/>
                  </a:lnTo>
                  <a:lnTo>
                    <a:pt x="7947292" y="248577"/>
                  </a:lnTo>
                  <a:lnTo>
                    <a:pt x="7955280" y="260502"/>
                  </a:lnTo>
                  <a:lnTo>
                    <a:pt x="7982178" y="297345"/>
                  </a:lnTo>
                  <a:lnTo>
                    <a:pt x="7995742" y="339229"/>
                  </a:lnTo>
                  <a:lnTo>
                    <a:pt x="7995945" y="382828"/>
                  </a:lnTo>
                  <a:lnTo>
                    <a:pt x="7982775" y="424827"/>
                  </a:lnTo>
                  <a:lnTo>
                    <a:pt x="7947292" y="474776"/>
                  </a:lnTo>
                  <a:lnTo>
                    <a:pt x="7944599" y="488353"/>
                  </a:lnTo>
                  <a:lnTo>
                    <a:pt x="7947203" y="501967"/>
                  </a:lnTo>
                  <a:lnTo>
                    <a:pt x="7955089" y="513943"/>
                  </a:lnTo>
                  <a:lnTo>
                    <a:pt x="7967040" y="521919"/>
                  </a:lnTo>
                  <a:lnTo>
                    <a:pt x="7980629" y="524611"/>
                  </a:lnTo>
                  <a:lnTo>
                    <a:pt x="7994256" y="522008"/>
                  </a:lnTo>
                  <a:lnTo>
                    <a:pt x="8006245" y="514121"/>
                  </a:lnTo>
                  <a:lnTo>
                    <a:pt x="8037246" y="475449"/>
                  </a:lnTo>
                  <a:lnTo>
                    <a:pt x="8057985" y="432181"/>
                  </a:lnTo>
                  <a:lnTo>
                    <a:pt x="8068462" y="386143"/>
                  </a:lnTo>
                  <a:lnTo>
                    <a:pt x="8068678" y="339140"/>
                  </a:lnTo>
                  <a:close/>
                </a:path>
                <a:path w="8351520" h="890269">
                  <a:moveTo>
                    <a:pt x="8213191" y="362115"/>
                  </a:moveTo>
                  <a:lnTo>
                    <a:pt x="8210347" y="316547"/>
                  </a:lnTo>
                  <a:lnTo>
                    <a:pt x="8201698" y="271576"/>
                  </a:lnTo>
                  <a:lnTo>
                    <a:pt x="8187220" y="227787"/>
                  </a:lnTo>
                  <a:lnTo>
                    <a:pt x="8166938" y="185801"/>
                  </a:lnTo>
                  <a:lnTo>
                    <a:pt x="8140840" y="146215"/>
                  </a:lnTo>
                  <a:lnTo>
                    <a:pt x="8108175" y="108877"/>
                  </a:lnTo>
                  <a:lnTo>
                    <a:pt x="8082572" y="98399"/>
                  </a:lnTo>
                  <a:lnTo>
                    <a:pt x="8068970" y="101092"/>
                  </a:lnTo>
                  <a:lnTo>
                    <a:pt x="8057032" y="109067"/>
                  </a:lnTo>
                  <a:lnTo>
                    <a:pt x="8049133" y="121043"/>
                  </a:lnTo>
                  <a:lnTo>
                    <a:pt x="8046529" y="134645"/>
                  </a:lnTo>
                  <a:lnTo>
                    <a:pt x="8049222" y="148221"/>
                  </a:lnTo>
                  <a:lnTo>
                    <a:pt x="8057210" y="160147"/>
                  </a:lnTo>
                  <a:lnTo>
                    <a:pt x="8087436" y="195287"/>
                  </a:lnTo>
                  <a:lnTo>
                    <a:pt x="8110995" y="233768"/>
                  </a:lnTo>
                  <a:lnTo>
                    <a:pt x="8127886" y="274777"/>
                  </a:lnTo>
                  <a:lnTo>
                    <a:pt x="8138109" y="317474"/>
                  </a:lnTo>
                  <a:lnTo>
                    <a:pt x="8141652" y="361022"/>
                  </a:lnTo>
                  <a:lnTo>
                    <a:pt x="8138528" y="404609"/>
                  </a:lnTo>
                  <a:lnTo>
                    <a:pt x="8128724" y="447408"/>
                  </a:lnTo>
                  <a:lnTo>
                    <a:pt x="8112226" y="488569"/>
                  </a:lnTo>
                  <a:lnTo>
                    <a:pt x="8089049" y="527291"/>
                  </a:lnTo>
                  <a:lnTo>
                    <a:pt x="8047444" y="575170"/>
                  </a:lnTo>
                  <a:lnTo>
                    <a:pt x="8042630" y="588149"/>
                  </a:lnTo>
                  <a:lnTo>
                    <a:pt x="8043037" y="601980"/>
                  </a:lnTo>
                  <a:lnTo>
                    <a:pt x="8048942" y="615048"/>
                  </a:lnTo>
                  <a:lnTo>
                    <a:pt x="8059458" y="624801"/>
                  </a:lnTo>
                  <a:lnTo>
                    <a:pt x="8072450" y="629615"/>
                  </a:lnTo>
                  <a:lnTo>
                    <a:pt x="8086306" y="629196"/>
                  </a:lnTo>
                  <a:lnTo>
                    <a:pt x="8140205" y="577811"/>
                  </a:lnTo>
                  <a:lnTo>
                    <a:pt x="8166417" y="538289"/>
                  </a:lnTo>
                  <a:lnTo>
                    <a:pt x="8186826" y="496366"/>
                  </a:lnTo>
                  <a:lnTo>
                    <a:pt x="8201431" y="452628"/>
                  </a:lnTo>
                  <a:lnTo>
                    <a:pt x="8210220" y="407682"/>
                  </a:lnTo>
                  <a:lnTo>
                    <a:pt x="8213191" y="362115"/>
                  </a:lnTo>
                  <a:close/>
                </a:path>
                <a:path w="8351520" h="890269">
                  <a:moveTo>
                    <a:pt x="8350948" y="341477"/>
                  </a:moveTo>
                  <a:lnTo>
                    <a:pt x="8347138" y="297116"/>
                  </a:lnTo>
                  <a:lnTo>
                    <a:pt x="8339341" y="253187"/>
                  </a:lnTo>
                  <a:lnTo>
                    <a:pt x="8327530" y="209969"/>
                  </a:lnTo>
                  <a:lnTo>
                    <a:pt x="8311718" y="167754"/>
                  </a:lnTo>
                  <a:lnTo>
                    <a:pt x="8291893" y="126834"/>
                  </a:lnTo>
                  <a:lnTo>
                    <a:pt x="8268068" y="87503"/>
                  </a:lnTo>
                  <a:lnTo>
                    <a:pt x="8240242" y="50050"/>
                  </a:lnTo>
                  <a:lnTo>
                    <a:pt x="8205406" y="11760"/>
                  </a:lnTo>
                  <a:lnTo>
                    <a:pt x="8180375" y="0"/>
                  </a:lnTo>
                  <a:lnTo>
                    <a:pt x="8166659" y="1993"/>
                  </a:lnTo>
                  <a:lnTo>
                    <a:pt x="8154340" y="9347"/>
                  </a:lnTo>
                  <a:lnTo>
                    <a:pt x="8145843" y="20904"/>
                  </a:lnTo>
                  <a:lnTo>
                    <a:pt x="8142554" y="34340"/>
                  </a:lnTo>
                  <a:lnTo>
                    <a:pt x="8144548" y="48031"/>
                  </a:lnTo>
                  <a:lnTo>
                    <a:pt x="8154441" y="62852"/>
                  </a:lnTo>
                  <a:lnTo>
                    <a:pt x="8187309" y="99364"/>
                  </a:lnTo>
                  <a:lnTo>
                    <a:pt x="8215173" y="138582"/>
                  </a:lnTo>
                  <a:lnTo>
                    <a:pt x="8238007" y="180047"/>
                  </a:lnTo>
                  <a:lnTo>
                    <a:pt x="8255813" y="223329"/>
                  </a:lnTo>
                  <a:lnTo>
                    <a:pt x="8268602" y="267970"/>
                  </a:lnTo>
                  <a:lnTo>
                    <a:pt x="8276361" y="313524"/>
                  </a:lnTo>
                  <a:lnTo>
                    <a:pt x="8279092" y="359537"/>
                  </a:lnTo>
                  <a:lnTo>
                    <a:pt x="8276793" y="405587"/>
                  </a:lnTo>
                  <a:lnTo>
                    <a:pt x="8269465" y="451218"/>
                  </a:lnTo>
                  <a:lnTo>
                    <a:pt x="8257095" y="495973"/>
                  </a:lnTo>
                  <a:lnTo>
                    <a:pt x="8239684" y="539407"/>
                  </a:lnTo>
                  <a:lnTo>
                    <a:pt x="8217243" y="581088"/>
                  </a:lnTo>
                  <a:lnTo>
                    <a:pt x="8189747" y="620560"/>
                  </a:lnTo>
                  <a:lnTo>
                    <a:pt x="8154441" y="660158"/>
                  </a:lnTo>
                  <a:lnTo>
                    <a:pt x="8146453" y="672071"/>
                  </a:lnTo>
                  <a:lnTo>
                    <a:pt x="8143748" y="685660"/>
                  </a:lnTo>
                  <a:lnTo>
                    <a:pt x="8146351" y="699262"/>
                  </a:lnTo>
                  <a:lnTo>
                    <a:pt x="8154251" y="711238"/>
                  </a:lnTo>
                  <a:lnTo>
                    <a:pt x="8166189" y="719213"/>
                  </a:lnTo>
                  <a:lnTo>
                    <a:pt x="8179790" y="721906"/>
                  </a:lnTo>
                  <a:lnTo>
                    <a:pt x="8193418" y="719315"/>
                  </a:lnTo>
                  <a:lnTo>
                    <a:pt x="8237537" y="676414"/>
                  </a:lnTo>
                  <a:lnTo>
                    <a:pt x="8265693" y="639203"/>
                  </a:lnTo>
                  <a:lnTo>
                    <a:pt x="8289849" y="600087"/>
                  </a:lnTo>
                  <a:lnTo>
                    <a:pt x="8310029" y="559333"/>
                  </a:lnTo>
                  <a:lnTo>
                    <a:pt x="8326196" y="517258"/>
                  </a:lnTo>
                  <a:lnTo>
                    <a:pt x="8338375" y="474141"/>
                  </a:lnTo>
                  <a:lnTo>
                    <a:pt x="8346567" y="430276"/>
                  </a:lnTo>
                  <a:lnTo>
                    <a:pt x="8350758" y="385953"/>
                  </a:lnTo>
                  <a:lnTo>
                    <a:pt x="8350948" y="3414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07235" y="118998"/>
            <a:ext cx="51308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5" dirty="0">
                <a:solidFill>
                  <a:srgbClr val="FFFFFF"/>
                </a:solidFill>
                <a:latin typeface="Verdana"/>
                <a:cs typeface="Verdana"/>
              </a:rPr>
              <a:t>KOMP</a:t>
            </a:r>
            <a:r>
              <a:rPr sz="400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000" spc="-220" dirty="0">
                <a:solidFill>
                  <a:srgbClr val="FFFFFF"/>
                </a:solidFill>
                <a:latin typeface="Verdana"/>
                <a:cs typeface="Verdana"/>
              </a:rPr>
              <a:t>TENS</a:t>
            </a:r>
            <a:r>
              <a:rPr sz="4000" spc="-13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000" spc="-4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000" spc="-120" dirty="0">
                <a:solidFill>
                  <a:srgbClr val="FFFFFF"/>
                </a:solidFill>
                <a:latin typeface="Verdana"/>
                <a:cs typeface="Verdana"/>
              </a:rPr>
              <a:t>DASAR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29003" y="823154"/>
            <a:ext cx="6263640" cy="4030345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925"/>
              </a:spcBef>
            </a:pPr>
            <a:r>
              <a:rPr sz="2600" spc="25" dirty="0">
                <a:solidFill>
                  <a:srgbClr val="FFFFFF"/>
                </a:solidFill>
                <a:latin typeface="Verdana"/>
                <a:cs typeface="Verdana"/>
              </a:rPr>
              <a:t>Men</a:t>
            </a:r>
            <a:r>
              <a:rPr sz="2600" spc="-45" dirty="0">
                <a:solidFill>
                  <a:srgbClr val="FFFFFF"/>
                </a:solidFill>
                <a:latin typeface="Verdana"/>
                <a:cs typeface="Verdana"/>
              </a:rPr>
              <a:t>gi</a:t>
            </a:r>
            <a:r>
              <a:rPr sz="2600" spc="-5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600" spc="-50" dirty="0">
                <a:solidFill>
                  <a:srgbClr val="FFFFFF"/>
                </a:solidFill>
                <a:latin typeface="Verdana"/>
                <a:cs typeface="Verdana"/>
              </a:rPr>
              <a:t>entifikas</a:t>
            </a:r>
            <a:r>
              <a:rPr sz="2600" spc="-3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60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-90" dirty="0">
                <a:solidFill>
                  <a:srgbClr val="FFFFFF"/>
                </a:solidFill>
                <a:latin typeface="Verdana"/>
                <a:cs typeface="Verdana"/>
              </a:rPr>
              <a:t>je</a:t>
            </a:r>
            <a:r>
              <a:rPr sz="2600" spc="-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600" spc="-3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600" spc="-5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600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-35" dirty="0">
                <a:solidFill>
                  <a:srgbClr val="FFFFFF"/>
                </a:solidFill>
                <a:latin typeface="Verdana"/>
                <a:cs typeface="Verdana"/>
              </a:rPr>
              <a:t>da</a:t>
            </a:r>
            <a:r>
              <a:rPr sz="2600" spc="-3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600" spc="-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-20" dirty="0">
                <a:solidFill>
                  <a:srgbClr val="FFFFFF"/>
                </a:solidFill>
                <a:latin typeface="Verdana"/>
                <a:cs typeface="Verdana"/>
              </a:rPr>
              <a:t>sifat</a:t>
            </a:r>
            <a:r>
              <a:rPr sz="2600" spc="-20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2600" spc="-20" dirty="0">
                <a:solidFill>
                  <a:srgbClr val="FFFFFF"/>
                </a:solidFill>
                <a:latin typeface="Verdana"/>
                <a:cs typeface="Verdana"/>
              </a:rPr>
              <a:t>sifa</a:t>
            </a:r>
            <a:r>
              <a:rPr sz="2600" spc="-1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60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-55" dirty="0">
                <a:solidFill>
                  <a:srgbClr val="FFFFFF"/>
                </a:solidFill>
                <a:latin typeface="Verdana"/>
                <a:cs typeface="Verdana"/>
              </a:rPr>
              <a:t>air</a:t>
            </a:r>
            <a:endParaRPr sz="2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265"/>
              </a:spcBef>
            </a:pPr>
            <a:r>
              <a:rPr sz="4000" spc="45" dirty="0">
                <a:solidFill>
                  <a:srgbClr val="FFFFFF"/>
                </a:solidFill>
                <a:latin typeface="Verdana"/>
                <a:cs typeface="Verdana"/>
              </a:rPr>
              <a:t>TUJUAN</a:t>
            </a:r>
            <a:r>
              <a:rPr sz="4000" spc="-4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000" spc="30" dirty="0">
                <a:solidFill>
                  <a:srgbClr val="FFFFFF"/>
                </a:solidFill>
                <a:latin typeface="Verdana"/>
                <a:cs typeface="Verdana"/>
              </a:rPr>
              <a:t>PEMBELAJARAN</a:t>
            </a:r>
            <a:endParaRPr sz="4000">
              <a:latin typeface="Verdana"/>
              <a:cs typeface="Verdana"/>
            </a:endParaRPr>
          </a:p>
          <a:p>
            <a:pPr marL="331470" marR="1049020">
              <a:lnSpc>
                <a:spcPts val="2700"/>
              </a:lnSpc>
              <a:spcBef>
                <a:spcPts val="70"/>
              </a:spcBef>
            </a:pPr>
            <a:r>
              <a:rPr sz="1950" spc="-50" dirty="0">
                <a:solidFill>
                  <a:srgbClr val="FFFFFF"/>
                </a:solidFill>
                <a:latin typeface="Verdana"/>
                <a:cs typeface="Verdana"/>
              </a:rPr>
              <a:t>Ha</a:t>
            </a:r>
            <a:r>
              <a:rPr sz="19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950"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30" dirty="0">
                <a:solidFill>
                  <a:srgbClr val="FFFFFF"/>
                </a:solidFill>
                <a:latin typeface="Verdana"/>
                <a:cs typeface="Verdana"/>
              </a:rPr>
              <a:t>par</a:t>
            </a:r>
            <a:r>
              <a:rPr sz="1950" spc="-9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950"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15" dirty="0">
                <a:solidFill>
                  <a:srgbClr val="FFFFFF"/>
                </a:solidFill>
                <a:latin typeface="Verdana"/>
                <a:cs typeface="Verdana"/>
              </a:rPr>
              <a:t>pe</a:t>
            </a:r>
            <a:r>
              <a:rPr sz="1950" spc="-25" dirty="0">
                <a:solidFill>
                  <a:srgbClr val="FFFFFF"/>
                </a:solidFill>
                <a:latin typeface="Verdana"/>
                <a:cs typeface="Verdana"/>
              </a:rPr>
              <a:t>ncar</a:t>
            </a:r>
            <a:r>
              <a:rPr sz="19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950"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950" spc="-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950" spc="-70" dirty="0">
                <a:solidFill>
                  <a:srgbClr val="FFFFFF"/>
                </a:solidFill>
                <a:latin typeface="Verdana"/>
                <a:cs typeface="Verdana"/>
              </a:rPr>
              <a:t>mu,da</a:t>
            </a:r>
            <a:r>
              <a:rPr sz="1950" spc="-4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950" spc="-8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950" spc="-12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195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125" dirty="0">
                <a:solidFill>
                  <a:srgbClr val="FFFFFF"/>
                </a:solidFill>
                <a:latin typeface="Verdana"/>
                <a:cs typeface="Verdana"/>
              </a:rPr>
              <a:t>ke</a:t>
            </a:r>
            <a:r>
              <a:rPr sz="1950" spc="-14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1950" spc="-4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950" spc="-8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950" spc="-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950" spc="-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950" spc="-20" dirty="0">
                <a:solidFill>
                  <a:srgbClr val="FFFFFF"/>
                </a:solidFill>
                <a:latin typeface="Verdana"/>
                <a:cs typeface="Verdana"/>
              </a:rPr>
              <a:t>n  </a:t>
            </a:r>
            <a:r>
              <a:rPr sz="1950" spc="-55" dirty="0">
                <a:solidFill>
                  <a:srgbClr val="FFFFFF"/>
                </a:solidFill>
                <a:latin typeface="Verdana"/>
                <a:cs typeface="Verdana"/>
              </a:rPr>
              <a:t>pembelajaran </a:t>
            </a:r>
            <a:r>
              <a:rPr sz="1950" spc="-30" dirty="0">
                <a:solidFill>
                  <a:srgbClr val="FFFFFF"/>
                </a:solidFill>
                <a:latin typeface="Verdana"/>
                <a:cs typeface="Verdana"/>
              </a:rPr>
              <a:t>ini </a:t>
            </a:r>
            <a:r>
              <a:rPr sz="1950" spc="-70" dirty="0">
                <a:solidFill>
                  <a:srgbClr val="FFFFFF"/>
                </a:solidFill>
                <a:latin typeface="Verdana"/>
                <a:cs typeface="Verdana"/>
              </a:rPr>
              <a:t>kalian </a:t>
            </a:r>
            <a:r>
              <a:rPr sz="1950" spc="-100" dirty="0">
                <a:solidFill>
                  <a:srgbClr val="FFFFFF"/>
                </a:solidFill>
                <a:latin typeface="Verdana"/>
                <a:cs typeface="Verdana"/>
              </a:rPr>
              <a:t>akan </a:t>
            </a:r>
            <a:r>
              <a:rPr sz="1950" spc="-85" dirty="0">
                <a:solidFill>
                  <a:srgbClr val="FFFFFF"/>
                </a:solidFill>
                <a:latin typeface="Verdana"/>
                <a:cs typeface="Verdana"/>
              </a:rPr>
              <a:t>melakukan </a:t>
            </a:r>
            <a:r>
              <a:rPr sz="195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1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950" spc="-145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sz="1950" spc="1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95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950" spc="-55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195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950" spc="-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950" spc="-8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950" spc="-6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95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25" dirty="0">
                <a:solidFill>
                  <a:srgbClr val="FFFFFF"/>
                </a:solidFill>
                <a:latin typeface="Verdana"/>
                <a:cs typeface="Verdana"/>
              </a:rPr>
              <a:t>pem</a:t>
            </a:r>
            <a:r>
              <a:rPr sz="1950" spc="-3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1950" spc="-15" dirty="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sz="1950" spc="-16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950" spc="-100" dirty="0">
                <a:solidFill>
                  <a:srgbClr val="FFFFFF"/>
                </a:solidFill>
                <a:latin typeface="Verdana"/>
                <a:cs typeface="Verdana"/>
              </a:rPr>
              <a:t>j</a:t>
            </a:r>
            <a:r>
              <a:rPr sz="1950" spc="-7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950" spc="-6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950" spc="-6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950" spc="-6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95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55" dirty="0">
                <a:solidFill>
                  <a:srgbClr val="FFFFFF"/>
                </a:solidFill>
                <a:latin typeface="Verdana"/>
                <a:cs typeface="Verdana"/>
              </a:rPr>
              <a:t>ya</a:t>
            </a:r>
            <a:r>
              <a:rPr sz="1950" spc="-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950" spc="-14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1950"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100" dirty="0">
                <a:solidFill>
                  <a:srgbClr val="FFFFFF"/>
                </a:solidFill>
                <a:latin typeface="Verdana"/>
                <a:cs typeface="Verdana"/>
              </a:rPr>
              <a:t>akan</a:t>
            </a:r>
            <a:r>
              <a:rPr sz="1950"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55" dirty="0">
                <a:solidFill>
                  <a:srgbClr val="FFFFFF"/>
                </a:solidFill>
                <a:latin typeface="Verdana"/>
                <a:cs typeface="Verdana"/>
              </a:rPr>
              <a:t>me</a:t>
            </a:r>
            <a:r>
              <a:rPr sz="1950" spc="-3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950" spc="-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950" spc="-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950" spc="-30" dirty="0">
                <a:solidFill>
                  <a:srgbClr val="FFFFFF"/>
                </a:solidFill>
                <a:latin typeface="Verdana"/>
                <a:cs typeface="Verdana"/>
              </a:rPr>
              <a:t>ih</a:t>
            </a:r>
            <a:endParaRPr sz="1950">
              <a:latin typeface="Verdana"/>
              <a:cs typeface="Verdana"/>
            </a:endParaRPr>
          </a:p>
          <a:p>
            <a:pPr marL="331470" marR="833755">
              <a:lnSpc>
                <a:spcPts val="2700"/>
              </a:lnSpc>
            </a:pPr>
            <a:r>
              <a:rPr sz="1950" spc="-70" dirty="0">
                <a:solidFill>
                  <a:srgbClr val="FFFFFF"/>
                </a:solidFill>
                <a:latin typeface="Verdana"/>
                <a:cs typeface="Verdana"/>
              </a:rPr>
              <a:t>kalian </a:t>
            </a:r>
            <a:r>
              <a:rPr sz="1950" spc="-30" dirty="0">
                <a:solidFill>
                  <a:srgbClr val="FFFFFF"/>
                </a:solidFill>
                <a:latin typeface="Verdana"/>
                <a:cs typeface="Verdana"/>
              </a:rPr>
              <a:t>berfikir </a:t>
            </a:r>
            <a:r>
              <a:rPr sz="1950" spc="-50" dirty="0">
                <a:solidFill>
                  <a:srgbClr val="FFFFFF"/>
                </a:solidFill>
                <a:latin typeface="Verdana"/>
                <a:cs typeface="Verdana"/>
              </a:rPr>
              <a:t>kritis </a:t>
            </a:r>
            <a:r>
              <a:rPr sz="1950" spc="-35" dirty="0">
                <a:solidFill>
                  <a:srgbClr val="FFFFFF"/>
                </a:solidFill>
                <a:latin typeface="Verdana"/>
                <a:cs typeface="Verdana"/>
              </a:rPr>
              <a:t>dan </a:t>
            </a:r>
            <a:r>
              <a:rPr sz="1950" spc="-65" dirty="0">
                <a:solidFill>
                  <a:srgbClr val="FFFFFF"/>
                </a:solidFill>
                <a:latin typeface="Verdana"/>
                <a:cs typeface="Verdana"/>
              </a:rPr>
              <a:t>menambah </a:t>
            </a:r>
            <a:r>
              <a:rPr sz="195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80" dirty="0">
                <a:solidFill>
                  <a:srgbClr val="FFFFFF"/>
                </a:solidFill>
                <a:latin typeface="Verdana"/>
                <a:cs typeface="Verdana"/>
              </a:rPr>
              <a:t>wa</a:t>
            </a:r>
            <a:r>
              <a:rPr sz="1950" spc="-95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1950" spc="-70" dirty="0">
                <a:solidFill>
                  <a:srgbClr val="FFFFFF"/>
                </a:solidFill>
                <a:latin typeface="Verdana"/>
                <a:cs typeface="Verdana"/>
              </a:rPr>
              <a:t>asa</a:t>
            </a:r>
            <a:r>
              <a:rPr sz="1950" spc="-8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950" spc="-55" dirty="0">
                <a:solidFill>
                  <a:srgbClr val="FFFFFF"/>
                </a:solidFill>
                <a:latin typeface="Verdana"/>
                <a:cs typeface="Verdana"/>
              </a:rPr>
              <a:t>,setel</a:t>
            </a:r>
            <a:r>
              <a:rPr sz="1950" spc="-7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950" spc="-3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195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125" dirty="0">
                <a:solidFill>
                  <a:srgbClr val="FFFFFF"/>
                </a:solidFill>
                <a:latin typeface="Verdana"/>
                <a:cs typeface="Verdana"/>
              </a:rPr>
              <a:t>ke</a:t>
            </a:r>
            <a:r>
              <a:rPr sz="1950" spc="-14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1950" spc="-4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950" spc="-8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950" spc="-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950" spc="-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950" spc="-3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95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20" dirty="0">
                <a:solidFill>
                  <a:srgbClr val="FFFFFF"/>
                </a:solidFill>
                <a:latin typeface="Verdana"/>
                <a:cs typeface="Verdana"/>
              </a:rPr>
              <a:t>pembe</a:t>
            </a:r>
            <a:r>
              <a:rPr sz="1950" spc="-1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950" spc="-16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950" spc="-100" dirty="0">
                <a:solidFill>
                  <a:srgbClr val="FFFFFF"/>
                </a:solidFill>
                <a:latin typeface="Verdana"/>
                <a:cs typeface="Verdana"/>
              </a:rPr>
              <a:t>j</a:t>
            </a:r>
            <a:r>
              <a:rPr sz="1950" spc="-7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950" spc="-6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950" spc="-6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950" spc="-6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95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950" spc="-4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950" spc="-20" dirty="0">
                <a:solidFill>
                  <a:srgbClr val="FFFFFF"/>
                </a:solidFill>
                <a:latin typeface="Verdana"/>
                <a:cs typeface="Verdana"/>
              </a:rPr>
              <a:t>i  </a:t>
            </a:r>
            <a:r>
              <a:rPr sz="1950" spc="-55" dirty="0">
                <a:solidFill>
                  <a:srgbClr val="FFFFFF"/>
                </a:solidFill>
                <a:latin typeface="Verdana"/>
                <a:cs typeface="Verdana"/>
              </a:rPr>
              <a:t>diharapkan</a:t>
            </a:r>
            <a:endParaRPr sz="1950">
              <a:latin typeface="Verdana"/>
              <a:cs typeface="Verdana"/>
            </a:endParaRPr>
          </a:p>
          <a:p>
            <a:pPr marL="392430">
              <a:lnSpc>
                <a:spcPct val="100000"/>
              </a:lnSpc>
              <a:spcBef>
                <a:spcPts val="215"/>
              </a:spcBef>
            </a:pPr>
            <a:r>
              <a:rPr sz="1950" spc="-165" dirty="0">
                <a:solidFill>
                  <a:srgbClr val="FFFFFF"/>
                </a:solidFill>
                <a:latin typeface="Verdana"/>
                <a:cs typeface="Verdana"/>
              </a:rPr>
              <a:t>•ka</a:t>
            </a:r>
            <a:r>
              <a:rPr sz="1950" spc="-8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950" spc="-4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950" spc="-8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950" spc="-3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9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100" dirty="0">
                <a:solidFill>
                  <a:srgbClr val="FFFFFF"/>
                </a:solidFill>
                <a:latin typeface="Verdana"/>
                <a:cs typeface="Verdana"/>
              </a:rPr>
              <a:t>ma</a:t>
            </a:r>
            <a:r>
              <a:rPr sz="1950" spc="-114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1950" spc="-10" dirty="0">
                <a:solidFill>
                  <a:srgbClr val="FFFFFF"/>
                </a:solidFill>
                <a:latin typeface="Verdana"/>
                <a:cs typeface="Verdana"/>
              </a:rPr>
              <a:t>pu</a:t>
            </a:r>
            <a:r>
              <a:rPr sz="195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85" dirty="0">
                <a:solidFill>
                  <a:srgbClr val="FFFFFF"/>
                </a:solidFill>
                <a:latin typeface="Verdana"/>
                <a:cs typeface="Verdana"/>
              </a:rPr>
              <a:t>me</a:t>
            </a:r>
            <a:r>
              <a:rPr sz="1950" spc="-10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1950" spc="-6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950" spc="-7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1950" spc="-11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950" spc="-12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19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950" spc="-2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55" dirty="0">
                <a:solidFill>
                  <a:srgbClr val="FFFFFF"/>
                </a:solidFill>
                <a:latin typeface="Verdana"/>
                <a:cs typeface="Verdana"/>
              </a:rPr>
              <a:t>ap</a:t>
            </a:r>
            <a:r>
              <a:rPr sz="1950" spc="-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95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950" spc="-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950" spc="-4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195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50" dirty="0">
                <a:solidFill>
                  <a:srgbClr val="FFFFFF"/>
                </a:solidFill>
                <a:latin typeface="Verdana"/>
                <a:cs typeface="Verdana"/>
              </a:rPr>
              <a:t>air</a:t>
            </a:r>
            <a:endParaRPr sz="1950">
              <a:latin typeface="Verdana"/>
              <a:cs typeface="Verdana"/>
            </a:endParaRPr>
          </a:p>
          <a:p>
            <a:pPr marL="331470">
              <a:lnSpc>
                <a:spcPct val="100000"/>
              </a:lnSpc>
              <a:spcBef>
                <a:spcPts val="359"/>
              </a:spcBef>
            </a:pPr>
            <a:r>
              <a:rPr sz="1950" spc="-165" dirty="0">
                <a:solidFill>
                  <a:srgbClr val="FFFFFF"/>
                </a:solidFill>
                <a:latin typeface="Verdana"/>
                <a:cs typeface="Verdana"/>
              </a:rPr>
              <a:t>•ka</a:t>
            </a:r>
            <a:r>
              <a:rPr sz="1950" spc="-8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950" spc="-4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950" spc="-8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950" spc="-3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9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80" dirty="0">
                <a:solidFill>
                  <a:srgbClr val="FFFFFF"/>
                </a:solidFill>
                <a:latin typeface="Verdana"/>
                <a:cs typeface="Verdana"/>
              </a:rPr>
              <a:t>memaha</a:t>
            </a:r>
            <a:r>
              <a:rPr sz="1950" spc="-13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19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950" spc="-2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75" dirty="0">
                <a:solidFill>
                  <a:srgbClr val="FFFFFF"/>
                </a:solidFill>
                <a:latin typeface="Verdana"/>
                <a:cs typeface="Verdana"/>
              </a:rPr>
              <a:t>je</a:t>
            </a:r>
            <a:r>
              <a:rPr sz="1950" spc="-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950" spc="-3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950" spc="-4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95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35" dirty="0">
                <a:solidFill>
                  <a:srgbClr val="FFFFFF"/>
                </a:solidFill>
                <a:latin typeface="Verdana"/>
                <a:cs typeface="Verdana"/>
              </a:rPr>
              <a:t>da</a:t>
            </a:r>
            <a:r>
              <a:rPr sz="1950" spc="-3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950"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20" dirty="0">
                <a:solidFill>
                  <a:srgbClr val="FFFFFF"/>
                </a:solidFill>
                <a:latin typeface="Verdana"/>
                <a:cs typeface="Verdana"/>
              </a:rPr>
              <a:t>sifa</a:t>
            </a:r>
            <a:r>
              <a:rPr sz="1950" spc="-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950" spc="-155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1950" spc="-20" dirty="0">
                <a:solidFill>
                  <a:srgbClr val="FFFFFF"/>
                </a:solidFill>
                <a:latin typeface="Verdana"/>
                <a:cs typeface="Verdana"/>
              </a:rPr>
              <a:t>sifa</a:t>
            </a:r>
            <a:r>
              <a:rPr sz="1950" spc="-1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95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-50" dirty="0">
                <a:solidFill>
                  <a:srgbClr val="FFFFFF"/>
                </a:solidFill>
                <a:latin typeface="Verdana"/>
                <a:cs typeface="Verdana"/>
              </a:rPr>
              <a:t>air</a:t>
            </a:r>
            <a:endParaRPr sz="195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5604" y="2035939"/>
            <a:ext cx="8992870" cy="1057910"/>
            <a:chOff x="75604" y="2035939"/>
            <a:chExt cx="8992870" cy="1057910"/>
          </a:xfrm>
        </p:grpSpPr>
        <p:sp>
          <p:nvSpPr>
            <p:cNvPr id="9" name="object 9"/>
            <p:cNvSpPr/>
            <p:nvPr/>
          </p:nvSpPr>
          <p:spPr>
            <a:xfrm>
              <a:off x="75604" y="2096412"/>
              <a:ext cx="996950" cy="996950"/>
            </a:xfrm>
            <a:custGeom>
              <a:avLst/>
              <a:gdLst/>
              <a:ahLst/>
              <a:cxnLst/>
              <a:rect l="l" t="t" r="r" b="b"/>
              <a:pathLst>
                <a:path w="996950" h="996950">
                  <a:moveTo>
                    <a:pt x="498164" y="0"/>
                  </a:moveTo>
                  <a:lnTo>
                    <a:pt x="546141" y="2281"/>
                  </a:lnTo>
                  <a:lnTo>
                    <a:pt x="592827" y="8988"/>
                  </a:lnTo>
                  <a:lnTo>
                    <a:pt x="638014" y="19909"/>
                  </a:lnTo>
                  <a:lnTo>
                    <a:pt x="681494" y="34837"/>
                  </a:lnTo>
                  <a:lnTo>
                    <a:pt x="723057" y="53563"/>
                  </a:lnTo>
                  <a:lnTo>
                    <a:pt x="762494" y="75877"/>
                  </a:lnTo>
                  <a:lnTo>
                    <a:pt x="799598" y="101571"/>
                  </a:lnTo>
                  <a:lnTo>
                    <a:pt x="834159" y="130436"/>
                  </a:lnTo>
                  <a:lnTo>
                    <a:pt x="865968" y="162262"/>
                  </a:lnTo>
                  <a:lnTo>
                    <a:pt x="894816" y="196842"/>
                  </a:lnTo>
                  <a:lnTo>
                    <a:pt x="920496" y="233965"/>
                  </a:lnTo>
                  <a:lnTo>
                    <a:pt x="942797" y="273423"/>
                  </a:lnTo>
                  <a:lnTo>
                    <a:pt x="961512" y="315007"/>
                  </a:lnTo>
                  <a:lnTo>
                    <a:pt x="976432" y="358508"/>
                  </a:lnTo>
                  <a:lnTo>
                    <a:pt x="987347" y="403717"/>
                  </a:lnTo>
                  <a:lnTo>
                    <a:pt x="994049" y="450426"/>
                  </a:lnTo>
                  <a:lnTo>
                    <a:pt x="996330" y="498424"/>
                  </a:lnTo>
                  <a:lnTo>
                    <a:pt x="994049" y="546423"/>
                  </a:lnTo>
                  <a:lnTo>
                    <a:pt x="987347" y="593130"/>
                  </a:lnTo>
                  <a:lnTo>
                    <a:pt x="976432" y="638338"/>
                  </a:lnTo>
                  <a:lnTo>
                    <a:pt x="961512" y="681837"/>
                  </a:lnTo>
                  <a:lnTo>
                    <a:pt x="942797" y="723419"/>
                  </a:lnTo>
                  <a:lnTo>
                    <a:pt x="920496" y="762875"/>
                  </a:lnTo>
                  <a:lnTo>
                    <a:pt x="894816" y="799996"/>
                  </a:lnTo>
                  <a:lnTo>
                    <a:pt x="865968" y="834572"/>
                  </a:lnTo>
                  <a:lnTo>
                    <a:pt x="834159" y="866396"/>
                  </a:lnTo>
                  <a:lnTo>
                    <a:pt x="799598" y="895258"/>
                  </a:lnTo>
                  <a:lnTo>
                    <a:pt x="762494" y="920949"/>
                  </a:lnTo>
                  <a:lnTo>
                    <a:pt x="723057" y="943261"/>
                  </a:lnTo>
                  <a:lnTo>
                    <a:pt x="681494" y="961984"/>
                  </a:lnTo>
                  <a:lnTo>
                    <a:pt x="638015" y="976911"/>
                  </a:lnTo>
                  <a:lnTo>
                    <a:pt x="592827" y="987831"/>
                  </a:lnTo>
                  <a:lnTo>
                    <a:pt x="546141" y="994536"/>
                  </a:lnTo>
                  <a:lnTo>
                    <a:pt x="498165" y="996818"/>
                  </a:lnTo>
                  <a:lnTo>
                    <a:pt x="450188" y="994536"/>
                  </a:lnTo>
                  <a:lnTo>
                    <a:pt x="403502" y="987831"/>
                  </a:lnTo>
                  <a:lnTo>
                    <a:pt x="358315" y="976911"/>
                  </a:lnTo>
                  <a:lnTo>
                    <a:pt x="314835" y="961984"/>
                  </a:lnTo>
                  <a:lnTo>
                    <a:pt x="273272" y="943261"/>
                  </a:lnTo>
                  <a:lnTo>
                    <a:pt x="233835" y="920949"/>
                  </a:lnTo>
                  <a:lnTo>
                    <a:pt x="196731" y="895258"/>
                  </a:lnTo>
                  <a:lnTo>
                    <a:pt x="162170" y="866396"/>
                  </a:lnTo>
                  <a:lnTo>
                    <a:pt x="130361" y="834572"/>
                  </a:lnTo>
                  <a:lnTo>
                    <a:pt x="101513" y="799996"/>
                  </a:lnTo>
                  <a:lnTo>
                    <a:pt x="75833" y="762875"/>
                  </a:lnTo>
                  <a:lnTo>
                    <a:pt x="53532" y="723419"/>
                  </a:lnTo>
                  <a:lnTo>
                    <a:pt x="34817" y="681837"/>
                  </a:lnTo>
                  <a:lnTo>
                    <a:pt x="19897" y="638338"/>
                  </a:lnTo>
                  <a:lnTo>
                    <a:pt x="8982" y="593130"/>
                  </a:lnTo>
                  <a:lnTo>
                    <a:pt x="2280" y="546423"/>
                  </a:lnTo>
                  <a:lnTo>
                    <a:pt x="0" y="498424"/>
                  </a:lnTo>
                  <a:lnTo>
                    <a:pt x="2280" y="450426"/>
                  </a:lnTo>
                  <a:lnTo>
                    <a:pt x="8982" y="403717"/>
                  </a:lnTo>
                  <a:lnTo>
                    <a:pt x="19897" y="358508"/>
                  </a:lnTo>
                  <a:lnTo>
                    <a:pt x="34817" y="315007"/>
                  </a:lnTo>
                  <a:lnTo>
                    <a:pt x="53532" y="273423"/>
                  </a:lnTo>
                  <a:lnTo>
                    <a:pt x="75833" y="233965"/>
                  </a:lnTo>
                  <a:lnTo>
                    <a:pt x="101513" y="196842"/>
                  </a:lnTo>
                  <a:lnTo>
                    <a:pt x="130361" y="162262"/>
                  </a:lnTo>
                  <a:lnTo>
                    <a:pt x="162170" y="130436"/>
                  </a:lnTo>
                  <a:lnTo>
                    <a:pt x="196731" y="101571"/>
                  </a:lnTo>
                  <a:lnTo>
                    <a:pt x="233835" y="75877"/>
                  </a:lnTo>
                  <a:lnTo>
                    <a:pt x="273272" y="53563"/>
                  </a:lnTo>
                  <a:lnTo>
                    <a:pt x="314835" y="34837"/>
                  </a:lnTo>
                  <a:lnTo>
                    <a:pt x="358314" y="19909"/>
                  </a:lnTo>
                  <a:lnTo>
                    <a:pt x="403502" y="8988"/>
                  </a:lnTo>
                  <a:lnTo>
                    <a:pt x="450188" y="2281"/>
                  </a:lnTo>
                  <a:lnTo>
                    <a:pt x="498164" y="0"/>
                  </a:lnTo>
                  <a:close/>
                </a:path>
              </a:pathLst>
            </a:custGeom>
            <a:solidFill>
              <a:srgbClr val="FFD2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4678" y="2326512"/>
              <a:ext cx="558800" cy="536575"/>
            </a:xfrm>
            <a:custGeom>
              <a:avLst/>
              <a:gdLst/>
              <a:ahLst/>
              <a:cxnLst/>
              <a:rect l="l" t="t" r="r" b="b"/>
              <a:pathLst>
                <a:path w="558800" h="536575">
                  <a:moveTo>
                    <a:pt x="299847" y="485127"/>
                  </a:moveTo>
                  <a:lnTo>
                    <a:pt x="297002" y="464413"/>
                  </a:lnTo>
                  <a:lnTo>
                    <a:pt x="286080" y="445477"/>
                  </a:lnTo>
                  <a:lnTo>
                    <a:pt x="128028" y="268325"/>
                  </a:lnTo>
                  <a:lnTo>
                    <a:pt x="285089" y="91198"/>
                  </a:lnTo>
                  <a:lnTo>
                    <a:pt x="296138" y="72682"/>
                  </a:lnTo>
                  <a:lnTo>
                    <a:pt x="299212" y="51904"/>
                  </a:lnTo>
                  <a:lnTo>
                    <a:pt x="294233" y="31521"/>
                  </a:lnTo>
                  <a:lnTo>
                    <a:pt x="281089" y="14135"/>
                  </a:lnTo>
                  <a:lnTo>
                    <a:pt x="262585" y="3073"/>
                  </a:lnTo>
                  <a:lnTo>
                    <a:pt x="241820" y="0"/>
                  </a:lnTo>
                  <a:lnTo>
                    <a:pt x="221437" y="4991"/>
                  </a:lnTo>
                  <a:lnTo>
                    <a:pt x="204063" y="18135"/>
                  </a:lnTo>
                  <a:lnTo>
                    <a:pt x="13004" y="232308"/>
                  </a:lnTo>
                  <a:lnTo>
                    <a:pt x="13004" y="233299"/>
                  </a:lnTo>
                  <a:lnTo>
                    <a:pt x="11988" y="234302"/>
                  </a:lnTo>
                  <a:lnTo>
                    <a:pt x="10998" y="236308"/>
                  </a:lnTo>
                  <a:lnTo>
                    <a:pt x="9994" y="237312"/>
                  </a:lnTo>
                  <a:lnTo>
                    <a:pt x="8991" y="239306"/>
                  </a:lnTo>
                  <a:lnTo>
                    <a:pt x="6997" y="241312"/>
                  </a:lnTo>
                  <a:lnTo>
                    <a:pt x="4991" y="245313"/>
                  </a:lnTo>
                  <a:lnTo>
                    <a:pt x="4991" y="246316"/>
                  </a:lnTo>
                  <a:lnTo>
                    <a:pt x="2997" y="250317"/>
                  </a:lnTo>
                  <a:lnTo>
                    <a:pt x="1993" y="251320"/>
                  </a:lnTo>
                  <a:lnTo>
                    <a:pt x="1993" y="255320"/>
                  </a:lnTo>
                  <a:lnTo>
                    <a:pt x="990" y="256324"/>
                  </a:lnTo>
                  <a:lnTo>
                    <a:pt x="990" y="258318"/>
                  </a:lnTo>
                  <a:lnTo>
                    <a:pt x="0" y="260324"/>
                  </a:lnTo>
                  <a:lnTo>
                    <a:pt x="0" y="266331"/>
                  </a:lnTo>
                  <a:lnTo>
                    <a:pt x="990" y="269341"/>
                  </a:lnTo>
                  <a:lnTo>
                    <a:pt x="990" y="276339"/>
                  </a:lnTo>
                  <a:lnTo>
                    <a:pt x="1993" y="277342"/>
                  </a:lnTo>
                  <a:lnTo>
                    <a:pt x="1993" y="281343"/>
                  </a:lnTo>
                  <a:lnTo>
                    <a:pt x="2997" y="282346"/>
                  </a:lnTo>
                  <a:lnTo>
                    <a:pt x="2997" y="284340"/>
                  </a:lnTo>
                  <a:lnTo>
                    <a:pt x="3987" y="286346"/>
                  </a:lnTo>
                  <a:lnTo>
                    <a:pt x="3987" y="287350"/>
                  </a:lnTo>
                  <a:lnTo>
                    <a:pt x="4991" y="289344"/>
                  </a:lnTo>
                  <a:lnTo>
                    <a:pt x="4991" y="291350"/>
                  </a:lnTo>
                  <a:lnTo>
                    <a:pt x="5994" y="292354"/>
                  </a:lnTo>
                  <a:lnTo>
                    <a:pt x="6997" y="294360"/>
                  </a:lnTo>
                  <a:lnTo>
                    <a:pt x="7988" y="295351"/>
                  </a:lnTo>
                  <a:lnTo>
                    <a:pt x="8991" y="297357"/>
                  </a:lnTo>
                  <a:lnTo>
                    <a:pt x="9994" y="298361"/>
                  </a:lnTo>
                  <a:lnTo>
                    <a:pt x="10998" y="300355"/>
                  </a:lnTo>
                  <a:lnTo>
                    <a:pt x="11988" y="301358"/>
                  </a:lnTo>
                  <a:lnTo>
                    <a:pt x="13004" y="303364"/>
                  </a:lnTo>
                  <a:lnTo>
                    <a:pt x="13004" y="304368"/>
                  </a:lnTo>
                  <a:lnTo>
                    <a:pt x="13995" y="305358"/>
                  </a:lnTo>
                  <a:lnTo>
                    <a:pt x="205054" y="518528"/>
                  </a:lnTo>
                  <a:lnTo>
                    <a:pt x="214007" y="526415"/>
                  </a:lnTo>
                  <a:lnTo>
                    <a:pt x="224066" y="532041"/>
                  </a:lnTo>
                  <a:lnTo>
                    <a:pt x="234886" y="535419"/>
                  </a:lnTo>
                  <a:lnTo>
                    <a:pt x="246075" y="536536"/>
                  </a:lnTo>
                  <a:lnTo>
                    <a:pt x="255778" y="535622"/>
                  </a:lnTo>
                  <a:lnTo>
                    <a:pt x="265201" y="532917"/>
                  </a:lnTo>
                  <a:lnTo>
                    <a:pt x="274066" y="528523"/>
                  </a:lnTo>
                  <a:lnTo>
                    <a:pt x="282079" y="522541"/>
                  </a:lnTo>
                  <a:lnTo>
                    <a:pt x="294805" y="505282"/>
                  </a:lnTo>
                  <a:lnTo>
                    <a:pt x="299847" y="485127"/>
                  </a:lnTo>
                  <a:close/>
                </a:path>
                <a:path w="558800" h="536575">
                  <a:moveTo>
                    <a:pt x="558304" y="51904"/>
                  </a:moveTo>
                  <a:lnTo>
                    <a:pt x="553313" y="31521"/>
                  </a:lnTo>
                  <a:lnTo>
                    <a:pt x="540169" y="14135"/>
                  </a:lnTo>
                  <a:lnTo>
                    <a:pt x="521665" y="3073"/>
                  </a:lnTo>
                  <a:lnTo>
                    <a:pt x="500913" y="0"/>
                  </a:lnTo>
                  <a:lnTo>
                    <a:pt x="480529" y="4991"/>
                  </a:lnTo>
                  <a:lnTo>
                    <a:pt x="463143" y="18135"/>
                  </a:lnTo>
                  <a:lnTo>
                    <a:pt x="272084" y="233299"/>
                  </a:lnTo>
                  <a:lnTo>
                    <a:pt x="272084" y="234302"/>
                  </a:lnTo>
                  <a:lnTo>
                    <a:pt x="271081" y="235305"/>
                  </a:lnTo>
                  <a:lnTo>
                    <a:pt x="270090" y="237312"/>
                  </a:lnTo>
                  <a:lnTo>
                    <a:pt x="269074" y="238315"/>
                  </a:lnTo>
                  <a:lnTo>
                    <a:pt x="268084" y="240309"/>
                  </a:lnTo>
                  <a:lnTo>
                    <a:pt x="266077" y="242316"/>
                  </a:lnTo>
                  <a:lnTo>
                    <a:pt x="264083" y="246316"/>
                  </a:lnTo>
                  <a:lnTo>
                    <a:pt x="264083" y="247319"/>
                  </a:lnTo>
                  <a:lnTo>
                    <a:pt x="262077" y="251320"/>
                  </a:lnTo>
                  <a:lnTo>
                    <a:pt x="261073" y="252323"/>
                  </a:lnTo>
                  <a:lnTo>
                    <a:pt x="261073" y="256324"/>
                  </a:lnTo>
                  <a:lnTo>
                    <a:pt x="260083" y="257327"/>
                  </a:lnTo>
                  <a:lnTo>
                    <a:pt x="260083" y="259321"/>
                  </a:lnTo>
                  <a:lnTo>
                    <a:pt x="259080" y="261327"/>
                  </a:lnTo>
                  <a:lnTo>
                    <a:pt x="259080" y="276339"/>
                  </a:lnTo>
                  <a:lnTo>
                    <a:pt x="260083" y="277342"/>
                  </a:lnTo>
                  <a:lnTo>
                    <a:pt x="260083" y="281343"/>
                  </a:lnTo>
                  <a:lnTo>
                    <a:pt x="261073" y="282346"/>
                  </a:lnTo>
                  <a:lnTo>
                    <a:pt x="261073" y="284340"/>
                  </a:lnTo>
                  <a:lnTo>
                    <a:pt x="262077" y="286346"/>
                  </a:lnTo>
                  <a:lnTo>
                    <a:pt x="262077" y="287350"/>
                  </a:lnTo>
                  <a:lnTo>
                    <a:pt x="263080" y="289344"/>
                  </a:lnTo>
                  <a:lnTo>
                    <a:pt x="263080" y="291350"/>
                  </a:lnTo>
                  <a:lnTo>
                    <a:pt x="264083" y="292354"/>
                  </a:lnTo>
                  <a:lnTo>
                    <a:pt x="265074" y="294360"/>
                  </a:lnTo>
                  <a:lnTo>
                    <a:pt x="266077" y="295351"/>
                  </a:lnTo>
                  <a:lnTo>
                    <a:pt x="267081" y="297357"/>
                  </a:lnTo>
                  <a:lnTo>
                    <a:pt x="268084" y="298361"/>
                  </a:lnTo>
                  <a:lnTo>
                    <a:pt x="269074" y="300355"/>
                  </a:lnTo>
                  <a:lnTo>
                    <a:pt x="270090" y="301358"/>
                  </a:lnTo>
                  <a:lnTo>
                    <a:pt x="271081" y="303364"/>
                  </a:lnTo>
                  <a:lnTo>
                    <a:pt x="271081" y="304368"/>
                  </a:lnTo>
                  <a:lnTo>
                    <a:pt x="272084" y="305358"/>
                  </a:lnTo>
                  <a:lnTo>
                    <a:pt x="463143" y="518528"/>
                  </a:lnTo>
                  <a:lnTo>
                    <a:pt x="504151" y="536536"/>
                  </a:lnTo>
                  <a:lnTo>
                    <a:pt x="513867" y="535622"/>
                  </a:lnTo>
                  <a:lnTo>
                    <a:pt x="552894" y="505282"/>
                  </a:lnTo>
                  <a:lnTo>
                    <a:pt x="557923" y="485127"/>
                  </a:lnTo>
                  <a:lnTo>
                    <a:pt x="555078" y="464413"/>
                  </a:lnTo>
                  <a:lnTo>
                    <a:pt x="544169" y="445477"/>
                  </a:lnTo>
                  <a:lnTo>
                    <a:pt x="386118" y="268325"/>
                  </a:lnTo>
                  <a:lnTo>
                    <a:pt x="544169" y="91198"/>
                  </a:lnTo>
                  <a:lnTo>
                    <a:pt x="555218" y="72682"/>
                  </a:lnTo>
                  <a:lnTo>
                    <a:pt x="558304" y="519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011531" y="2035939"/>
              <a:ext cx="1056640" cy="1057275"/>
            </a:xfrm>
            <a:custGeom>
              <a:avLst/>
              <a:gdLst/>
              <a:ahLst/>
              <a:cxnLst/>
              <a:rect l="l" t="t" r="r" b="b"/>
              <a:pathLst>
                <a:path w="1056640" h="1057275">
                  <a:moveTo>
                    <a:pt x="528279" y="0"/>
                  </a:moveTo>
                  <a:lnTo>
                    <a:pt x="480195" y="2160"/>
                  </a:lnTo>
                  <a:lnTo>
                    <a:pt x="433321" y="8516"/>
                  </a:lnTo>
                  <a:lnTo>
                    <a:pt x="387842" y="18881"/>
                  </a:lnTo>
                  <a:lnTo>
                    <a:pt x="343946" y="33070"/>
                  </a:lnTo>
                  <a:lnTo>
                    <a:pt x="301818" y="50894"/>
                  </a:lnTo>
                  <a:lnTo>
                    <a:pt x="261647" y="72167"/>
                  </a:lnTo>
                  <a:lnTo>
                    <a:pt x="223617" y="96704"/>
                  </a:lnTo>
                  <a:lnTo>
                    <a:pt x="187916" y="124316"/>
                  </a:lnTo>
                  <a:lnTo>
                    <a:pt x="154729" y="154817"/>
                  </a:lnTo>
                  <a:lnTo>
                    <a:pt x="124244" y="188022"/>
                  </a:lnTo>
                  <a:lnTo>
                    <a:pt x="96648" y="223742"/>
                  </a:lnTo>
                  <a:lnTo>
                    <a:pt x="72125" y="261792"/>
                  </a:lnTo>
                  <a:lnTo>
                    <a:pt x="50864" y="301984"/>
                  </a:lnTo>
                  <a:lnTo>
                    <a:pt x="33050" y="344133"/>
                  </a:lnTo>
                  <a:lnTo>
                    <a:pt x="18870" y="388051"/>
                  </a:lnTo>
                  <a:lnTo>
                    <a:pt x="8511" y="433552"/>
                  </a:lnTo>
                  <a:lnTo>
                    <a:pt x="2158" y="480449"/>
                  </a:lnTo>
                  <a:lnTo>
                    <a:pt x="0" y="528555"/>
                  </a:lnTo>
                  <a:lnTo>
                    <a:pt x="2158" y="576661"/>
                  </a:lnTo>
                  <a:lnTo>
                    <a:pt x="8511" y="623557"/>
                  </a:lnTo>
                  <a:lnTo>
                    <a:pt x="18870" y="669057"/>
                  </a:lnTo>
                  <a:lnTo>
                    <a:pt x="33050" y="712973"/>
                  </a:lnTo>
                  <a:lnTo>
                    <a:pt x="50864" y="755119"/>
                  </a:lnTo>
                  <a:lnTo>
                    <a:pt x="72126" y="795310"/>
                  </a:lnTo>
                  <a:lnTo>
                    <a:pt x="96648" y="833357"/>
                  </a:lnTo>
                  <a:lnTo>
                    <a:pt x="124245" y="869075"/>
                  </a:lnTo>
                  <a:lnTo>
                    <a:pt x="154730" y="902276"/>
                  </a:lnTo>
                  <a:lnTo>
                    <a:pt x="187916" y="932775"/>
                  </a:lnTo>
                  <a:lnTo>
                    <a:pt x="223617" y="960385"/>
                  </a:lnTo>
                  <a:lnTo>
                    <a:pt x="261647" y="984918"/>
                  </a:lnTo>
                  <a:lnTo>
                    <a:pt x="301819" y="1006189"/>
                  </a:lnTo>
                  <a:lnTo>
                    <a:pt x="343946" y="1024012"/>
                  </a:lnTo>
                  <a:lnTo>
                    <a:pt x="387842" y="1038198"/>
                  </a:lnTo>
                  <a:lnTo>
                    <a:pt x="433321" y="1048562"/>
                  </a:lnTo>
                  <a:lnTo>
                    <a:pt x="480196" y="1054918"/>
                  </a:lnTo>
                  <a:lnTo>
                    <a:pt x="528280" y="1057077"/>
                  </a:lnTo>
                  <a:lnTo>
                    <a:pt x="576364" y="1054918"/>
                  </a:lnTo>
                  <a:lnTo>
                    <a:pt x="623239" y="1048562"/>
                  </a:lnTo>
                  <a:lnTo>
                    <a:pt x="668717" y="1038198"/>
                  </a:lnTo>
                  <a:lnTo>
                    <a:pt x="712614" y="1024012"/>
                  </a:lnTo>
                  <a:lnTo>
                    <a:pt x="754741" y="1006189"/>
                  </a:lnTo>
                  <a:lnTo>
                    <a:pt x="794913" y="984918"/>
                  </a:lnTo>
                  <a:lnTo>
                    <a:pt x="832942" y="960385"/>
                  </a:lnTo>
                  <a:lnTo>
                    <a:pt x="868644" y="932775"/>
                  </a:lnTo>
                  <a:lnTo>
                    <a:pt x="901830" y="902276"/>
                  </a:lnTo>
                  <a:lnTo>
                    <a:pt x="932315" y="869075"/>
                  </a:lnTo>
                  <a:lnTo>
                    <a:pt x="959912" y="833357"/>
                  </a:lnTo>
                  <a:lnTo>
                    <a:pt x="984434" y="795310"/>
                  </a:lnTo>
                  <a:lnTo>
                    <a:pt x="1005695" y="755120"/>
                  </a:lnTo>
                  <a:lnTo>
                    <a:pt x="1023509" y="712973"/>
                  </a:lnTo>
                  <a:lnTo>
                    <a:pt x="1037689" y="669057"/>
                  </a:lnTo>
                  <a:lnTo>
                    <a:pt x="1048048" y="623557"/>
                  </a:lnTo>
                  <a:lnTo>
                    <a:pt x="1054401" y="576661"/>
                  </a:lnTo>
                  <a:lnTo>
                    <a:pt x="1056560" y="528555"/>
                  </a:lnTo>
                  <a:lnTo>
                    <a:pt x="1054401" y="480449"/>
                  </a:lnTo>
                  <a:lnTo>
                    <a:pt x="1048048" y="433552"/>
                  </a:lnTo>
                  <a:lnTo>
                    <a:pt x="1037689" y="388051"/>
                  </a:lnTo>
                  <a:lnTo>
                    <a:pt x="1023509" y="344133"/>
                  </a:lnTo>
                  <a:lnTo>
                    <a:pt x="1005695" y="301985"/>
                  </a:lnTo>
                  <a:lnTo>
                    <a:pt x="984434" y="261792"/>
                  </a:lnTo>
                  <a:lnTo>
                    <a:pt x="959911" y="223742"/>
                  </a:lnTo>
                  <a:lnTo>
                    <a:pt x="932314" y="188022"/>
                  </a:lnTo>
                  <a:lnTo>
                    <a:pt x="901830" y="154818"/>
                  </a:lnTo>
                  <a:lnTo>
                    <a:pt x="868643" y="124316"/>
                  </a:lnTo>
                  <a:lnTo>
                    <a:pt x="832942" y="96704"/>
                  </a:lnTo>
                  <a:lnTo>
                    <a:pt x="794912" y="72167"/>
                  </a:lnTo>
                  <a:lnTo>
                    <a:pt x="754740" y="50894"/>
                  </a:lnTo>
                  <a:lnTo>
                    <a:pt x="712613" y="33070"/>
                  </a:lnTo>
                  <a:lnTo>
                    <a:pt x="668717" y="18881"/>
                  </a:lnTo>
                  <a:lnTo>
                    <a:pt x="623238" y="8516"/>
                  </a:lnTo>
                  <a:lnTo>
                    <a:pt x="576363" y="2160"/>
                  </a:lnTo>
                  <a:lnTo>
                    <a:pt x="528279" y="0"/>
                  </a:lnTo>
                  <a:close/>
                </a:path>
              </a:pathLst>
            </a:custGeom>
            <a:solidFill>
              <a:srgbClr val="FFD2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43709" y="2279941"/>
              <a:ext cx="592455" cy="569595"/>
            </a:xfrm>
            <a:custGeom>
              <a:avLst/>
              <a:gdLst/>
              <a:ahLst/>
              <a:cxnLst/>
              <a:rect l="l" t="t" r="r" b="b"/>
              <a:pathLst>
                <a:path w="592454" h="569594">
                  <a:moveTo>
                    <a:pt x="317309" y="277139"/>
                  </a:moveTo>
                  <a:lnTo>
                    <a:pt x="316255" y="275005"/>
                  </a:lnTo>
                  <a:lnTo>
                    <a:pt x="316255" y="272884"/>
                  </a:lnTo>
                  <a:lnTo>
                    <a:pt x="315188" y="271818"/>
                  </a:lnTo>
                  <a:lnTo>
                    <a:pt x="315188" y="267589"/>
                  </a:lnTo>
                  <a:lnTo>
                    <a:pt x="314121" y="266522"/>
                  </a:lnTo>
                  <a:lnTo>
                    <a:pt x="312000" y="262267"/>
                  </a:lnTo>
                  <a:lnTo>
                    <a:pt x="312000" y="261213"/>
                  </a:lnTo>
                  <a:lnTo>
                    <a:pt x="309880" y="256971"/>
                  </a:lnTo>
                  <a:lnTo>
                    <a:pt x="307759" y="254850"/>
                  </a:lnTo>
                  <a:lnTo>
                    <a:pt x="306705" y="252730"/>
                  </a:lnTo>
                  <a:lnTo>
                    <a:pt x="305638" y="251663"/>
                  </a:lnTo>
                  <a:lnTo>
                    <a:pt x="304584" y="249542"/>
                  </a:lnTo>
                  <a:lnTo>
                    <a:pt x="303517" y="248475"/>
                  </a:lnTo>
                  <a:lnTo>
                    <a:pt x="303517" y="247408"/>
                  </a:lnTo>
                  <a:lnTo>
                    <a:pt x="100901" y="19240"/>
                  </a:lnTo>
                  <a:lnTo>
                    <a:pt x="82473" y="5295"/>
                  </a:lnTo>
                  <a:lnTo>
                    <a:pt x="60858" y="0"/>
                  </a:lnTo>
                  <a:lnTo>
                    <a:pt x="38849" y="3276"/>
                  </a:lnTo>
                  <a:lnTo>
                    <a:pt x="19227" y="14998"/>
                  </a:lnTo>
                  <a:lnTo>
                    <a:pt x="5283" y="33439"/>
                  </a:lnTo>
                  <a:lnTo>
                    <a:pt x="0" y="55054"/>
                  </a:lnTo>
                  <a:lnTo>
                    <a:pt x="3263" y="77076"/>
                  </a:lnTo>
                  <a:lnTo>
                    <a:pt x="14986" y="96710"/>
                  </a:lnTo>
                  <a:lnTo>
                    <a:pt x="182587" y="284556"/>
                  </a:lnTo>
                  <a:lnTo>
                    <a:pt x="14986" y="472414"/>
                  </a:lnTo>
                  <a:lnTo>
                    <a:pt x="3416" y="492493"/>
                  </a:lnTo>
                  <a:lnTo>
                    <a:pt x="393" y="514464"/>
                  </a:lnTo>
                  <a:lnTo>
                    <a:pt x="5740" y="535838"/>
                  </a:lnTo>
                  <a:lnTo>
                    <a:pt x="37122" y="565137"/>
                  </a:lnTo>
                  <a:lnTo>
                    <a:pt x="57416" y="568985"/>
                  </a:lnTo>
                  <a:lnTo>
                    <a:pt x="69291" y="567791"/>
                  </a:lnTo>
                  <a:lnTo>
                    <a:pt x="80759" y="564210"/>
                  </a:lnTo>
                  <a:lnTo>
                    <a:pt x="91427" y="558241"/>
                  </a:lnTo>
                  <a:lnTo>
                    <a:pt x="100901" y="549884"/>
                  </a:lnTo>
                  <a:lnTo>
                    <a:pt x="303517" y="323824"/>
                  </a:lnTo>
                  <a:lnTo>
                    <a:pt x="304584" y="322770"/>
                  </a:lnTo>
                  <a:lnTo>
                    <a:pt x="304584" y="321703"/>
                  </a:lnTo>
                  <a:lnTo>
                    <a:pt x="305638" y="319582"/>
                  </a:lnTo>
                  <a:lnTo>
                    <a:pt x="306705" y="318528"/>
                  </a:lnTo>
                  <a:lnTo>
                    <a:pt x="307759" y="316407"/>
                  </a:lnTo>
                  <a:lnTo>
                    <a:pt x="308825" y="315341"/>
                  </a:lnTo>
                  <a:lnTo>
                    <a:pt x="309880" y="313220"/>
                  </a:lnTo>
                  <a:lnTo>
                    <a:pt x="310946" y="312153"/>
                  </a:lnTo>
                  <a:lnTo>
                    <a:pt x="312000" y="310032"/>
                  </a:lnTo>
                  <a:lnTo>
                    <a:pt x="313067" y="308965"/>
                  </a:lnTo>
                  <a:lnTo>
                    <a:pt x="313067" y="306844"/>
                  </a:lnTo>
                  <a:lnTo>
                    <a:pt x="314121" y="304723"/>
                  </a:lnTo>
                  <a:lnTo>
                    <a:pt x="314121" y="303669"/>
                  </a:lnTo>
                  <a:lnTo>
                    <a:pt x="315188" y="301548"/>
                  </a:lnTo>
                  <a:lnTo>
                    <a:pt x="315188" y="299415"/>
                  </a:lnTo>
                  <a:lnTo>
                    <a:pt x="316255" y="298348"/>
                  </a:lnTo>
                  <a:lnTo>
                    <a:pt x="316255" y="294119"/>
                  </a:lnTo>
                  <a:lnTo>
                    <a:pt x="317309" y="293052"/>
                  </a:lnTo>
                  <a:lnTo>
                    <a:pt x="317309" y="277139"/>
                  </a:lnTo>
                  <a:close/>
                </a:path>
                <a:path w="592454" h="569594">
                  <a:moveTo>
                    <a:pt x="592061" y="276072"/>
                  </a:moveTo>
                  <a:lnTo>
                    <a:pt x="590994" y="273939"/>
                  </a:lnTo>
                  <a:lnTo>
                    <a:pt x="590994" y="271818"/>
                  </a:lnTo>
                  <a:lnTo>
                    <a:pt x="589927" y="270764"/>
                  </a:lnTo>
                  <a:lnTo>
                    <a:pt x="589927" y="266522"/>
                  </a:lnTo>
                  <a:lnTo>
                    <a:pt x="588873" y="265468"/>
                  </a:lnTo>
                  <a:lnTo>
                    <a:pt x="586752" y="261213"/>
                  </a:lnTo>
                  <a:lnTo>
                    <a:pt x="586752" y="260146"/>
                  </a:lnTo>
                  <a:lnTo>
                    <a:pt x="584631" y="255905"/>
                  </a:lnTo>
                  <a:lnTo>
                    <a:pt x="582510" y="253784"/>
                  </a:lnTo>
                  <a:lnTo>
                    <a:pt x="581456" y="251663"/>
                  </a:lnTo>
                  <a:lnTo>
                    <a:pt x="580390" y="250596"/>
                  </a:lnTo>
                  <a:lnTo>
                    <a:pt x="579335" y="248475"/>
                  </a:lnTo>
                  <a:lnTo>
                    <a:pt x="578269" y="247408"/>
                  </a:lnTo>
                  <a:lnTo>
                    <a:pt x="578269" y="246354"/>
                  </a:lnTo>
                  <a:lnTo>
                    <a:pt x="375653" y="19240"/>
                  </a:lnTo>
                  <a:lnTo>
                    <a:pt x="357225" y="5295"/>
                  </a:lnTo>
                  <a:lnTo>
                    <a:pt x="335610" y="0"/>
                  </a:lnTo>
                  <a:lnTo>
                    <a:pt x="313601" y="3276"/>
                  </a:lnTo>
                  <a:lnTo>
                    <a:pt x="293979" y="14998"/>
                  </a:lnTo>
                  <a:lnTo>
                    <a:pt x="280035" y="33439"/>
                  </a:lnTo>
                  <a:lnTo>
                    <a:pt x="274739" y="55054"/>
                  </a:lnTo>
                  <a:lnTo>
                    <a:pt x="278015" y="77076"/>
                  </a:lnTo>
                  <a:lnTo>
                    <a:pt x="289725" y="96710"/>
                  </a:lnTo>
                  <a:lnTo>
                    <a:pt x="456272" y="284556"/>
                  </a:lnTo>
                  <a:lnTo>
                    <a:pt x="288671" y="472414"/>
                  </a:lnTo>
                  <a:lnTo>
                    <a:pt x="277101" y="492493"/>
                  </a:lnTo>
                  <a:lnTo>
                    <a:pt x="274091" y="514464"/>
                  </a:lnTo>
                  <a:lnTo>
                    <a:pt x="279425" y="535838"/>
                  </a:lnTo>
                  <a:lnTo>
                    <a:pt x="310819" y="565137"/>
                  </a:lnTo>
                  <a:lnTo>
                    <a:pt x="331101" y="568985"/>
                  </a:lnTo>
                  <a:lnTo>
                    <a:pt x="342963" y="567791"/>
                  </a:lnTo>
                  <a:lnTo>
                    <a:pt x="354444" y="564210"/>
                  </a:lnTo>
                  <a:lnTo>
                    <a:pt x="365112" y="558241"/>
                  </a:lnTo>
                  <a:lnTo>
                    <a:pt x="374599" y="549884"/>
                  </a:lnTo>
                  <a:lnTo>
                    <a:pt x="577215" y="323824"/>
                  </a:lnTo>
                  <a:lnTo>
                    <a:pt x="578269" y="322770"/>
                  </a:lnTo>
                  <a:lnTo>
                    <a:pt x="578269" y="321703"/>
                  </a:lnTo>
                  <a:lnTo>
                    <a:pt x="579335" y="319582"/>
                  </a:lnTo>
                  <a:lnTo>
                    <a:pt x="580390" y="318528"/>
                  </a:lnTo>
                  <a:lnTo>
                    <a:pt x="581456" y="316407"/>
                  </a:lnTo>
                  <a:lnTo>
                    <a:pt x="582510" y="315341"/>
                  </a:lnTo>
                  <a:lnTo>
                    <a:pt x="583577" y="313220"/>
                  </a:lnTo>
                  <a:lnTo>
                    <a:pt x="584631" y="312153"/>
                  </a:lnTo>
                  <a:lnTo>
                    <a:pt x="585698" y="310032"/>
                  </a:lnTo>
                  <a:lnTo>
                    <a:pt x="586752" y="308965"/>
                  </a:lnTo>
                  <a:lnTo>
                    <a:pt x="586752" y="306844"/>
                  </a:lnTo>
                  <a:lnTo>
                    <a:pt x="587819" y="304723"/>
                  </a:lnTo>
                  <a:lnTo>
                    <a:pt x="587819" y="303669"/>
                  </a:lnTo>
                  <a:lnTo>
                    <a:pt x="588873" y="301548"/>
                  </a:lnTo>
                  <a:lnTo>
                    <a:pt x="588873" y="299415"/>
                  </a:lnTo>
                  <a:lnTo>
                    <a:pt x="589927" y="298348"/>
                  </a:lnTo>
                  <a:lnTo>
                    <a:pt x="589927" y="294119"/>
                  </a:lnTo>
                  <a:lnTo>
                    <a:pt x="590994" y="293052"/>
                  </a:lnTo>
                  <a:lnTo>
                    <a:pt x="590994" y="285623"/>
                  </a:lnTo>
                  <a:lnTo>
                    <a:pt x="592061" y="282435"/>
                  </a:lnTo>
                  <a:lnTo>
                    <a:pt x="592061" y="2760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FECD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33756"/>
            <a:ext cx="9144000" cy="4810125"/>
            <a:chOff x="0" y="333756"/>
            <a:chExt cx="9144000" cy="4810125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28698"/>
              <a:ext cx="6475476" cy="41147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70641" y="1765910"/>
              <a:ext cx="3797347" cy="306234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75476" y="333756"/>
              <a:ext cx="2668524" cy="209397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206623" y="283921"/>
            <a:ext cx="312102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220" dirty="0"/>
              <a:t>READY?</a:t>
            </a:r>
            <a:endParaRPr sz="6600"/>
          </a:p>
        </p:txBody>
      </p:sp>
      <p:grpSp>
        <p:nvGrpSpPr>
          <p:cNvPr id="8" name="object 8"/>
          <p:cNvGrpSpPr/>
          <p:nvPr/>
        </p:nvGrpSpPr>
        <p:grpSpPr>
          <a:xfrm>
            <a:off x="75604" y="2035939"/>
            <a:ext cx="8992870" cy="1057910"/>
            <a:chOff x="75604" y="2035939"/>
            <a:chExt cx="8992870" cy="1057910"/>
          </a:xfrm>
        </p:grpSpPr>
        <p:sp>
          <p:nvSpPr>
            <p:cNvPr id="9" name="object 9"/>
            <p:cNvSpPr/>
            <p:nvPr/>
          </p:nvSpPr>
          <p:spPr>
            <a:xfrm>
              <a:off x="75604" y="2096412"/>
              <a:ext cx="996950" cy="996950"/>
            </a:xfrm>
            <a:custGeom>
              <a:avLst/>
              <a:gdLst/>
              <a:ahLst/>
              <a:cxnLst/>
              <a:rect l="l" t="t" r="r" b="b"/>
              <a:pathLst>
                <a:path w="996950" h="996950">
                  <a:moveTo>
                    <a:pt x="498164" y="0"/>
                  </a:moveTo>
                  <a:lnTo>
                    <a:pt x="546141" y="2281"/>
                  </a:lnTo>
                  <a:lnTo>
                    <a:pt x="592827" y="8988"/>
                  </a:lnTo>
                  <a:lnTo>
                    <a:pt x="638014" y="19909"/>
                  </a:lnTo>
                  <a:lnTo>
                    <a:pt x="681494" y="34837"/>
                  </a:lnTo>
                  <a:lnTo>
                    <a:pt x="723057" y="53563"/>
                  </a:lnTo>
                  <a:lnTo>
                    <a:pt x="762494" y="75877"/>
                  </a:lnTo>
                  <a:lnTo>
                    <a:pt x="799598" y="101571"/>
                  </a:lnTo>
                  <a:lnTo>
                    <a:pt x="834159" y="130436"/>
                  </a:lnTo>
                  <a:lnTo>
                    <a:pt x="865968" y="162262"/>
                  </a:lnTo>
                  <a:lnTo>
                    <a:pt x="894816" y="196842"/>
                  </a:lnTo>
                  <a:lnTo>
                    <a:pt x="920496" y="233965"/>
                  </a:lnTo>
                  <a:lnTo>
                    <a:pt x="942797" y="273423"/>
                  </a:lnTo>
                  <a:lnTo>
                    <a:pt x="961512" y="315007"/>
                  </a:lnTo>
                  <a:lnTo>
                    <a:pt x="976432" y="358508"/>
                  </a:lnTo>
                  <a:lnTo>
                    <a:pt x="987347" y="403717"/>
                  </a:lnTo>
                  <a:lnTo>
                    <a:pt x="994049" y="450426"/>
                  </a:lnTo>
                  <a:lnTo>
                    <a:pt x="996330" y="498424"/>
                  </a:lnTo>
                  <a:lnTo>
                    <a:pt x="994049" y="546423"/>
                  </a:lnTo>
                  <a:lnTo>
                    <a:pt x="987347" y="593130"/>
                  </a:lnTo>
                  <a:lnTo>
                    <a:pt x="976432" y="638338"/>
                  </a:lnTo>
                  <a:lnTo>
                    <a:pt x="961512" y="681837"/>
                  </a:lnTo>
                  <a:lnTo>
                    <a:pt x="942797" y="723419"/>
                  </a:lnTo>
                  <a:lnTo>
                    <a:pt x="920496" y="762875"/>
                  </a:lnTo>
                  <a:lnTo>
                    <a:pt x="894816" y="799996"/>
                  </a:lnTo>
                  <a:lnTo>
                    <a:pt x="865968" y="834572"/>
                  </a:lnTo>
                  <a:lnTo>
                    <a:pt x="834159" y="866396"/>
                  </a:lnTo>
                  <a:lnTo>
                    <a:pt x="799598" y="895258"/>
                  </a:lnTo>
                  <a:lnTo>
                    <a:pt x="762494" y="920949"/>
                  </a:lnTo>
                  <a:lnTo>
                    <a:pt x="723057" y="943261"/>
                  </a:lnTo>
                  <a:lnTo>
                    <a:pt x="681494" y="961984"/>
                  </a:lnTo>
                  <a:lnTo>
                    <a:pt x="638015" y="976911"/>
                  </a:lnTo>
                  <a:lnTo>
                    <a:pt x="592827" y="987831"/>
                  </a:lnTo>
                  <a:lnTo>
                    <a:pt x="546141" y="994536"/>
                  </a:lnTo>
                  <a:lnTo>
                    <a:pt x="498165" y="996818"/>
                  </a:lnTo>
                  <a:lnTo>
                    <a:pt x="450188" y="994536"/>
                  </a:lnTo>
                  <a:lnTo>
                    <a:pt x="403502" y="987831"/>
                  </a:lnTo>
                  <a:lnTo>
                    <a:pt x="358315" y="976911"/>
                  </a:lnTo>
                  <a:lnTo>
                    <a:pt x="314835" y="961984"/>
                  </a:lnTo>
                  <a:lnTo>
                    <a:pt x="273272" y="943261"/>
                  </a:lnTo>
                  <a:lnTo>
                    <a:pt x="233835" y="920949"/>
                  </a:lnTo>
                  <a:lnTo>
                    <a:pt x="196731" y="895258"/>
                  </a:lnTo>
                  <a:lnTo>
                    <a:pt x="162170" y="866396"/>
                  </a:lnTo>
                  <a:lnTo>
                    <a:pt x="130361" y="834572"/>
                  </a:lnTo>
                  <a:lnTo>
                    <a:pt x="101513" y="799996"/>
                  </a:lnTo>
                  <a:lnTo>
                    <a:pt x="75833" y="762875"/>
                  </a:lnTo>
                  <a:lnTo>
                    <a:pt x="53532" y="723419"/>
                  </a:lnTo>
                  <a:lnTo>
                    <a:pt x="34817" y="681837"/>
                  </a:lnTo>
                  <a:lnTo>
                    <a:pt x="19897" y="638338"/>
                  </a:lnTo>
                  <a:lnTo>
                    <a:pt x="8982" y="593130"/>
                  </a:lnTo>
                  <a:lnTo>
                    <a:pt x="2280" y="546423"/>
                  </a:lnTo>
                  <a:lnTo>
                    <a:pt x="0" y="498424"/>
                  </a:lnTo>
                  <a:lnTo>
                    <a:pt x="2280" y="450426"/>
                  </a:lnTo>
                  <a:lnTo>
                    <a:pt x="8982" y="403717"/>
                  </a:lnTo>
                  <a:lnTo>
                    <a:pt x="19897" y="358508"/>
                  </a:lnTo>
                  <a:lnTo>
                    <a:pt x="34817" y="315007"/>
                  </a:lnTo>
                  <a:lnTo>
                    <a:pt x="53532" y="273423"/>
                  </a:lnTo>
                  <a:lnTo>
                    <a:pt x="75833" y="233965"/>
                  </a:lnTo>
                  <a:lnTo>
                    <a:pt x="101513" y="196842"/>
                  </a:lnTo>
                  <a:lnTo>
                    <a:pt x="130361" y="162262"/>
                  </a:lnTo>
                  <a:lnTo>
                    <a:pt x="162170" y="130436"/>
                  </a:lnTo>
                  <a:lnTo>
                    <a:pt x="196731" y="101571"/>
                  </a:lnTo>
                  <a:lnTo>
                    <a:pt x="233835" y="75877"/>
                  </a:lnTo>
                  <a:lnTo>
                    <a:pt x="273272" y="53563"/>
                  </a:lnTo>
                  <a:lnTo>
                    <a:pt x="314835" y="34837"/>
                  </a:lnTo>
                  <a:lnTo>
                    <a:pt x="358314" y="19909"/>
                  </a:lnTo>
                  <a:lnTo>
                    <a:pt x="403502" y="8988"/>
                  </a:lnTo>
                  <a:lnTo>
                    <a:pt x="450188" y="2281"/>
                  </a:lnTo>
                  <a:lnTo>
                    <a:pt x="498164" y="0"/>
                  </a:lnTo>
                  <a:close/>
                </a:path>
              </a:pathLst>
            </a:custGeom>
            <a:solidFill>
              <a:srgbClr val="FFD2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4678" y="2326512"/>
              <a:ext cx="558800" cy="536575"/>
            </a:xfrm>
            <a:custGeom>
              <a:avLst/>
              <a:gdLst/>
              <a:ahLst/>
              <a:cxnLst/>
              <a:rect l="l" t="t" r="r" b="b"/>
              <a:pathLst>
                <a:path w="558800" h="536575">
                  <a:moveTo>
                    <a:pt x="299847" y="485127"/>
                  </a:moveTo>
                  <a:lnTo>
                    <a:pt x="297002" y="464413"/>
                  </a:lnTo>
                  <a:lnTo>
                    <a:pt x="286080" y="445477"/>
                  </a:lnTo>
                  <a:lnTo>
                    <a:pt x="128028" y="268325"/>
                  </a:lnTo>
                  <a:lnTo>
                    <a:pt x="285089" y="91198"/>
                  </a:lnTo>
                  <a:lnTo>
                    <a:pt x="296138" y="72682"/>
                  </a:lnTo>
                  <a:lnTo>
                    <a:pt x="299212" y="51904"/>
                  </a:lnTo>
                  <a:lnTo>
                    <a:pt x="294233" y="31521"/>
                  </a:lnTo>
                  <a:lnTo>
                    <a:pt x="281089" y="14135"/>
                  </a:lnTo>
                  <a:lnTo>
                    <a:pt x="262585" y="3073"/>
                  </a:lnTo>
                  <a:lnTo>
                    <a:pt x="241820" y="0"/>
                  </a:lnTo>
                  <a:lnTo>
                    <a:pt x="221437" y="4991"/>
                  </a:lnTo>
                  <a:lnTo>
                    <a:pt x="204063" y="18135"/>
                  </a:lnTo>
                  <a:lnTo>
                    <a:pt x="13004" y="232308"/>
                  </a:lnTo>
                  <a:lnTo>
                    <a:pt x="13004" y="233299"/>
                  </a:lnTo>
                  <a:lnTo>
                    <a:pt x="11988" y="234302"/>
                  </a:lnTo>
                  <a:lnTo>
                    <a:pt x="10998" y="236308"/>
                  </a:lnTo>
                  <a:lnTo>
                    <a:pt x="9994" y="237312"/>
                  </a:lnTo>
                  <a:lnTo>
                    <a:pt x="8991" y="239306"/>
                  </a:lnTo>
                  <a:lnTo>
                    <a:pt x="6997" y="241312"/>
                  </a:lnTo>
                  <a:lnTo>
                    <a:pt x="4991" y="245313"/>
                  </a:lnTo>
                  <a:lnTo>
                    <a:pt x="4991" y="246316"/>
                  </a:lnTo>
                  <a:lnTo>
                    <a:pt x="2997" y="250317"/>
                  </a:lnTo>
                  <a:lnTo>
                    <a:pt x="1993" y="251320"/>
                  </a:lnTo>
                  <a:lnTo>
                    <a:pt x="1993" y="255320"/>
                  </a:lnTo>
                  <a:lnTo>
                    <a:pt x="990" y="256324"/>
                  </a:lnTo>
                  <a:lnTo>
                    <a:pt x="990" y="258318"/>
                  </a:lnTo>
                  <a:lnTo>
                    <a:pt x="0" y="260324"/>
                  </a:lnTo>
                  <a:lnTo>
                    <a:pt x="0" y="266331"/>
                  </a:lnTo>
                  <a:lnTo>
                    <a:pt x="990" y="269341"/>
                  </a:lnTo>
                  <a:lnTo>
                    <a:pt x="990" y="276339"/>
                  </a:lnTo>
                  <a:lnTo>
                    <a:pt x="1993" y="277342"/>
                  </a:lnTo>
                  <a:lnTo>
                    <a:pt x="1993" y="281343"/>
                  </a:lnTo>
                  <a:lnTo>
                    <a:pt x="2997" y="282346"/>
                  </a:lnTo>
                  <a:lnTo>
                    <a:pt x="2997" y="284340"/>
                  </a:lnTo>
                  <a:lnTo>
                    <a:pt x="3987" y="286346"/>
                  </a:lnTo>
                  <a:lnTo>
                    <a:pt x="3987" y="287350"/>
                  </a:lnTo>
                  <a:lnTo>
                    <a:pt x="4991" y="289344"/>
                  </a:lnTo>
                  <a:lnTo>
                    <a:pt x="4991" y="291350"/>
                  </a:lnTo>
                  <a:lnTo>
                    <a:pt x="5994" y="292354"/>
                  </a:lnTo>
                  <a:lnTo>
                    <a:pt x="6997" y="294360"/>
                  </a:lnTo>
                  <a:lnTo>
                    <a:pt x="7988" y="295351"/>
                  </a:lnTo>
                  <a:lnTo>
                    <a:pt x="8991" y="297357"/>
                  </a:lnTo>
                  <a:lnTo>
                    <a:pt x="9994" y="298361"/>
                  </a:lnTo>
                  <a:lnTo>
                    <a:pt x="10998" y="300355"/>
                  </a:lnTo>
                  <a:lnTo>
                    <a:pt x="11988" y="301358"/>
                  </a:lnTo>
                  <a:lnTo>
                    <a:pt x="13004" y="303364"/>
                  </a:lnTo>
                  <a:lnTo>
                    <a:pt x="13004" y="304368"/>
                  </a:lnTo>
                  <a:lnTo>
                    <a:pt x="13995" y="305358"/>
                  </a:lnTo>
                  <a:lnTo>
                    <a:pt x="205054" y="518528"/>
                  </a:lnTo>
                  <a:lnTo>
                    <a:pt x="214007" y="526415"/>
                  </a:lnTo>
                  <a:lnTo>
                    <a:pt x="224066" y="532041"/>
                  </a:lnTo>
                  <a:lnTo>
                    <a:pt x="234886" y="535419"/>
                  </a:lnTo>
                  <a:lnTo>
                    <a:pt x="246075" y="536536"/>
                  </a:lnTo>
                  <a:lnTo>
                    <a:pt x="255778" y="535622"/>
                  </a:lnTo>
                  <a:lnTo>
                    <a:pt x="265201" y="532917"/>
                  </a:lnTo>
                  <a:lnTo>
                    <a:pt x="274066" y="528523"/>
                  </a:lnTo>
                  <a:lnTo>
                    <a:pt x="282079" y="522541"/>
                  </a:lnTo>
                  <a:lnTo>
                    <a:pt x="294805" y="505282"/>
                  </a:lnTo>
                  <a:lnTo>
                    <a:pt x="299847" y="485127"/>
                  </a:lnTo>
                  <a:close/>
                </a:path>
                <a:path w="558800" h="536575">
                  <a:moveTo>
                    <a:pt x="558304" y="51904"/>
                  </a:moveTo>
                  <a:lnTo>
                    <a:pt x="553313" y="31521"/>
                  </a:lnTo>
                  <a:lnTo>
                    <a:pt x="540169" y="14135"/>
                  </a:lnTo>
                  <a:lnTo>
                    <a:pt x="521665" y="3073"/>
                  </a:lnTo>
                  <a:lnTo>
                    <a:pt x="500913" y="0"/>
                  </a:lnTo>
                  <a:lnTo>
                    <a:pt x="480529" y="4991"/>
                  </a:lnTo>
                  <a:lnTo>
                    <a:pt x="463143" y="18135"/>
                  </a:lnTo>
                  <a:lnTo>
                    <a:pt x="272084" y="233299"/>
                  </a:lnTo>
                  <a:lnTo>
                    <a:pt x="272084" y="234302"/>
                  </a:lnTo>
                  <a:lnTo>
                    <a:pt x="271081" y="235305"/>
                  </a:lnTo>
                  <a:lnTo>
                    <a:pt x="270090" y="237312"/>
                  </a:lnTo>
                  <a:lnTo>
                    <a:pt x="269074" y="238315"/>
                  </a:lnTo>
                  <a:lnTo>
                    <a:pt x="268084" y="240309"/>
                  </a:lnTo>
                  <a:lnTo>
                    <a:pt x="266077" y="242316"/>
                  </a:lnTo>
                  <a:lnTo>
                    <a:pt x="264083" y="246316"/>
                  </a:lnTo>
                  <a:lnTo>
                    <a:pt x="264083" y="247319"/>
                  </a:lnTo>
                  <a:lnTo>
                    <a:pt x="262077" y="251320"/>
                  </a:lnTo>
                  <a:lnTo>
                    <a:pt x="261073" y="252323"/>
                  </a:lnTo>
                  <a:lnTo>
                    <a:pt x="261073" y="256324"/>
                  </a:lnTo>
                  <a:lnTo>
                    <a:pt x="260083" y="257327"/>
                  </a:lnTo>
                  <a:lnTo>
                    <a:pt x="260083" y="259321"/>
                  </a:lnTo>
                  <a:lnTo>
                    <a:pt x="259080" y="261327"/>
                  </a:lnTo>
                  <a:lnTo>
                    <a:pt x="259080" y="276339"/>
                  </a:lnTo>
                  <a:lnTo>
                    <a:pt x="260083" y="277342"/>
                  </a:lnTo>
                  <a:lnTo>
                    <a:pt x="260083" y="281343"/>
                  </a:lnTo>
                  <a:lnTo>
                    <a:pt x="261073" y="282346"/>
                  </a:lnTo>
                  <a:lnTo>
                    <a:pt x="261073" y="284340"/>
                  </a:lnTo>
                  <a:lnTo>
                    <a:pt x="262077" y="286346"/>
                  </a:lnTo>
                  <a:lnTo>
                    <a:pt x="262077" y="287350"/>
                  </a:lnTo>
                  <a:lnTo>
                    <a:pt x="263080" y="289344"/>
                  </a:lnTo>
                  <a:lnTo>
                    <a:pt x="263080" y="291350"/>
                  </a:lnTo>
                  <a:lnTo>
                    <a:pt x="264083" y="292354"/>
                  </a:lnTo>
                  <a:lnTo>
                    <a:pt x="265074" y="294360"/>
                  </a:lnTo>
                  <a:lnTo>
                    <a:pt x="266077" y="295351"/>
                  </a:lnTo>
                  <a:lnTo>
                    <a:pt x="267081" y="297357"/>
                  </a:lnTo>
                  <a:lnTo>
                    <a:pt x="268084" y="298361"/>
                  </a:lnTo>
                  <a:lnTo>
                    <a:pt x="269074" y="300355"/>
                  </a:lnTo>
                  <a:lnTo>
                    <a:pt x="270090" y="301358"/>
                  </a:lnTo>
                  <a:lnTo>
                    <a:pt x="271081" y="303364"/>
                  </a:lnTo>
                  <a:lnTo>
                    <a:pt x="271081" y="304368"/>
                  </a:lnTo>
                  <a:lnTo>
                    <a:pt x="272084" y="305358"/>
                  </a:lnTo>
                  <a:lnTo>
                    <a:pt x="463143" y="518528"/>
                  </a:lnTo>
                  <a:lnTo>
                    <a:pt x="504151" y="536536"/>
                  </a:lnTo>
                  <a:lnTo>
                    <a:pt x="513867" y="535622"/>
                  </a:lnTo>
                  <a:lnTo>
                    <a:pt x="552894" y="505282"/>
                  </a:lnTo>
                  <a:lnTo>
                    <a:pt x="557923" y="485127"/>
                  </a:lnTo>
                  <a:lnTo>
                    <a:pt x="555078" y="464413"/>
                  </a:lnTo>
                  <a:lnTo>
                    <a:pt x="544169" y="445477"/>
                  </a:lnTo>
                  <a:lnTo>
                    <a:pt x="386118" y="268325"/>
                  </a:lnTo>
                  <a:lnTo>
                    <a:pt x="544169" y="91198"/>
                  </a:lnTo>
                  <a:lnTo>
                    <a:pt x="555218" y="72682"/>
                  </a:lnTo>
                  <a:lnTo>
                    <a:pt x="558304" y="519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011531" y="2035939"/>
              <a:ext cx="1056640" cy="1057275"/>
            </a:xfrm>
            <a:custGeom>
              <a:avLst/>
              <a:gdLst/>
              <a:ahLst/>
              <a:cxnLst/>
              <a:rect l="l" t="t" r="r" b="b"/>
              <a:pathLst>
                <a:path w="1056640" h="1057275">
                  <a:moveTo>
                    <a:pt x="528279" y="0"/>
                  </a:moveTo>
                  <a:lnTo>
                    <a:pt x="480195" y="2160"/>
                  </a:lnTo>
                  <a:lnTo>
                    <a:pt x="433321" y="8516"/>
                  </a:lnTo>
                  <a:lnTo>
                    <a:pt x="387842" y="18881"/>
                  </a:lnTo>
                  <a:lnTo>
                    <a:pt x="343946" y="33070"/>
                  </a:lnTo>
                  <a:lnTo>
                    <a:pt x="301818" y="50894"/>
                  </a:lnTo>
                  <a:lnTo>
                    <a:pt x="261647" y="72167"/>
                  </a:lnTo>
                  <a:lnTo>
                    <a:pt x="223617" y="96704"/>
                  </a:lnTo>
                  <a:lnTo>
                    <a:pt x="187916" y="124316"/>
                  </a:lnTo>
                  <a:lnTo>
                    <a:pt x="154729" y="154817"/>
                  </a:lnTo>
                  <a:lnTo>
                    <a:pt x="124244" y="188022"/>
                  </a:lnTo>
                  <a:lnTo>
                    <a:pt x="96648" y="223742"/>
                  </a:lnTo>
                  <a:lnTo>
                    <a:pt x="72125" y="261792"/>
                  </a:lnTo>
                  <a:lnTo>
                    <a:pt x="50864" y="301984"/>
                  </a:lnTo>
                  <a:lnTo>
                    <a:pt x="33050" y="344133"/>
                  </a:lnTo>
                  <a:lnTo>
                    <a:pt x="18870" y="388051"/>
                  </a:lnTo>
                  <a:lnTo>
                    <a:pt x="8511" y="433552"/>
                  </a:lnTo>
                  <a:lnTo>
                    <a:pt x="2158" y="480449"/>
                  </a:lnTo>
                  <a:lnTo>
                    <a:pt x="0" y="528555"/>
                  </a:lnTo>
                  <a:lnTo>
                    <a:pt x="2158" y="576661"/>
                  </a:lnTo>
                  <a:lnTo>
                    <a:pt x="8511" y="623557"/>
                  </a:lnTo>
                  <a:lnTo>
                    <a:pt x="18870" y="669057"/>
                  </a:lnTo>
                  <a:lnTo>
                    <a:pt x="33050" y="712973"/>
                  </a:lnTo>
                  <a:lnTo>
                    <a:pt x="50864" y="755119"/>
                  </a:lnTo>
                  <a:lnTo>
                    <a:pt x="72126" y="795310"/>
                  </a:lnTo>
                  <a:lnTo>
                    <a:pt x="96648" y="833357"/>
                  </a:lnTo>
                  <a:lnTo>
                    <a:pt x="124245" y="869075"/>
                  </a:lnTo>
                  <a:lnTo>
                    <a:pt x="154730" y="902276"/>
                  </a:lnTo>
                  <a:lnTo>
                    <a:pt x="187916" y="932775"/>
                  </a:lnTo>
                  <a:lnTo>
                    <a:pt x="223617" y="960385"/>
                  </a:lnTo>
                  <a:lnTo>
                    <a:pt x="261647" y="984918"/>
                  </a:lnTo>
                  <a:lnTo>
                    <a:pt x="301819" y="1006189"/>
                  </a:lnTo>
                  <a:lnTo>
                    <a:pt x="343946" y="1024012"/>
                  </a:lnTo>
                  <a:lnTo>
                    <a:pt x="387842" y="1038198"/>
                  </a:lnTo>
                  <a:lnTo>
                    <a:pt x="433321" y="1048562"/>
                  </a:lnTo>
                  <a:lnTo>
                    <a:pt x="480196" y="1054918"/>
                  </a:lnTo>
                  <a:lnTo>
                    <a:pt x="528280" y="1057077"/>
                  </a:lnTo>
                  <a:lnTo>
                    <a:pt x="576364" y="1054918"/>
                  </a:lnTo>
                  <a:lnTo>
                    <a:pt x="623239" y="1048562"/>
                  </a:lnTo>
                  <a:lnTo>
                    <a:pt x="668717" y="1038198"/>
                  </a:lnTo>
                  <a:lnTo>
                    <a:pt x="712614" y="1024012"/>
                  </a:lnTo>
                  <a:lnTo>
                    <a:pt x="754741" y="1006189"/>
                  </a:lnTo>
                  <a:lnTo>
                    <a:pt x="794913" y="984918"/>
                  </a:lnTo>
                  <a:lnTo>
                    <a:pt x="832942" y="960385"/>
                  </a:lnTo>
                  <a:lnTo>
                    <a:pt x="868644" y="932775"/>
                  </a:lnTo>
                  <a:lnTo>
                    <a:pt x="901830" y="902276"/>
                  </a:lnTo>
                  <a:lnTo>
                    <a:pt x="932315" y="869075"/>
                  </a:lnTo>
                  <a:lnTo>
                    <a:pt x="959912" y="833357"/>
                  </a:lnTo>
                  <a:lnTo>
                    <a:pt x="984434" y="795310"/>
                  </a:lnTo>
                  <a:lnTo>
                    <a:pt x="1005695" y="755120"/>
                  </a:lnTo>
                  <a:lnTo>
                    <a:pt x="1023509" y="712973"/>
                  </a:lnTo>
                  <a:lnTo>
                    <a:pt x="1037689" y="669057"/>
                  </a:lnTo>
                  <a:lnTo>
                    <a:pt x="1048048" y="623557"/>
                  </a:lnTo>
                  <a:lnTo>
                    <a:pt x="1054401" y="576661"/>
                  </a:lnTo>
                  <a:lnTo>
                    <a:pt x="1056560" y="528555"/>
                  </a:lnTo>
                  <a:lnTo>
                    <a:pt x="1054401" y="480449"/>
                  </a:lnTo>
                  <a:lnTo>
                    <a:pt x="1048048" y="433552"/>
                  </a:lnTo>
                  <a:lnTo>
                    <a:pt x="1037689" y="388051"/>
                  </a:lnTo>
                  <a:lnTo>
                    <a:pt x="1023509" y="344133"/>
                  </a:lnTo>
                  <a:lnTo>
                    <a:pt x="1005695" y="301985"/>
                  </a:lnTo>
                  <a:lnTo>
                    <a:pt x="984434" y="261792"/>
                  </a:lnTo>
                  <a:lnTo>
                    <a:pt x="959911" y="223742"/>
                  </a:lnTo>
                  <a:lnTo>
                    <a:pt x="932314" y="188022"/>
                  </a:lnTo>
                  <a:lnTo>
                    <a:pt x="901830" y="154818"/>
                  </a:lnTo>
                  <a:lnTo>
                    <a:pt x="868643" y="124316"/>
                  </a:lnTo>
                  <a:lnTo>
                    <a:pt x="832942" y="96704"/>
                  </a:lnTo>
                  <a:lnTo>
                    <a:pt x="794912" y="72167"/>
                  </a:lnTo>
                  <a:lnTo>
                    <a:pt x="754740" y="50894"/>
                  </a:lnTo>
                  <a:lnTo>
                    <a:pt x="712613" y="33070"/>
                  </a:lnTo>
                  <a:lnTo>
                    <a:pt x="668717" y="18881"/>
                  </a:lnTo>
                  <a:lnTo>
                    <a:pt x="623238" y="8516"/>
                  </a:lnTo>
                  <a:lnTo>
                    <a:pt x="576363" y="2160"/>
                  </a:lnTo>
                  <a:lnTo>
                    <a:pt x="528279" y="0"/>
                  </a:lnTo>
                  <a:close/>
                </a:path>
              </a:pathLst>
            </a:custGeom>
            <a:solidFill>
              <a:srgbClr val="FFD2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43709" y="2279941"/>
              <a:ext cx="592455" cy="569595"/>
            </a:xfrm>
            <a:custGeom>
              <a:avLst/>
              <a:gdLst/>
              <a:ahLst/>
              <a:cxnLst/>
              <a:rect l="l" t="t" r="r" b="b"/>
              <a:pathLst>
                <a:path w="592454" h="569594">
                  <a:moveTo>
                    <a:pt x="317309" y="277139"/>
                  </a:moveTo>
                  <a:lnTo>
                    <a:pt x="316255" y="275005"/>
                  </a:lnTo>
                  <a:lnTo>
                    <a:pt x="316255" y="272884"/>
                  </a:lnTo>
                  <a:lnTo>
                    <a:pt x="315188" y="271818"/>
                  </a:lnTo>
                  <a:lnTo>
                    <a:pt x="315188" y="267589"/>
                  </a:lnTo>
                  <a:lnTo>
                    <a:pt x="314121" y="266522"/>
                  </a:lnTo>
                  <a:lnTo>
                    <a:pt x="312000" y="262267"/>
                  </a:lnTo>
                  <a:lnTo>
                    <a:pt x="312000" y="261213"/>
                  </a:lnTo>
                  <a:lnTo>
                    <a:pt x="309880" y="256971"/>
                  </a:lnTo>
                  <a:lnTo>
                    <a:pt x="307759" y="254850"/>
                  </a:lnTo>
                  <a:lnTo>
                    <a:pt x="306705" y="252730"/>
                  </a:lnTo>
                  <a:lnTo>
                    <a:pt x="305638" y="251663"/>
                  </a:lnTo>
                  <a:lnTo>
                    <a:pt x="304584" y="249542"/>
                  </a:lnTo>
                  <a:lnTo>
                    <a:pt x="303517" y="248475"/>
                  </a:lnTo>
                  <a:lnTo>
                    <a:pt x="303517" y="247408"/>
                  </a:lnTo>
                  <a:lnTo>
                    <a:pt x="100901" y="19240"/>
                  </a:lnTo>
                  <a:lnTo>
                    <a:pt x="82473" y="5295"/>
                  </a:lnTo>
                  <a:lnTo>
                    <a:pt x="60858" y="0"/>
                  </a:lnTo>
                  <a:lnTo>
                    <a:pt x="38849" y="3276"/>
                  </a:lnTo>
                  <a:lnTo>
                    <a:pt x="19227" y="14998"/>
                  </a:lnTo>
                  <a:lnTo>
                    <a:pt x="5283" y="33439"/>
                  </a:lnTo>
                  <a:lnTo>
                    <a:pt x="0" y="55054"/>
                  </a:lnTo>
                  <a:lnTo>
                    <a:pt x="3263" y="77076"/>
                  </a:lnTo>
                  <a:lnTo>
                    <a:pt x="14986" y="96710"/>
                  </a:lnTo>
                  <a:lnTo>
                    <a:pt x="182587" y="284556"/>
                  </a:lnTo>
                  <a:lnTo>
                    <a:pt x="14986" y="472414"/>
                  </a:lnTo>
                  <a:lnTo>
                    <a:pt x="3416" y="492493"/>
                  </a:lnTo>
                  <a:lnTo>
                    <a:pt x="393" y="514464"/>
                  </a:lnTo>
                  <a:lnTo>
                    <a:pt x="5740" y="535838"/>
                  </a:lnTo>
                  <a:lnTo>
                    <a:pt x="37122" y="565137"/>
                  </a:lnTo>
                  <a:lnTo>
                    <a:pt x="57416" y="568985"/>
                  </a:lnTo>
                  <a:lnTo>
                    <a:pt x="69291" y="567791"/>
                  </a:lnTo>
                  <a:lnTo>
                    <a:pt x="80759" y="564210"/>
                  </a:lnTo>
                  <a:lnTo>
                    <a:pt x="91427" y="558241"/>
                  </a:lnTo>
                  <a:lnTo>
                    <a:pt x="100901" y="549884"/>
                  </a:lnTo>
                  <a:lnTo>
                    <a:pt x="303517" y="323824"/>
                  </a:lnTo>
                  <a:lnTo>
                    <a:pt x="304584" y="322770"/>
                  </a:lnTo>
                  <a:lnTo>
                    <a:pt x="304584" y="321703"/>
                  </a:lnTo>
                  <a:lnTo>
                    <a:pt x="305638" y="319582"/>
                  </a:lnTo>
                  <a:lnTo>
                    <a:pt x="306705" y="318528"/>
                  </a:lnTo>
                  <a:lnTo>
                    <a:pt x="307759" y="316407"/>
                  </a:lnTo>
                  <a:lnTo>
                    <a:pt x="308825" y="315341"/>
                  </a:lnTo>
                  <a:lnTo>
                    <a:pt x="309880" y="313220"/>
                  </a:lnTo>
                  <a:lnTo>
                    <a:pt x="310946" y="312153"/>
                  </a:lnTo>
                  <a:lnTo>
                    <a:pt x="312000" y="310032"/>
                  </a:lnTo>
                  <a:lnTo>
                    <a:pt x="313067" y="308965"/>
                  </a:lnTo>
                  <a:lnTo>
                    <a:pt x="313067" y="306844"/>
                  </a:lnTo>
                  <a:lnTo>
                    <a:pt x="314121" y="304723"/>
                  </a:lnTo>
                  <a:lnTo>
                    <a:pt x="314121" y="303669"/>
                  </a:lnTo>
                  <a:lnTo>
                    <a:pt x="315188" y="301548"/>
                  </a:lnTo>
                  <a:lnTo>
                    <a:pt x="315188" y="299415"/>
                  </a:lnTo>
                  <a:lnTo>
                    <a:pt x="316255" y="298348"/>
                  </a:lnTo>
                  <a:lnTo>
                    <a:pt x="316255" y="294119"/>
                  </a:lnTo>
                  <a:lnTo>
                    <a:pt x="317309" y="293052"/>
                  </a:lnTo>
                  <a:lnTo>
                    <a:pt x="317309" y="277139"/>
                  </a:lnTo>
                  <a:close/>
                </a:path>
                <a:path w="592454" h="569594">
                  <a:moveTo>
                    <a:pt x="592061" y="276072"/>
                  </a:moveTo>
                  <a:lnTo>
                    <a:pt x="590994" y="273939"/>
                  </a:lnTo>
                  <a:lnTo>
                    <a:pt x="590994" y="271818"/>
                  </a:lnTo>
                  <a:lnTo>
                    <a:pt x="589927" y="270764"/>
                  </a:lnTo>
                  <a:lnTo>
                    <a:pt x="589927" y="266522"/>
                  </a:lnTo>
                  <a:lnTo>
                    <a:pt x="588873" y="265468"/>
                  </a:lnTo>
                  <a:lnTo>
                    <a:pt x="586752" y="261213"/>
                  </a:lnTo>
                  <a:lnTo>
                    <a:pt x="586752" y="260146"/>
                  </a:lnTo>
                  <a:lnTo>
                    <a:pt x="584631" y="255905"/>
                  </a:lnTo>
                  <a:lnTo>
                    <a:pt x="582510" y="253784"/>
                  </a:lnTo>
                  <a:lnTo>
                    <a:pt x="581456" y="251663"/>
                  </a:lnTo>
                  <a:lnTo>
                    <a:pt x="580390" y="250596"/>
                  </a:lnTo>
                  <a:lnTo>
                    <a:pt x="579335" y="248475"/>
                  </a:lnTo>
                  <a:lnTo>
                    <a:pt x="578269" y="247408"/>
                  </a:lnTo>
                  <a:lnTo>
                    <a:pt x="578269" y="246354"/>
                  </a:lnTo>
                  <a:lnTo>
                    <a:pt x="375653" y="19240"/>
                  </a:lnTo>
                  <a:lnTo>
                    <a:pt x="357225" y="5295"/>
                  </a:lnTo>
                  <a:lnTo>
                    <a:pt x="335610" y="0"/>
                  </a:lnTo>
                  <a:lnTo>
                    <a:pt x="313601" y="3276"/>
                  </a:lnTo>
                  <a:lnTo>
                    <a:pt x="293979" y="14998"/>
                  </a:lnTo>
                  <a:lnTo>
                    <a:pt x="280035" y="33439"/>
                  </a:lnTo>
                  <a:lnTo>
                    <a:pt x="274739" y="55054"/>
                  </a:lnTo>
                  <a:lnTo>
                    <a:pt x="278015" y="77076"/>
                  </a:lnTo>
                  <a:lnTo>
                    <a:pt x="289725" y="96710"/>
                  </a:lnTo>
                  <a:lnTo>
                    <a:pt x="456272" y="284556"/>
                  </a:lnTo>
                  <a:lnTo>
                    <a:pt x="288671" y="472414"/>
                  </a:lnTo>
                  <a:lnTo>
                    <a:pt x="277101" y="492493"/>
                  </a:lnTo>
                  <a:lnTo>
                    <a:pt x="274091" y="514464"/>
                  </a:lnTo>
                  <a:lnTo>
                    <a:pt x="279425" y="535838"/>
                  </a:lnTo>
                  <a:lnTo>
                    <a:pt x="310819" y="565137"/>
                  </a:lnTo>
                  <a:lnTo>
                    <a:pt x="331101" y="568985"/>
                  </a:lnTo>
                  <a:lnTo>
                    <a:pt x="342963" y="567791"/>
                  </a:lnTo>
                  <a:lnTo>
                    <a:pt x="354444" y="564210"/>
                  </a:lnTo>
                  <a:lnTo>
                    <a:pt x="365112" y="558241"/>
                  </a:lnTo>
                  <a:lnTo>
                    <a:pt x="374599" y="549884"/>
                  </a:lnTo>
                  <a:lnTo>
                    <a:pt x="577215" y="323824"/>
                  </a:lnTo>
                  <a:lnTo>
                    <a:pt x="578269" y="322770"/>
                  </a:lnTo>
                  <a:lnTo>
                    <a:pt x="578269" y="321703"/>
                  </a:lnTo>
                  <a:lnTo>
                    <a:pt x="579335" y="319582"/>
                  </a:lnTo>
                  <a:lnTo>
                    <a:pt x="580390" y="318528"/>
                  </a:lnTo>
                  <a:lnTo>
                    <a:pt x="581456" y="316407"/>
                  </a:lnTo>
                  <a:lnTo>
                    <a:pt x="582510" y="315341"/>
                  </a:lnTo>
                  <a:lnTo>
                    <a:pt x="583577" y="313220"/>
                  </a:lnTo>
                  <a:lnTo>
                    <a:pt x="584631" y="312153"/>
                  </a:lnTo>
                  <a:lnTo>
                    <a:pt x="585698" y="310032"/>
                  </a:lnTo>
                  <a:lnTo>
                    <a:pt x="586752" y="308965"/>
                  </a:lnTo>
                  <a:lnTo>
                    <a:pt x="586752" y="306844"/>
                  </a:lnTo>
                  <a:lnTo>
                    <a:pt x="587819" y="304723"/>
                  </a:lnTo>
                  <a:lnTo>
                    <a:pt x="587819" y="303669"/>
                  </a:lnTo>
                  <a:lnTo>
                    <a:pt x="588873" y="301548"/>
                  </a:lnTo>
                  <a:lnTo>
                    <a:pt x="588873" y="299415"/>
                  </a:lnTo>
                  <a:lnTo>
                    <a:pt x="589927" y="298348"/>
                  </a:lnTo>
                  <a:lnTo>
                    <a:pt x="589927" y="294119"/>
                  </a:lnTo>
                  <a:lnTo>
                    <a:pt x="590994" y="293052"/>
                  </a:lnTo>
                  <a:lnTo>
                    <a:pt x="590994" y="285623"/>
                  </a:lnTo>
                  <a:lnTo>
                    <a:pt x="592061" y="282435"/>
                  </a:lnTo>
                  <a:lnTo>
                    <a:pt x="592061" y="2760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290060" cy="5143500"/>
          </a:xfrm>
          <a:custGeom>
            <a:avLst/>
            <a:gdLst/>
            <a:ahLst/>
            <a:cxnLst/>
            <a:rect l="l" t="t" r="r" b="b"/>
            <a:pathLst>
              <a:path w="4290060" h="5143500">
                <a:moveTo>
                  <a:pt x="0" y="5143500"/>
                </a:moveTo>
                <a:lnTo>
                  <a:pt x="4290060" y="5143500"/>
                </a:lnTo>
                <a:lnTo>
                  <a:pt x="429006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D2F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290059" y="0"/>
            <a:ext cx="4853940" cy="5143500"/>
            <a:chOff x="4290059" y="0"/>
            <a:chExt cx="4853940" cy="5143500"/>
          </a:xfrm>
        </p:grpSpPr>
        <p:sp>
          <p:nvSpPr>
            <p:cNvPr id="4" name="object 4"/>
            <p:cNvSpPr/>
            <p:nvPr/>
          </p:nvSpPr>
          <p:spPr>
            <a:xfrm>
              <a:off x="4290059" y="0"/>
              <a:ext cx="4853940" cy="5143500"/>
            </a:xfrm>
            <a:custGeom>
              <a:avLst/>
              <a:gdLst/>
              <a:ahLst/>
              <a:cxnLst/>
              <a:rect l="l" t="t" r="r" b="b"/>
              <a:pathLst>
                <a:path w="4853940" h="5143500">
                  <a:moveTo>
                    <a:pt x="4853940" y="5143498"/>
                  </a:moveTo>
                  <a:lnTo>
                    <a:pt x="4853940" y="0"/>
                  </a:lnTo>
                  <a:lnTo>
                    <a:pt x="0" y="0"/>
                  </a:lnTo>
                  <a:lnTo>
                    <a:pt x="0" y="5143498"/>
                  </a:lnTo>
                  <a:lnTo>
                    <a:pt x="4853940" y="51434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01183" y="3723132"/>
              <a:ext cx="3275075" cy="6461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96686" y="5125"/>
              <a:ext cx="4771405" cy="5132200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2537155" y="97243"/>
            <a:ext cx="802640" cy="760730"/>
          </a:xfrm>
          <a:custGeom>
            <a:avLst/>
            <a:gdLst/>
            <a:ahLst/>
            <a:cxnLst/>
            <a:rect l="l" t="t" r="r" b="b"/>
            <a:pathLst>
              <a:path w="802639" h="760730">
                <a:moveTo>
                  <a:pt x="220878" y="51003"/>
                </a:moveTo>
                <a:lnTo>
                  <a:pt x="119532" y="51003"/>
                </a:lnTo>
                <a:lnTo>
                  <a:pt x="119532" y="201930"/>
                </a:lnTo>
                <a:lnTo>
                  <a:pt x="219989" y="111086"/>
                </a:lnTo>
                <a:lnTo>
                  <a:pt x="220878" y="51003"/>
                </a:lnTo>
                <a:close/>
              </a:path>
              <a:path w="802639" h="760730">
                <a:moveTo>
                  <a:pt x="683082" y="386410"/>
                </a:moveTo>
                <a:lnTo>
                  <a:pt x="401396" y="136664"/>
                </a:lnTo>
                <a:lnTo>
                  <a:pt x="119532" y="386511"/>
                </a:lnTo>
                <a:lnTo>
                  <a:pt x="119532" y="752729"/>
                </a:lnTo>
                <a:lnTo>
                  <a:pt x="126974" y="760133"/>
                </a:lnTo>
                <a:lnTo>
                  <a:pt x="312343" y="760133"/>
                </a:lnTo>
                <a:lnTo>
                  <a:pt x="312343" y="594372"/>
                </a:lnTo>
                <a:lnTo>
                  <a:pt x="319722" y="586930"/>
                </a:lnTo>
                <a:lnTo>
                  <a:pt x="482879" y="586930"/>
                </a:lnTo>
                <a:lnTo>
                  <a:pt x="490270" y="594372"/>
                </a:lnTo>
                <a:lnTo>
                  <a:pt x="490270" y="760133"/>
                </a:lnTo>
                <a:lnTo>
                  <a:pt x="675678" y="760133"/>
                </a:lnTo>
                <a:lnTo>
                  <a:pt x="683069" y="752729"/>
                </a:lnTo>
                <a:lnTo>
                  <a:pt x="683082" y="386410"/>
                </a:lnTo>
                <a:close/>
              </a:path>
              <a:path w="802639" h="760730">
                <a:moveTo>
                  <a:pt x="802614" y="354330"/>
                </a:moveTo>
                <a:lnTo>
                  <a:pt x="402945" y="0"/>
                </a:lnTo>
                <a:lnTo>
                  <a:pt x="401396" y="1803"/>
                </a:lnTo>
                <a:lnTo>
                  <a:pt x="399745" y="0"/>
                </a:lnTo>
                <a:lnTo>
                  <a:pt x="0" y="354330"/>
                </a:lnTo>
                <a:lnTo>
                  <a:pt x="42113" y="401878"/>
                </a:lnTo>
                <a:lnTo>
                  <a:pt x="401396" y="83400"/>
                </a:lnTo>
                <a:lnTo>
                  <a:pt x="760577" y="401878"/>
                </a:lnTo>
                <a:lnTo>
                  <a:pt x="802614" y="3543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435353" y="1299718"/>
            <a:ext cx="212915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100" dirty="0"/>
              <a:t>APA</a:t>
            </a:r>
            <a:r>
              <a:rPr spc="-10" dirty="0"/>
              <a:t> </a:t>
            </a:r>
            <a:r>
              <a:rPr spc="-150" dirty="0"/>
              <a:t>ITU</a:t>
            </a:r>
            <a:r>
              <a:rPr spc="-20" dirty="0"/>
              <a:t> AIR?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97686" y="1741703"/>
            <a:ext cx="3118485" cy="3379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1600" spc="-10" dirty="0">
                <a:solidFill>
                  <a:srgbClr val="5B3C3B"/>
                </a:solidFill>
                <a:latin typeface="Arial Black"/>
                <a:cs typeface="Arial Black"/>
              </a:rPr>
              <a:t>Air </a:t>
            </a:r>
            <a:r>
              <a:rPr sz="1600" dirty="0">
                <a:solidFill>
                  <a:srgbClr val="5B3C3B"/>
                </a:solidFill>
                <a:latin typeface="Arial Black"/>
                <a:cs typeface="Arial Black"/>
              </a:rPr>
              <a:t>merupakan </a:t>
            </a:r>
            <a:r>
              <a:rPr sz="1600" spc="-10" dirty="0">
                <a:solidFill>
                  <a:srgbClr val="5B3C3B"/>
                </a:solidFill>
                <a:latin typeface="Arial Black"/>
                <a:cs typeface="Arial Black"/>
              </a:rPr>
              <a:t>senyawa </a:t>
            </a:r>
            <a:r>
              <a:rPr sz="1600" spc="-5" dirty="0">
                <a:solidFill>
                  <a:srgbClr val="5B3C3B"/>
                </a:solidFill>
                <a:latin typeface="Arial Black"/>
                <a:cs typeface="Arial Black"/>
              </a:rPr>
              <a:t> terbesar</a:t>
            </a:r>
            <a:r>
              <a:rPr sz="1600" spc="-10" dirty="0">
                <a:solidFill>
                  <a:srgbClr val="5B3C3B"/>
                </a:solidFill>
                <a:latin typeface="Arial Black"/>
                <a:cs typeface="Arial Black"/>
              </a:rPr>
              <a:t> </a:t>
            </a:r>
            <a:r>
              <a:rPr sz="1600" spc="-15" dirty="0">
                <a:solidFill>
                  <a:srgbClr val="5B3C3B"/>
                </a:solidFill>
                <a:latin typeface="Arial Black"/>
                <a:cs typeface="Arial Black"/>
              </a:rPr>
              <a:t>yang</a:t>
            </a:r>
            <a:r>
              <a:rPr sz="1600" spc="-5" dirty="0">
                <a:solidFill>
                  <a:srgbClr val="5B3C3B"/>
                </a:solidFill>
                <a:latin typeface="Arial Black"/>
                <a:cs typeface="Arial Black"/>
              </a:rPr>
              <a:t> melingkupi </a:t>
            </a:r>
            <a:r>
              <a:rPr sz="1600" dirty="0">
                <a:solidFill>
                  <a:srgbClr val="5B3C3B"/>
                </a:solidFill>
                <a:latin typeface="Arial Black"/>
                <a:cs typeface="Arial Black"/>
              </a:rPr>
              <a:t> </a:t>
            </a:r>
            <a:r>
              <a:rPr sz="1600" spc="5" dirty="0">
                <a:solidFill>
                  <a:srgbClr val="5B3C3B"/>
                </a:solidFill>
                <a:latin typeface="Arial Black"/>
                <a:cs typeface="Arial Black"/>
              </a:rPr>
              <a:t>permukaan</a:t>
            </a:r>
            <a:r>
              <a:rPr sz="1600" spc="-40" dirty="0">
                <a:solidFill>
                  <a:srgbClr val="5B3C3B"/>
                </a:solidFill>
                <a:latin typeface="Arial Black"/>
                <a:cs typeface="Arial Black"/>
              </a:rPr>
              <a:t> </a:t>
            </a:r>
            <a:r>
              <a:rPr sz="1600" spc="-5" dirty="0">
                <a:solidFill>
                  <a:srgbClr val="5B3C3B"/>
                </a:solidFill>
                <a:latin typeface="Arial Black"/>
                <a:cs typeface="Arial Black"/>
              </a:rPr>
              <a:t>bumi.</a:t>
            </a:r>
            <a:r>
              <a:rPr sz="1600" spc="-30" dirty="0">
                <a:solidFill>
                  <a:srgbClr val="5B3C3B"/>
                </a:solidFill>
                <a:latin typeface="Arial Black"/>
                <a:cs typeface="Arial Black"/>
              </a:rPr>
              <a:t> </a:t>
            </a:r>
            <a:r>
              <a:rPr sz="1600" spc="-5" dirty="0">
                <a:solidFill>
                  <a:srgbClr val="5B3C3B"/>
                </a:solidFill>
                <a:latin typeface="Arial Black"/>
                <a:cs typeface="Arial Black"/>
              </a:rPr>
              <a:t>Lebih</a:t>
            </a:r>
            <a:r>
              <a:rPr sz="1600" spc="-50" dirty="0">
                <a:solidFill>
                  <a:srgbClr val="5B3C3B"/>
                </a:solidFill>
                <a:latin typeface="Arial Black"/>
                <a:cs typeface="Arial Black"/>
              </a:rPr>
              <a:t> </a:t>
            </a:r>
            <a:r>
              <a:rPr sz="1600" spc="-5" dirty="0">
                <a:solidFill>
                  <a:srgbClr val="5B3C3B"/>
                </a:solidFill>
                <a:latin typeface="Arial Black"/>
                <a:cs typeface="Arial Black"/>
              </a:rPr>
              <a:t>dari </a:t>
            </a:r>
            <a:r>
              <a:rPr sz="1600" spc="-515" dirty="0">
                <a:solidFill>
                  <a:srgbClr val="5B3C3B"/>
                </a:solidFill>
                <a:latin typeface="Arial Black"/>
                <a:cs typeface="Arial Black"/>
              </a:rPr>
              <a:t> </a:t>
            </a:r>
            <a:r>
              <a:rPr sz="1600" spc="-5" dirty="0">
                <a:solidFill>
                  <a:srgbClr val="5B3C3B"/>
                </a:solidFill>
                <a:latin typeface="Arial Black"/>
                <a:cs typeface="Arial Black"/>
              </a:rPr>
              <a:t>70% </a:t>
            </a:r>
            <a:r>
              <a:rPr sz="1600" spc="-10" dirty="0">
                <a:solidFill>
                  <a:srgbClr val="5B3C3B"/>
                </a:solidFill>
                <a:latin typeface="Arial Black"/>
                <a:cs typeface="Arial Black"/>
              </a:rPr>
              <a:t>wilayah </a:t>
            </a:r>
            <a:r>
              <a:rPr sz="1600" spc="-5" dirty="0">
                <a:solidFill>
                  <a:srgbClr val="5B3C3B"/>
                </a:solidFill>
                <a:latin typeface="Arial Black"/>
                <a:cs typeface="Arial Black"/>
              </a:rPr>
              <a:t>bumi </a:t>
            </a:r>
            <a:r>
              <a:rPr sz="1600" dirty="0">
                <a:solidFill>
                  <a:srgbClr val="5B3C3B"/>
                </a:solidFill>
                <a:latin typeface="Arial Black"/>
                <a:cs typeface="Arial Black"/>
              </a:rPr>
              <a:t>terdiri </a:t>
            </a:r>
            <a:r>
              <a:rPr sz="1600" spc="5" dirty="0">
                <a:solidFill>
                  <a:srgbClr val="5B3C3B"/>
                </a:solidFill>
                <a:latin typeface="Arial Black"/>
                <a:cs typeface="Arial Black"/>
              </a:rPr>
              <a:t> </a:t>
            </a:r>
            <a:r>
              <a:rPr sz="1600" spc="-5" dirty="0">
                <a:solidFill>
                  <a:srgbClr val="5B3C3B"/>
                </a:solidFill>
                <a:latin typeface="Arial Black"/>
                <a:cs typeface="Arial Black"/>
              </a:rPr>
              <a:t>dari </a:t>
            </a:r>
            <a:r>
              <a:rPr sz="1600" dirty="0">
                <a:solidFill>
                  <a:srgbClr val="5B3C3B"/>
                </a:solidFill>
                <a:latin typeface="Arial Black"/>
                <a:cs typeface="Arial Black"/>
              </a:rPr>
              <a:t>perairan, </a:t>
            </a:r>
            <a:r>
              <a:rPr sz="1600" spc="-5" dirty="0">
                <a:solidFill>
                  <a:srgbClr val="5B3C3B"/>
                </a:solidFill>
                <a:latin typeface="Arial Black"/>
                <a:cs typeface="Arial Black"/>
              </a:rPr>
              <a:t>baik </a:t>
            </a:r>
            <a:r>
              <a:rPr sz="1600" dirty="0">
                <a:solidFill>
                  <a:srgbClr val="5B3C3B"/>
                </a:solidFill>
                <a:latin typeface="Arial Black"/>
                <a:cs typeface="Arial Black"/>
              </a:rPr>
              <a:t>perairan </a:t>
            </a:r>
            <a:r>
              <a:rPr sz="1600" spc="-520" dirty="0">
                <a:solidFill>
                  <a:srgbClr val="5B3C3B"/>
                </a:solidFill>
                <a:latin typeface="Arial Black"/>
                <a:cs typeface="Arial Black"/>
              </a:rPr>
              <a:t> </a:t>
            </a:r>
            <a:r>
              <a:rPr sz="1600" spc="-5" dirty="0">
                <a:solidFill>
                  <a:srgbClr val="5B3C3B"/>
                </a:solidFill>
                <a:latin typeface="Arial Black"/>
                <a:cs typeface="Arial Black"/>
              </a:rPr>
              <a:t>darat maupun laut. </a:t>
            </a:r>
            <a:r>
              <a:rPr sz="1600" dirty="0">
                <a:solidFill>
                  <a:srgbClr val="5B3C3B"/>
                </a:solidFill>
                <a:latin typeface="Arial Black"/>
                <a:cs typeface="Arial Black"/>
              </a:rPr>
              <a:t>Bagi </a:t>
            </a:r>
            <a:r>
              <a:rPr sz="1600" spc="5" dirty="0">
                <a:solidFill>
                  <a:srgbClr val="5B3C3B"/>
                </a:solidFill>
                <a:latin typeface="Arial Black"/>
                <a:cs typeface="Arial Black"/>
              </a:rPr>
              <a:t> </a:t>
            </a:r>
            <a:r>
              <a:rPr sz="1600" spc="-5" dirty="0">
                <a:solidFill>
                  <a:srgbClr val="5B3C3B"/>
                </a:solidFill>
                <a:latin typeface="Arial Black"/>
                <a:cs typeface="Arial Black"/>
              </a:rPr>
              <a:t>makhluk hidup, air memiliki </a:t>
            </a:r>
            <a:r>
              <a:rPr sz="1600" spc="-520" dirty="0">
                <a:solidFill>
                  <a:srgbClr val="5B3C3B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5B3C3B"/>
                </a:solidFill>
                <a:latin typeface="Arial Black"/>
                <a:cs typeface="Arial Black"/>
              </a:rPr>
              <a:t>peran </a:t>
            </a:r>
            <a:r>
              <a:rPr sz="1600" spc="-15" dirty="0">
                <a:solidFill>
                  <a:srgbClr val="5B3C3B"/>
                </a:solidFill>
                <a:latin typeface="Arial Black"/>
                <a:cs typeface="Arial Black"/>
              </a:rPr>
              <a:t>yang </a:t>
            </a:r>
            <a:r>
              <a:rPr sz="1600" spc="-10" dirty="0">
                <a:solidFill>
                  <a:srgbClr val="5B3C3B"/>
                </a:solidFill>
                <a:latin typeface="Arial Black"/>
                <a:cs typeface="Arial Black"/>
              </a:rPr>
              <a:t>sangat </a:t>
            </a:r>
            <a:r>
              <a:rPr sz="1600" spc="-5" dirty="0">
                <a:solidFill>
                  <a:srgbClr val="5B3C3B"/>
                </a:solidFill>
                <a:latin typeface="Arial Black"/>
                <a:cs typeface="Arial Black"/>
              </a:rPr>
              <a:t>penting, </a:t>
            </a:r>
            <a:r>
              <a:rPr sz="1600" dirty="0">
                <a:solidFill>
                  <a:srgbClr val="5B3C3B"/>
                </a:solidFill>
                <a:latin typeface="Arial Black"/>
                <a:cs typeface="Arial Black"/>
              </a:rPr>
              <a:t> </a:t>
            </a:r>
            <a:r>
              <a:rPr sz="1600" spc="-5" dirty="0">
                <a:solidFill>
                  <a:srgbClr val="5B3C3B"/>
                </a:solidFill>
                <a:latin typeface="Arial Black"/>
                <a:cs typeface="Arial Black"/>
              </a:rPr>
              <a:t>sehingga tidak bisa </a:t>
            </a:r>
            <a:r>
              <a:rPr sz="1600" dirty="0">
                <a:solidFill>
                  <a:srgbClr val="5B3C3B"/>
                </a:solidFill>
                <a:latin typeface="Arial Black"/>
                <a:cs typeface="Arial Black"/>
              </a:rPr>
              <a:t> </a:t>
            </a:r>
            <a:r>
              <a:rPr sz="1600" spc="-5" dirty="0">
                <a:solidFill>
                  <a:srgbClr val="5B3C3B"/>
                </a:solidFill>
                <a:latin typeface="Arial Black"/>
                <a:cs typeface="Arial Black"/>
              </a:rPr>
              <a:t>dipisahkan dari </a:t>
            </a:r>
            <a:r>
              <a:rPr sz="1600" spc="-10" dirty="0">
                <a:solidFill>
                  <a:srgbClr val="5B3C3B"/>
                </a:solidFill>
                <a:latin typeface="Arial Black"/>
                <a:cs typeface="Arial Black"/>
              </a:rPr>
              <a:t>kehidupan </a:t>
            </a:r>
            <a:r>
              <a:rPr sz="1600" spc="-5" dirty="0">
                <a:solidFill>
                  <a:srgbClr val="5B3C3B"/>
                </a:solidFill>
                <a:latin typeface="Arial Black"/>
                <a:cs typeface="Arial Black"/>
              </a:rPr>
              <a:t> sehari-hari.</a:t>
            </a:r>
            <a:endParaRPr sz="1600">
              <a:latin typeface="Arial Black"/>
              <a:cs typeface="Arial Black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5604" y="2096412"/>
            <a:ext cx="996950" cy="996950"/>
            <a:chOff x="75604" y="2096412"/>
            <a:chExt cx="996950" cy="996950"/>
          </a:xfrm>
        </p:grpSpPr>
        <p:sp>
          <p:nvSpPr>
            <p:cNvPr id="11" name="object 11"/>
            <p:cNvSpPr/>
            <p:nvPr/>
          </p:nvSpPr>
          <p:spPr>
            <a:xfrm>
              <a:off x="75604" y="2096412"/>
              <a:ext cx="996950" cy="996950"/>
            </a:xfrm>
            <a:custGeom>
              <a:avLst/>
              <a:gdLst/>
              <a:ahLst/>
              <a:cxnLst/>
              <a:rect l="l" t="t" r="r" b="b"/>
              <a:pathLst>
                <a:path w="996950" h="996950">
                  <a:moveTo>
                    <a:pt x="498164" y="0"/>
                  </a:moveTo>
                  <a:lnTo>
                    <a:pt x="546141" y="2281"/>
                  </a:lnTo>
                  <a:lnTo>
                    <a:pt x="592827" y="8988"/>
                  </a:lnTo>
                  <a:lnTo>
                    <a:pt x="638014" y="19909"/>
                  </a:lnTo>
                  <a:lnTo>
                    <a:pt x="681494" y="34837"/>
                  </a:lnTo>
                  <a:lnTo>
                    <a:pt x="723057" y="53563"/>
                  </a:lnTo>
                  <a:lnTo>
                    <a:pt x="762494" y="75877"/>
                  </a:lnTo>
                  <a:lnTo>
                    <a:pt x="799598" y="101571"/>
                  </a:lnTo>
                  <a:lnTo>
                    <a:pt x="834159" y="130436"/>
                  </a:lnTo>
                  <a:lnTo>
                    <a:pt x="865968" y="162262"/>
                  </a:lnTo>
                  <a:lnTo>
                    <a:pt x="894816" y="196842"/>
                  </a:lnTo>
                  <a:lnTo>
                    <a:pt x="920496" y="233965"/>
                  </a:lnTo>
                  <a:lnTo>
                    <a:pt x="942797" y="273423"/>
                  </a:lnTo>
                  <a:lnTo>
                    <a:pt x="961512" y="315007"/>
                  </a:lnTo>
                  <a:lnTo>
                    <a:pt x="976432" y="358508"/>
                  </a:lnTo>
                  <a:lnTo>
                    <a:pt x="987347" y="403717"/>
                  </a:lnTo>
                  <a:lnTo>
                    <a:pt x="994049" y="450426"/>
                  </a:lnTo>
                  <a:lnTo>
                    <a:pt x="996330" y="498424"/>
                  </a:lnTo>
                  <a:lnTo>
                    <a:pt x="994049" y="546423"/>
                  </a:lnTo>
                  <a:lnTo>
                    <a:pt x="987347" y="593130"/>
                  </a:lnTo>
                  <a:lnTo>
                    <a:pt x="976432" y="638338"/>
                  </a:lnTo>
                  <a:lnTo>
                    <a:pt x="961512" y="681837"/>
                  </a:lnTo>
                  <a:lnTo>
                    <a:pt x="942797" y="723419"/>
                  </a:lnTo>
                  <a:lnTo>
                    <a:pt x="920496" y="762875"/>
                  </a:lnTo>
                  <a:lnTo>
                    <a:pt x="894816" y="799996"/>
                  </a:lnTo>
                  <a:lnTo>
                    <a:pt x="865968" y="834572"/>
                  </a:lnTo>
                  <a:lnTo>
                    <a:pt x="834159" y="866396"/>
                  </a:lnTo>
                  <a:lnTo>
                    <a:pt x="799598" y="895258"/>
                  </a:lnTo>
                  <a:lnTo>
                    <a:pt x="762494" y="920949"/>
                  </a:lnTo>
                  <a:lnTo>
                    <a:pt x="723057" y="943261"/>
                  </a:lnTo>
                  <a:lnTo>
                    <a:pt x="681494" y="961984"/>
                  </a:lnTo>
                  <a:lnTo>
                    <a:pt x="638015" y="976911"/>
                  </a:lnTo>
                  <a:lnTo>
                    <a:pt x="592827" y="987831"/>
                  </a:lnTo>
                  <a:lnTo>
                    <a:pt x="546141" y="994536"/>
                  </a:lnTo>
                  <a:lnTo>
                    <a:pt x="498165" y="996818"/>
                  </a:lnTo>
                  <a:lnTo>
                    <a:pt x="450188" y="994536"/>
                  </a:lnTo>
                  <a:lnTo>
                    <a:pt x="403502" y="987831"/>
                  </a:lnTo>
                  <a:lnTo>
                    <a:pt x="358315" y="976911"/>
                  </a:lnTo>
                  <a:lnTo>
                    <a:pt x="314835" y="961984"/>
                  </a:lnTo>
                  <a:lnTo>
                    <a:pt x="273272" y="943261"/>
                  </a:lnTo>
                  <a:lnTo>
                    <a:pt x="233835" y="920949"/>
                  </a:lnTo>
                  <a:lnTo>
                    <a:pt x="196731" y="895258"/>
                  </a:lnTo>
                  <a:lnTo>
                    <a:pt x="162170" y="866396"/>
                  </a:lnTo>
                  <a:lnTo>
                    <a:pt x="130361" y="834572"/>
                  </a:lnTo>
                  <a:lnTo>
                    <a:pt x="101513" y="799996"/>
                  </a:lnTo>
                  <a:lnTo>
                    <a:pt x="75833" y="762875"/>
                  </a:lnTo>
                  <a:lnTo>
                    <a:pt x="53532" y="723419"/>
                  </a:lnTo>
                  <a:lnTo>
                    <a:pt x="34817" y="681837"/>
                  </a:lnTo>
                  <a:lnTo>
                    <a:pt x="19897" y="638338"/>
                  </a:lnTo>
                  <a:lnTo>
                    <a:pt x="8982" y="593130"/>
                  </a:lnTo>
                  <a:lnTo>
                    <a:pt x="2280" y="546423"/>
                  </a:lnTo>
                  <a:lnTo>
                    <a:pt x="0" y="498424"/>
                  </a:lnTo>
                  <a:lnTo>
                    <a:pt x="2280" y="450426"/>
                  </a:lnTo>
                  <a:lnTo>
                    <a:pt x="8982" y="403717"/>
                  </a:lnTo>
                  <a:lnTo>
                    <a:pt x="19897" y="358508"/>
                  </a:lnTo>
                  <a:lnTo>
                    <a:pt x="34817" y="315007"/>
                  </a:lnTo>
                  <a:lnTo>
                    <a:pt x="53532" y="273423"/>
                  </a:lnTo>
                  <a:lnTo>
                    <a:pt x="75833" y="233965"/>
                  </a:lnTo>
                  <a:lnTo>
                    <a:pt x="101513" y="196842"/>
                  </a:lnTo>
                  <a:lnTo>
                    <a:pt x="130361" y="162262"/>
                  </a:lnTo>
                  <a:lnTo>
                    <a:pt x="162170" y="130436"/>
                  </a:lnTo>
                  <a:lnTo>
                    <a:pt x="196731" y="101571"/>
                  </a:lnTo>
                  <a:lnTo>
                    <a:pt x="233835" y="75877"/>
                  </a:lnTo>
                  <a:lnTo>
                    <a:pt x="273272" y="53563"/>
                  </a:lnTo>
                  <a:lnTo>
                    <a:pt x="314835" y="34837"/>
                  </a:lnTo>
                  <a:lnTo>
                    <a:pt x="358314" y="19909"/>
                  </a:lnTo>
                  <a:lnTo>
                    <a:pt x="403502" y="8988"/>
                  </a:lnTo>
                  <a:lnTo>
                    <a:pt x="450188" y="2281"/>
                  </a:lnTo>
                  <a:lnTo>
                    <a:pt x="498164" y="0"/>
                  </a:lnTo>
                  <a:close/>
                </a:path>
              </a:pathLst>
            </a:custGeom>
            <a:solidFill>
              <a:srgbClr val="FFD2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4678" y="2326512"/>
              <a:ext cx="558800" cy="536575"/>
            </a:xfrm>
            <a:custGeom>
              <a:avLst/>
              <a:gdLst/>
              <a:ahLst/>
              <a:cxnLst/>
              <a:rect l="l" t="t" r="r" b="b"/>
              <a:pathLst>
                <a:path w="558800" h="536575">
                  <a:moveTo>
                    <a:pt x="299847" y="485127"/>
                  </a:moveTo>
                  <a:lnTo>
                    <a:pt x="297002" y="464413"/>
                  </a:lnTo>
                  <a:lnTo>
                    <a:pt x="286080" y="445477"/>
                  </a:lnTo>
                  <a:lnTo>
                    <a:pt x="128028" y="268325"/>
                  </a:lnTo>
                  <a:lnTo>
                    <a:pt x="285089" y="91198"/>
                  </a:lnTo>
                  <a:lnTo>
                    <a:pt x="296138" y="72682"/>
                  </a:lnTo>
                  <a:lnTo>
                    <a:pt x="299212" y="51904"/>
                  </a:lnTo>
                  <a:lnTo>
                    <a:pt x="294233" y="31521"/>
                  </a:lnTo>
                  <a:lnTo>
                    <a:pt x="281089" y="14135"/>
                  </a:lnTo>
                  <a:lnTo>
                    <a:pt x="262585" y="3073"/>
                  </a:lnTo>
                  <a:lnTo>
                    <a:pt x="241820" y="0"/>
                  </a:lnTo>
                  <a:lnTo>
                    <a:pt x="221437" y="4991"/>
                  </a:lnTo>
                  <a:lnTo>
                    <a:pt x="204063" y="18135"/>
                  </a:lnTo>
                  <a:lnTo>
                    <a:pt x="13004" y="232308"/>
                  </a:lnTo>
                  <a:lnTo>
                    <a:pt x="13004" y="233299"/>
                  </a:lnTo>
                  <a:lnTo>
                    <a:pt x="11988" y="234302"/>
                  </a:lnTo>
                  <a:lnTo>
                    <a:pt x="10998" y="236308"/>
                  </a:lnTo>
                  <a:lnTo>
                    <a:pt x="9994" y="237312"/>
                  </a:lnTo>
                  <a:lnTo>
                    <a:pt x="8991" y="239306"/>
                  </a:lnTo>
                  <a:lnTo>
                    <a:pt x="6997" y="241312"/>
                  </a:lnTo>
                  <a:lnTo>
                    <a:pt x="4991" y="245313"/>
                  </a:lnTo>
                  <a:lnTo>
                    <a:pt x="4991" y="246316"/>
                  </a:lnTo>
                  <a:lnTo>
                    <a:pt x="2997" y="250317"/>
                  </a:lnTo>
                  <a:lnTo>
                    <a:pt x="1993" y="251320"/>
                  </a:lnTo>
                  <a:lnTo>
                    <a:pt x="1993" y="255320"/>
                  </a:lnTo>
                  <a:lnTo>
                    <a:pt x="990" y="256324"/>
                  </a:lnTo>
                  <a:lnTo>
                    <a:pt x="990" y="258318"/>
                  </a:lnTo>
                  <a:lnTo>
                    <a:pt x="0" y="260324"/>
                  </a:lnTo>
                  <a:lnTo>
                    <a:pt x="0" y="266331"/>
                  </a:lnTo>
                  <a:lnTo>
                    <a:pt x="990" y="269341"/>
                  </a:lnTo>
                  <a:lnTo>
                    <a:pt x="990" y="276339"/>
                  </a:lnTo>
                  <a:lnTo>
                    <a:pt x="1993" y="277342"/>
                  </a:lnTo>
                  <a:lnTo>
                    <a:pt x="1993" y="281343"/>
                  </a:lnTo>
                  <a:lnTo>
                    <a:pt x="2997" y="282346"/>
                  </a:lnTo>
                  <a:lnTo>
                    <a:pt x="2997" y="284340"/>
                  </a:lnTo>
                  <a:lnTo>
                    <a:pt x="3987" y="286346"/>
                  </a:lnTo>
                  <a:lnTo>
                    <a:pt x="3987" y="287350"/>
                  </a:lnTo>
                  <a:lnTo>
                    <a:pt x="4991" y="289344"/>
                  </a:lnTo>
                  <a:lnTo>
                    <a:pt x="4991" y="291350"/>
                  </a:lnTo>
                  <a:lnTo>
                    <a:pt x="5994" y="292354"/>
                  </a:lnTo>
                  <a:lnTo>
                    <a:pt x="6997" y="294360"/>
                  </a:lnTo>
                  <a:lnTo>
                    <a:pt x="7988" y="295351"/>
                  </a:lnTo>
                  <a:lnTo>
                    <a:pt x="8991" y="297357"/>
                  </a:lnTo>
                  <a:lnTo>
                    <a:pt x="9994" y="298361"/>
                  </a:lnTo>
                  <a:lnTo>
                    <a:pt x="10998" y="300355"/>
                  </a:lnTo>
                  <a:lnTo>
                    <a:pt x="11988" y="301358"/>
                  </a:lnTo>
                  <a:lnTo>
                    <a:pt x="13004" y="303364"/>
                  </a:lnTo>
                  <a:lnTo>
                    <a:pt x="13004" y="304368"/>
                  </a:lnTo>
                  <a:lnTo>
                    <a:pt x="13995" y="305358"/>
                  </a:lnTo>
                  <a:lnTo>
                    <a:pt x="205054" y="518528"/>
                  </a:lnTo>
                  <a:lnTo>
                    <a:pt x="214007" y="526415"/>
                  </a:lnTo>
                  <a:lnTo>
                    <a:pt x="224066" y="532041"/>
                  </a:lnTo>
                  <a:lnTo>
                    <a:pt x="234886" y="535419"/>
                  </a:lnTo>
                  <a:lnTo>
                    <a:pt x="246075" y="536536"/>
                  </a:lnTo>
                  <a:lnTo>
                    <a:pt x="255778" y="535622"/>
                  </a:lnTo>
                  <a:lnTo>
                    <a:pt x="265201" y="532917"/>
                  </a:lnTo>
                  <a:lnTo>
                    <a:pt x="274066" y="528523"/>
                  </a:lnTo>
                  <a:lnTo>
                    <a:pt x="282079" y="522541"/>
                  </a:lnTo>
                  <a:lnTo>
                    <a:pt x="294805" y="505282"/>
                  </a:lnTo>
                  <a:lnTo>
                    <a:pt x="299847" y="485127"/>
                  </a:lnTo>
                  <a:close/>
                </a:path>
                <a:path w="558800" h="536575">
                  <a:moveTo>
                    <a:pt x="558304" y="51904"/>
                  </a:moveTo>
                  <a:lnTo>
                    <a:pt x="553313" y="31521"/>
                  </a:lnTo>
                  <a:lnTo>
                    <a:pt x="540169" y="14135"/>
                  </a:lnTo>
                  <a:lnTo>
                    <a:pt x="521665" y="3073"/>
                  </a:lnTo>
                  <a:lnTo>
                    <a:pt x="500913" y="0"/>
                  </a:lnTo>
                  <a:lnTo>
                    <a:pt x="480529" y="4991"/>
                  </a:lnTo>
                  <a:lnTo>
                    <a:pt x="463143" y="18135"/>
                  </a:lnTo>
                  <a:lnTo>
                    <a:pt x="272084" y="233299"/>
                  </a:lnTo>
                  <a:lnTo>
                    <a:pt x="272084" y="234302"/>
                  </a:lnTo>
                  <a:lnTo>
                    <a:pt x="271081" y="235305"/>
                  </a:lnTo>
                  <a:lnTo>
                    <a:pt x="270090" y="237312"/>
                  </a:lnTo>
                  <a:lnTo>
                    <a:pt x="269074" y="238315"/>
                  </a:lnTo>
                  <a:lnTo>
                    <a:pt x="268084" y="240309"/>
                  </a:lnTo>
                  <a:lnTo>
                    <a:pt x="266077" y="242316"/>
                  </a:lnTo>
                  <a:lnTo>
                    <a:pt x="264083" y="246316"/>
                  </a:lnTo>
                  <a:lnTo>
                    <a:pt x="264083" y="247319"/>
                  </a:lnTo>
                  <a:lnTo>
                    <a:pt x="262077" y="251320"/>
                  </a:lnTo>
                  <a:lnTo>
                    <a:pt x="261073" y="252323"/>
                  </a:lnTo>
                  <a:lnTo>
                    <a:pt x="261073" y="256324"/>
                  </a:lnTo>
                  <a:lnTo>
                    <a:pt x="260083" y="257327"/>
                  </a:lnTo>
                  <a:lnTo>
                    <a:pt x="260083" y="259321"/>
                  </a:lnTo>
                  <a:lnTo>
                    <a:pt x="259080" y="261327"/>
                  </a:lnTo>
                  <a:lnTo>
                    <a:pt x="259080" y="276339"/>
                  </a:lnTo>
                  <a:lnTo>
                    <a:pt x="260083" y="277342"/>
                  </a:lnTo>
                  <a:lnTo>
                    <a:pt x="260083" y="281343"/>
                  </a:lnTo>
                  <a:lnTo>
                    <a:pt x="261073" y="282346"/>
                  </a:lnTo>
                  <a:lnTo>
                    <a:pt x="261073" y="284340"/>
                  </a:lnTo>
                  <a:lnTo>
                    <a:pt x="262077" y="286346"/>
                  </a:lnTo>
                  <a:lnTo>
                    <a:pt x="262077" y="287350"/>
                  </a:lnTo>
                  <a:lnTo>
                    <a:pt x="263080" y="289344"/>
                  </a:lnTo>
                  <a:lnTo>
                    <a:pt x="263080" y="291350"/>
                  </a:lnTo>
                  <a:lnTo>
                    <a:pt x="264083" y="292354"/>
                  </a:lnTo>
                  <a:lnTo>
                    <a:pt x="265074" y="294360"/>
                  </a:lnTo>
                  <a:lnTo>
                    <a:pt x="266077" y="295351"/>
                  </a:lnTo>
                  <a:lnTo>
                    <a:pt x="267081" y="297357"/>
                  </a:lnTo>
                  <a:lnTo>
                    <a:pt x="268084" y="298361"/>
                  </a:lnTo>
                  <a:lnTo>
                    <a:pt x="269074" y="300355"/>
                  </a:lnTo>
                  <a:lnTo>
                    <a:pt x="270090" y="301358"/>
                  </a:lnTo>
                  <a:lnTo>
                    <a:pt x="271081" y="303364"/>
                  </a:lnTo>
                  <a:lnTo>
                    <a:pt x="271081" y="304368"/>
                  </a:lnTo>
                  <a:lnTo>
                    <a:pt x="272084" y="305358"/>
                  </a:lnTo>
                  <a:lnTo>
                    <a:pt x="463143" y="518528"/>
                  </a:lnTo>
                  <a:lnTo>
                    <a:pt x="504151" y="536536"/>
                  </a:lnTo>
                  <a:lnTo>
                    <a:pt x="513867" y="535622"/>
                  </a:lnTo>
                  <a:lnTo>
                    <a:pt x="552894" y="505282"/>
                  </a:lnTo>
                  <a:lnTo>
                    <a:pt x="557923" y="485127"/>
                  </a:lnTo>
                  <a:lnTo>
                    <a:pt x="555078" y="464413"/>
                  </a:lnTo>
                  <a:lnTo>
                    <a:pt x="544169" y="445477"/>
                  </a:lnTo>
                  <a:lnTo>
                    <a:pt x="386118" y="268325"/>
                  </a:lnTo>
                  <a:lnTo>
                    <a:pt x="544169" y="91198"/>
                  </a:lnTo>
                  <a:lnTo>
                    <a:pt x="555218" y="72682"/>
                  </a:lnTo>
                  <a:lnTo>
                    <a:pt x="558304" y="519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50976" y="1064836"/>
            <a:ext cx="1162685" cy="157480"/>
          </a:xfrm>
          <a:custGeom>
            <a:avLst/>
            <a:gdLst/>
            <a:ahLst/>
            <a:cxnLst/>
            <a:rect l="l" t="t" r="r" b="b"/>
            <a:pathLst>
              <a:path w="1162684" h="157480">
                <a:moveTo>
                  <a:pt x="231666" y="0"/>
                </a:moveTo>
                <a:lnTo>
                  <a:pt x="185329" y="6094"/>
                </a:lnTo>
                <a:lnTo>
                  <a:pt x="143386" y="19500"/>
                </a:lnTo>
                <a:lnTo>
                  <a:pt x="82147" y="51837"/>
                </a:lnTo>
                <a:lnTo>
                  <a:pt x="41850" y="81390"/>
                </a:lnTo>
                <a:lnTo>
                  <a:pt x="11703" y="109524"/>
                </a:lnTo>
                <a:lnTo>
                  <a:pt x="0" y="129444"/>
                </a:lnTo>
                <a:lnTo>
                  <a:pt x="1671" y="134818"/>
                </a:lnTo>
                <a:lnTo>
                  <a:pt x="7389" y="134702"/>
                </a:lnTo>
                <a:lnTo>
                  <a:pt x="18741" y="128514"/>
                </a:lnTo>
                <a:lnTo>
                  <a:pt x="50012" y="107145"/>
                </a:lnTo>
                <a:lnTo>
                  <a:pt x="63963" y="98783"/>
                </a:lnTo>
                <a:lnTo>
                  <a:pt x="115872" y="77743"/>
                </a:lnTo>
                <a:lnTo>
                  <a:pt x="178642" y="65288"/>
                </a:lnTo>
                <a:lnTo>
                  <a:pt x="207398" y="62940"/>
                </a:lnTo>
                <a:lnTo>
                  <a:pt x="236019" y="63851"/>
                </a:lnTo>
                <a:lnTo>
                  <a:pt x="260151" y="68969"/>
                </a:lnTo>
                <a:lnTo>
                  <a:pt x="282748" y="79272"/>
                </a:lnTo>
                <a:lnTo>
                  <a:pt x="306765" y="95732"/>
                </a:lnTo>
                <a:lnTo>
                  <a:pt x="347054" y="124550"/>
                </a:lnTo>
                <a:lnTo>
                  <a:pt x="380377" y="137114"/>
                </a:lnTo>
                <a:lnTo>
                  <a:pt x="421632" y="135643"/>
                </a:lnTo>
                <a:lnTo>
                  <a:pt x="526826" y="113269"/>
                </a:lnTo>
                <a:lnTo>
                  <a:pt x="557165" y="107658"/>
                </a:lnTo>
                <a:lnTo>
                  <a:pt x="582521" y="104623"/>
                </a:lnTo>
                <a:lnTo>
                  <a:pt x="608686" y="103265"/>
                </a:lnTo>
                <a:lnTo>
                  <a:pt x="643889" y="103108"/>
                </a:lnTo>
                <a:lnTo>
                  <a:pt x="657001" y="103654"/>
                </a:lnTo>
                <a:lnTo>
                  <a:pt x="704449" y="131710"/>
                </a:lnTo>
                <a:lnTo>
                  <a:pt x="714423" y="138673"/>
                </a:lnTo>
                <a:lnTo>
                  <a:pt x="724052" y="144576"/>
                </a:lnTo>
                <a:lnTo>
                  <a:pt x="732204" y="148669"/>
                </a:lnTo>
                <a:lnTo>
                  <a:pt x="755498" y="154664"/>
                </a:lnTo>
                <a:lnTo>
                  <a:pt x="786467" y="157076"/>
                </a:lnTo>
                <a:lnTo>
                  <a:pt x="822770" y="155864"/>
                </a:lnTo>
                <a:lnTo>
                  <a:pt x="862066" y="150987"/>
                </a:lnTo>
                <a:lnTo>
                  <a:pt x="947684" y="130938"/>
                </a:lnTo>
                <a:lnTo>
                  <a:pt x="1066374" y="99238"/>
                </a:lnTo>
                <a:lnTo>
                  <a:pt x="1113429" y="85612"/>
                </a:lnTo>
                <a:lnTo>
                  <a:pt x="1150607" y="70387"/>
                </a:lnTo>
                <a:lnTo>
                  <a:pt x="1162338" y="55274"/>
                </a:lnTo>
                <a:lnTo>
                  <a:pt x="1161122" y="48658"/>
                </a:lnTo>
                <a:lnTo>
                  <a:pt x="1144610" y="44154"/>
                </a:lnTo>
                <a:lnTo>
                  <a:pt x="1106697" y="44273"/>
                </a:lnTo>
                <a:lnTo>
                  <a:pt x="1050927" y="48835"/>
                </a:lnTo>
                <a:lnTo>
                  <a:pt x="946269" y="62222"/>
                </a:lnTo>
                <a:lnTo>
                  <a:pt x="881047" y="68974"/>
                </a:lnTo>
                <a:lnTo>
                  <a:pt x="858485" y="70337"/>
                </a:lnTo>
                <a:lnTo>
                  <a:pt x="820966" y="69893"/>
                </a:lnTo>
                <a:lnTo>
                  <a:pt x="793246" y="64917"/>
                </a:lnTo>
                <a:lnTo>
                  <a:pt x="769492" y="53550"/>
                </a:lnTo>
                <a:lnTo>
                  <a:pt x="743870" y="33932"/>
                </a:lnTo>
                <a:lnTo>
                  <a:pt x="728371" y="21219"/>
                </a:lnTo>
                <a:lnTo>
                  <a:pt x="716124" y="12658"/>
                </a:lnTo>
                <a:lnTo>
                  <a:pt x="705547" y="7285"/>
                </a:lnTo>
                <a:lnTo>
                  <a:pt x="695056" y="4140"/>
                </a:lnTo>
                <a:lnTo>
                  <a:pt x="676561" y="1906"/>
                </a:lnTo>
                <a:lnTo>
                  <a:pt x="652114" y="4421"/>
                </a:lnTo>
                <a:lnTo>
                  <a:pt x="612170" y="13391"/>
                </a:lnTo>
                <a:lnTo>
                  <a:pt x="503364" y="41994"/>
                </a:lnTo>
                <a:lnTo>
                  <a:pt x="468688" y="50170"/>
                </a:lnTo>
                <a:lnTo>
                  <a:pt x="441425" y="55426"/>
                </a:lnTo>
                <a:lnTo>
                  <a:pt x="419844" y="58134"/>
                </a:lnTo>
                <a:lnTo>
                  <a:pt x="393664" y="59223"/>
                </a:lnTo>
                <a:lnTo>
                  <a:pt x="372523" y="55957"/>
                </a:lnTo>
                <a:lnTo>
                  <a:pt x="348888" y="46126"/>
                </a:lnTo>
                <a:lnTo>
                  <a:pt x="315224" y="27524"/>
                </a:lnTo>
                <a:lnTo>
                  <a:pt x="285112" y="12247"/>
                </a:lnTo>
                <a:lnTo>
                  <a:pt x="257938" y="3228"/>
                </a:lnTo>
                <a:lnTo>
                  <a:pt x="231666" y="0"/>
                </a:lnTo>
                <a:close/>
              </a:path>
            </a:pathLst>
          </a:custGeom>
          <a:solidFill>
            <a:srgbClr val="82BE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124216" y="1075794"/>
            <a:ext cx="507365" cy="110489"/>
          </a:xfrm>
          <a:custGeom>
            <a:avLst/>
            <a:gdLst/>
            <a:ahLst/>
            <a:cxnLst/>
            <a:rect l="l" t="t" r="r" b="b"/>
            <a:pathLst>
              <a:path w="507365" h="110490">
                <a:moveTo>
                  <a:pt x="118625" y="265"/>
                </a:moveTo>
                <a:lnTo>
                  <a:pt x="65528" y="7601"/>
                </a:lnTo>
                <a:lnTo>
                  <a:pt x="18232" y="35932"/>
                </a:lnTo>
                <a:lnTo>
                  <a:pt x="0" y="63061"/>
                </a:lnTo>
                <a:lnTo>
                  <a:pt x="1091" y="66776"/>
                </a:lnTo>
                <a:lnTo>
                  <a:pt x="4059" y="69162"/>
                </a:lnTo>
                <a:lnTo>
                  <a:pt x="38750" y="62720"/>
                </a:lnTo>
                <a:lnTo>
                  <a:pt x="61590" y="60901"/>
                </a:lnTo>
                <a:lnTo>
                  <a:pt x="81577" y="63845"/>
                </a:lnTo>
                <a:lnTo>
                  <a:pt x="100362" y="72029"/>
                </a:lnTo>
                <a:lnTo>
                  <a:pt x="142194" y="102121"/>
                </a:lnTo>
                <a:lnTo>
                  <a:pt x="167899" y="110235"/>
                </a:lnTo>
                <a:lnTo>
                  <a:pt x="263404" y="102285"/>
                </a:lnTo>
                <a:lnTo>
                  <a:pt x="350598" y="86240"/>
                </a:lnTo>
                <a:lnTo>
                  <a:pt x="433583" y="70052"/>
                </a:lnTo>
                <a:lnTo>
                  <a:pt x="479881" y="59763"/>
                </a:lnTo>
                <a:lnTo>
                  <a:pt x="507136" y="41143"/>
                </a:lnTo>
                <a:lnTo>
                  <a:pt x="506692" y="36643"/>
                </a:lnTo>
                <a:lnTo>
                  <a:pt x="505157" y="35382"/>
                </a:lnTo>
                <a:lnTo>
                  <a:pt x="491973" y="35343"/>
                </a:lnTo>
                <a:lnTo>
                  <a:pt x="408950" y="39725"/>
                </a:lnTo>
                <a:lnTo>
                  <a:pt x="250450" y="50027"/>
                </a:lnTo>
                <a:lnTo>
                  <a:pt x="198725" y="50602"/>
                </a:lnTo>
                <a:lnTo>
                  <a:pt x="175001" y="43712"/>
                </a:lnTo>
                <a:lnTo>
                  <a:pt x="146764" y="13503"/>
                </a:lnTo>
                <a:lnTo>
                  <a:pt x="133388" y="4554"/>
                </a:lnTo>
                <a:lnTo>
                  <a:pt x="118625" y="265"/>
                </a:lnTo>
                <a:close/>
              </a:path>
            </a:pathLst>
          </a:custGeom>
          <a:solidFill>
            <a:srgbClr val="82BE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48152" y="1429573"/>
            <a:ext cx="2579370" cy="219075"/>
          </a:xfrm>
          <a:custGeom>
            <a:avLst/>
            <a:gdLst/>
            <a:ahLst/>
            <a:cxnLst/>
            <a:rect l="l" t="t" r="r" b="b"/>
            <a:pathLst>
              <a:path w="2579370" h="219075">
                <a:moveTo>
                  <a:pt x="183611" y="66779"/>
                </a:moveTo>
                <a:lnTo>
                  <a:pt x="142098" y="70468"/>
                </a:lnTo>
                <a:lnTo>
                  <a:pt x="62188" y="87789"/>
                </a:lnTo>
                <a:lnTo>
                  <a:pt x="24718" y="97978"/>
                </a:lnTo>
                <a:lnTo>
                  <a:pt x="0" y="121701"/>
                </a:lnTo>
                <a:lnTo>
                  <a:pt x="5833" y="125110"/>
                </a:lnTo>
                <a:lnTo>
                  <a:pt x="11595" y="126563"/>
                </a:lnTo>
                <a:lnTo>
                  <a:pt x="24168" y="128685"/>
                </a:lnTo>
                <a:lnTo>
                  <a:pt x="41660" y="131183"/>
                </a:lnTo>
                <a:lnTo>
                  <a:pt x="62178" y="133768"/>
                </a:lnTo>
                <a:lnTo>
                  <a:pt x="110709" y="140694"/>
                </a:lnTo>
                <a:lnTo>
                  <a:pt x="154717" y="149857"/>
                </a:lnTo>
                <a:lnTo>
                  <a:pt x="198521" y="162318"/>
                </a:lnTo>
                <a:lnTo>
                  <a:pt x="301098" y="198534"/>
                </a:lnTo>
                <a:lnTo>
                  <a:pt x="347531" y="211579"/>
                </a:lnTo>
                <a:lnTo>
                  <a:pt x="389344" y="218311"/>
                </a:lnTo>
                <a:lnTo>
                  <a:pt x="430140" y="218770"/>
                </a:lnTo>
                <a:lnTo>
                  <a:pt x="473519" y="212992"/>
                </a:lnTo>
                <a:lnTo>
                  <a:pt x="523085" y="201019"/>
                </a:lnTo>
                <a:lnTo>
                  <a:pt x="636267" y="166403"/>
                </a:lnTo>
                <a:lnTo>
                  <a:pt x="680388" y="155034"/>
                </a:lnTo>
                <a:lnTo>
                  <a:pt x="716903" y="148312"/>
                </a:lnTo>
                <a:lnTo>
                  <a:pt x="747916" y="145767"/>
                </a:lnTo>
                <a:lnTo>
                  <a:pt x="1065305" y="145767"/>
                </a:lnTo>
                <a:lnTo>
                  <a:pt x="1098225" y="137635"/>
                </a:lnTo>
                <a:lnTo>
                  <a:pt x="1163574" y="122222"/>
                </a:lnTo>
                <a:lnTo>
                  <a:pt x="1215983" y="110698"/>
                </a:lnTo>
                <a:lnTo>
                  <a:pt x="1225239" y="108918"/>
                </a:lnTo>
                <a:lnTo>
                  <a:pt x="464756" y="108918"/>
                </a:lnTo>
                <a:lnTo>
                  <a:pt x="445266" y="107614"/>
                </a:lnTo>
                <a:lnTo>
                  <a:pt x="426214" y="104977"/>
                </a:lnTo>
                <a:lnTo>
                  <a:pt x="405864" y="100698"/>
                </a:lnTo>
                <a:lnTo>
                  <a:pt x="382479" y="94465"/>
                </a:lnTo>
                <a:lnTo>
                  <a:pt x="330268" y="81416"/>
                </a:lnTo>
                <a:lnTo>
                  <a:pt x="278911" y="72373"/>
                </a:lnTo>
                <a:lnTo>
                  <a:pt x="229620" y="67454"/>
                </a:lnTo>
                <a:lnTo>
                  <a:pt x="183611" y="66779"/>
                </a:lnTo>
                <a:close/>
              </a:path>
              <a:path w="2579370" h="219075">
                <a:moveTo>
                  <a:pt x="1065305" y="145767"/>
                </a:moveTo>
                <a:lnTo>
                  <a:pt x="747916" y="145767"/>
                </a:lnTo>
                <a:lnTo>
                  <a:pt x="772815" y="146216"/>
                </a:lnTo>
                <a:lnTo>
                  <a:pt x="789110" y="149286"/>
                </a:lnTo>
                <a:lnTo>
                  <a:pt x="798835" y="155718"/>
                </a:lnTo>
                <a:lnTo>
                  <a:pt x="804029" y="166253"/>
                </a:lnTo>
                <a:lnTo>
                  <a:pt x="805939" y="173036"/>
                </a:lnTo>
                <a:lnTo>
                  <a:pt x="811807" y="181558"/>
                </a:lnTo>
                <a:lnTo>
                  <a:pt x="817435" y="185751"/>
                </a:lnTo>
                <a:lnTo>
                  <a:pt x="835483" y="192711"/>
                </a:lnTo>
                <a:lnTo>
                  <a:pt x="868159" y="191222"/>
                </a:lnTo>
                <a:lnTo>
                  <a:pt x="926469" y="179711"/>
                </a:lnTo>
                <a:lnTo>
                  <a:pt x="997982" y="162310"/>
                </a:lnTo>
                <a:lnTo>
                  <a:pt x="1065305" y="145767"/>
                </a:lnTo>
                <a:close/>
              </a:path>
              <a:path w="2579370" h="219075">
                <a:moveTo>
                  <a:pt x="2308007" y="117646"/>
                </a:moveTo>
                <a:lnTo>
                  <a:pt x="1805124" y="117646"/>
                </a:lnTo>
                <a:lnTo>
                  <a:pt x="1835972" y="119417"/>
                </a:lnTo>
                <a:lnTo>
                  <a:pt x="1861645" y="123686"/>
                </a:lnTo>
                <a:lnTo>
                  <a:pt x="1877494" y="128791"/>
                </a:lnTo>
                <a:lnTo>
                  <a:pt x="1885092" y="135533"/>
                </a:lnTo>
                <a:lnTo>
                  <a:pt x="1886013" y="144710"/>
                </a:lnTo>
                <a:lnTo>
                  <a:pt x="1886880" y="160727"/>
                </a:lnTo>
                <a:lnTo>
                  <a:pt x="1896809" y="172427"/>
                </a:lnTo>
                <a:lnTo>
                  <a:pt x="1916973" y="180580"/>
                </a:lnTo>
                <a:lnTo>
                  <a:pt x="1948540" y="185955"/>
                </a:lnTo>
                <a:lnTo>
                  <a:pt x="1983206" y="188213"/>
                </a:lnTo>
                <a:lnTo>
                  <a:pt x="2020273" y="187191"/>
                </a:lnTo>
                <a:lnTo>
                  <a:pt x="2060919" y="182675"/>
                </a:lnTo>
                <a:lnTo>
                  <a:pt x="2106321" y="174452"/>
                </a:lnTo>
                <a:lnTo>
                  <a:pt x="2157655" y="162310"/>
                </a:lnTo>
                <a:lnTo>
                  <a:pt x="2216100" y="146036"/>
                </a:lnTo>
                <a:lnTo>
                  <a:pt x="2308007" y="117646"/>
                </a:lnTo>
                <a:close/>
              </a:path>
              <a:path w="2579370" h="219075">
                <a:moveTo>
                  <a:pt x="2366823" y="100772"/>
                </a:moveTo>
                <a:lnTo>
                  <a:pt x="1275348" y="100772"/>
                </a:lnTo>
                <a:lnTo>
                  <a:pt x="1295174" y="101237"/>
                </a:lnTo>
                <a:lnTo>
                  <a:pt x="1310078" y="104287"/>
                </a:lnTo>
                <a:lnTo>
                  <a:pt x="1323198" y="111025"/>
                </a:lnTo>
                <a:lnTo>
                  <a:pt x="1337670" y="122553"/>
                </a:lnTo>
                <a:lnTo>
                  <a:pt x="1364251" y="140587"/>
                </a:lnTo>
                <a:lnTo>
                  <a:pt x="1397400" y="153598"/>
                </a:lnTo>
                <a:lnTo>
                  <a:pt x="1436872" y="161575"/>
                </a:lnTo>
                <a:lnTo>
                  <a:pt x="1482422" y="164503"/>
                </a:lnTo>
                <a:lnTo>
                  <a:pt x="1533807" y="162371"/>
                </a:lnTo>
                <a:lnTo>
                  <a:pt x="1590781" y="155164"/>
                </a:lnTo>
                <a:lnTo>
                  <a:pt x="1653100" y="142869"/>
                </a:lnTo>
                <a:lnTo>
                  <a:pt x="1718754" y="128726"/>
                </a:lnTo>
                <a:lnTo>
                  <a:pt x="1767740" y="120534"/>
                </a:lnTo>
                <a:lnTo>
                  <a:pt x="1805124" y="117646"/>
                </a:lnTo>
                <a:lnTo>
                  <a:pt x="2308007" y="117646"/>
                </a:lnTo>
                <a:lnTo>
                  <a:pt x="2330497" y="110699"/>
                </a:lnTo>
                <a:lnTo>
                  <a:pt x="2366823" y="100772"/>
                </a:lnTo>
                <a:close/>
              </a:path>
              <a:path w="2579370" h="219075">
                <a:moveTo>
                  <a:pt x="2517229" y="92454"/>
                </a:moveTo>
                <a:lnTo>
                  <a:pt x="2416516" y="92454"/>
                </a:lnTo>
                <a:lnTo>
                  <a:pt x="2425659" y="92825"/>
                </a:lnTo>
                <a:lnTo>
                  <a:pt x="2433069" y="94858"/>
                </a:lnTo>
                <a:lnTo>
                  <a:pt x="2440338" y="99242"/>
                </a:lnTo>
                <a:lnTo>
                  <a:pt x="2449058" y="106669"/>
                </a:lnTo>
                <a:lnTo>
                  <a:pt x="2466045" y="118744"/>
                </a:lnTo>
                <a:lnTo>
                  <a:pt x="2470525" y="120665"/>
                </a:lnTo>
                <a:lnTo>
                  <a:pt x="2517229" y="92454"/>
                </a:lnTo>
                <a:close/>
              </a:path>
              <a:path w="2579370" h="219075">
                <a:moveTo>
                  <a:pt x="737054" y="33000"/>
                </a:moveTo>
                <a:lnTo>
                  <a:pt x="693474" y="36227"/>
                </a:lnTo>
                <a:lnTo>
                  <a:pt x="645799" y="50180"/>
                </a:lnTo>
                <a:lnTo>
                  <a:pt x="588956" y="75240"/>
                </a:lnTo>
                <a:lnTo>
                  <a:pt x="549402" y="93536"/>
                </a:lnTo>
                <a:lnTo>
                  <a:pt x="519923" y="104057"/>
                </a:lnTo>
                <a:lnTo>
                  <a:pt x="493909" y="108589"/>
                </a:lnTo>
                <a:lnTo>
                  <a:pt x="464756" y="108918"/>
                </a:lnTo>
                <a:lnTo>
                  <a:pt x="1225239" y="108918"/>
                </a:lnTo>
                <a:lnTo>
                  <a:pt x="1253692" y="103447"/>
                </a:lnTo>
                <a:lnTo>
                  <a:pt x="1275348" y="100772"/>
                </a:lnTo>
                <a:lnTo>
                  <a:pt x="2366823" y="100772"/>
                </a:lnTo>
                <a:lnTo>
                  <a:pt x="2367634" y="100550"/>
                </a:lnTo>
                <a:lnTo>
                  <a:pt x="2395791" y="94594"/>
                </a:lnTo>
                <a:lnTo>
                  <a:pt x="2416516" y="92454"/>
                </a:lnTo>
                <a:lnTo>
                  <a:pt x="2517229" y="92454"/>
                </a:lnTo>
                <a:lnTo>
                  <a:pt x="2547460" y="74194"/>
                </a:lnTo>
                <a:lnTo>
                  <a:pt x="893752" y="74194"/>
                </a:lnTo>
                <a:lnTo>
                  <a:pt x="865190" y="69198"/>
                </a:lnTo>
                <a:lnTo>
                  <a:pt x="832230" y="57205"/>
                </a:lnTo>
                <a:lnTo>
                  <a:pt x="781618" y="40120"/>
                </a:lnTo>
                <a:lnTo>
                  <a:pt x="737054" y="33000"/>
                </a:lnTo>
                <a:close/>
              </a:path>
              <a:path w="2579370" h="219075">
                <a:moveTo>
                  <a:pt x="1263429" y="0"/>
                </a:moveTo>
                <a:lnTo>
                  <a:pt x="1209922" y="2430"/>
                </a:lnTo>
                <a:lnTo>
                  <a:pt x="1147328" y="13730"/>
                </a:lnTo>
                <a:lnTo>
                  <a:pt x="1103987" y="24557"/>
                </a:lnTo>
                <a:lnTo>
                  <a:pt x="986841" y="57208"/>
                </a:lnTo>
                <a:lnTo>
                  <a:pt x="976976" y="59975"/>
                </a:lnTo>
                <a:lnTo>
                  <a:pt x="927742" y="71389"/>
                </a:lnTo>
                <a:lnTo>
                  <a:pt x="893752" y="74194"/>
                </a:lnTo>
                <a:lnTo>
                  <a:pt x="2547460" y="74194"/>
                </a:lnTo>
                <a:lnTo>
                  <a:pt x="2549030" y="73246"/>
                </a:lnTo>
                <a:lnTo>
                  <a:pt x="2030413" y="73246"/>
                </a:lnTo>
                <a:lnTo>
                  <a:pt x="2003527" y="71729"/>
                </a:lnTo>
                <a:lnTo>
                  <a:pt x="1993351" y="68857"/>
                </a:lnTo>
                <a:lnTo>
                  <a:pt x="1980340" y="63779"/>
                </a:lnTo>
                <a:lnTo>
                  <a:pt x="1979546" y="63411"/>
                </a:lnTo>
                <a:lnTo>
                  <a:pt x="1497134" y="63411"/>
                </a:lnTo>
                <a:lnTo>
                  <a:pt x="1474777" y="62347"/>
                </a:lnTo>
                <a:lnTo>
                  <a:pt x="1456610" y="57435"/>
                </a:lnTo>
                <a:lnTo>
                  <a:pt x="1403548" y="27934"/>
                </a:lnTo>
                <a:lnTo>
                  <a:pt x="1361236" y="12954"/>
                </a:lnTo>
                <a:lnTo>
                  <a:pt x="1314198" y="3575"/>
                </a:lnTo>
                <a:lnTo>
                  <a:pt x="1263429" y="0"/>
                </a:lnTo>
                <a:close/>
              </a:path>
              <a:path w="2579370" h="219075">
                <a:moveTo>
                  <a:pt x="2413344" y="12316"/>
                </a:moveTo>
                <a:lnTo>
                  <a:pt x="2372612" y="14343"/>
                </a:lnTo>
                <a:lnTo>
                  <a:pt x="2330026" y="19538"/>
                </a:lnTo>
                <a:lnTo>
                  <a:pt x="2274904" y="29558"/>
                </a:lnTo>
                <a:lnTo>
                  <a:pt x="2141896" y="57208"/>
                </a:lnTo>
                <a:lnTo>
                  <a:pt x="2124914" y="60671"/>
                </a:lnTo>
                <a:lnTo>
                  <a:pt x="2070203" y="69646"/>
                </a:lnTo>
                <a:lnTo>
                  <a:pt x="2030413" y="73246"/>
                </a:lnTo>
                <a:lnTo>
                  <a:pt x="2549030" y="73246"/>
                </a:lnTo>
                <a:lnTo>
                  <a:pt x="2578899" y="55204"/>
                </a:lnTo>
                <a:lnTo>
                  <a:pt x="2575510" y="53220"/>
                </a:lnTo>
                <a:lnTo>
                  <a:pt x="2534773" y="31490"/>
                </a:lnTo>
                <a:lnTo>
                  <a:pt x="2499236" y="18707"/>
                </a:lnTo>
                <a:lnTo>
                  <a:pt x="2461259" y="12954"/>
                </a:lnTo>
                <a:lnTo>
                  <a:pt x="2413344" y="12316"/>
                </a:lnTo>
                <a:close/>
              </a:path>
              <a:path w="2579370" h="219075">
                <a:moveTo>
                  <a:pt x="1828561" y="11921"/>
                </a:moveTo>
                <a:lnTo>
                  <a:pt x="1763967" y="13349"/>
                </a:lnTo>
                <a:lnTo>
                  <a:pt x="1713638" y="20546"/>
                </a:lnTo>
                <a:lnTo>
                  <a:pt x="1628571" y="41789"/>
                </a:lnTo>
                <a:lnTo>
                  <a:pt x="1589963" y="50570"/>
                </a:lnTo>
                <a:lnTo>
                  <a:pt x="1557733" y="56577"/>
                </a:lnTo>
                <a:lnTo>
                  <a:pt x="1526171" y="60992"/>
                </a:lnTo>
                <a:lnTo>
                  <a:pt x="1497134" y="63411"/>
                </a:lnTo>
                <a:lnTo>
                  <a:pt x="1979546" y="63411"/>
                </a:lnTo>
                <a:lnTo>
                  <a:pt x="1966140" y="57205"/>
                </a:lnTo>
                <a:lnTo>
                  <a:pt x="1937528" y="41981"/>
                </a:lnTo>
                <a:lnTo>
                  <a:pt x="1920346" y="34021"/>
                </a:lnTo>
                <a:lnTo>
                  <a:pt x="1902909" y="26865"/>
                </a:lnTo>
                <a:lnTo>
                  <a:pt x="1887275" y="21417"/>
                </a:lnTo>
                <a:lnTo>
                  <a:pt x="1867303" y="15814"/>
                </a:lnTo>
                <a:lnTo>
                  <a:pt x="1849940" y="12874"/>
                </a:lnTo>
                <a:lnTo>
                  <a:pt x="1828561" y="11921"/>
                </a:lnTo>
                <a:close/>
              </a:path>
            </a:pathLst>
          </a:custGeom>
          <a:solidFill>
            <a:srgbClr val="82BE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31356" y="1954735"/>
            <a:ext cx="1686560" cy="229870"/>
          </a:xfrm>
          <a:custGeom>
            <a:avLst/>
            <a:gdLst/>
            <a:ahLst/>
            <a:cxnLst/>
            <a:rect l="l" t="t" r="r" b="b"/>
            <a:pathLst>
              <a:path w="1686559" h="229869">
                <a:moveTo>
                  <a:pt x="1280306" y="156719"/>
                </a:moveTo>
                <a:lnTo>
                  <a:pt x="647803" y="156719"/>
                </a:lnTo>
                <a:lnTo>
                  <a:pt x="679439" y="159616"/>
                </a:lnTo>
                <a:lnTo>
                  <a:pt x="707013" y="168636"/>
                </a:lnTo>
                <a:lnTo>
                  <a:pt x="739837" y="185694"/>
                </a:lnTo>
                <a:lnTo>
                  <a:pt x="754752" y="193839"/>
                </a:lnTo>
                <a:lnTo>
                  <a:pt x="769898" y="201684"/>
                </a:lnTo>
                <a:lnTo>
                  <a:pt x="783507" y="208331"/>
                </a:lnTo>
                <a:lnTo>
                  <a:pt x="793828" y="212903"/>
                </a:lnTo>
                <a:lnTo>
                  <a:pt x="835721" y="223944"/>
                </a:lnTo>
                <a:lnTo>
                  <a:pt x="889489" y="229371"/>
                </a:lnTo>
                <a:lnTo>
                  <a:pt x="950414" y="228975"/>
                </a:lnTo>
                <a:lnTo>
                  <a:pt x="1013779" y="222549"/>
                </a:lnTo>
                <a:lnTo>
                  <a:pt x="1052695" y="216113"/>
                </a:lnTo>
                <a:lnTo>
                  <a:pt x="1134134" y="196784"/>
                </a:lnTo>
                <a:lnTo>
                  <a:pt x="1260809" y="161401"/>
                </a:lnTo>
                <a:lnTo>
                  <a:pt x="1280306" y="156719"/>
                </a:lnTo>
                <a:close/>
              </a:path>
              <a:path w="1686559" h="229869">
                <a:moveTo>
                  <a:pt x="1684085" y="141081"/>
                </a:moveTo>
                <a:lnTo>
                  <a:pt x="1376487" y="141081"/>
                </a:lnTo>
                <a:lnTo>
                  <a:pt x="1396124" y="141851"/>
                </a:lnTo>
                <a:lnTo>
                  <a:pt x="1414363" y="146373"/>
                </a:lnTo>
                <a:lnTo>
                  <a:pt x="1436511" y="156583"/>
                </a:lnTo>
                <a:lnTo>
                  <a:pt x="1467872" y="174418"/>
                </a:lnTo>
                <a:lnTo>
                  <a:pt x="1489788" y="186091"/>
                </a:lnTo>
                <a:lnTo>
                  <a:pt x="1512980" y="195527"/>
                </a:lnTo>
                <a:lnTo>
                  <a:pt x="1540003" y="203620"/>
                </a:lnTo>
                <a:lnTo>
                  <a:pt x="1569407" y="210350"/>
                </a:lnTo>
                <a:lnTo>
                  <a:pt x="1684085" y="141081"/>
                </a:lnTo>
                <a:close/>
              </a:path>
              <a:path w="1686559" h="229869">
                <a:moveTo>
                  <a:pt x="11592" y="105486"/>
                </a:moveTo>
                <a:lnTo>
                  <a:pt x="1727" y="107280"/>
                </a:lnTo>
                <a:lnTo>
                  <a:pt x="0" y="113675"/>
                </a:lnTo>
                <a:lnTo>
                  <a:pt x="1577" y="118598"/>
                </a:lnTo>
                <a:lnTo>
                  <a:pt x="75664" y="166779"/>
                </a:lnTo>
                <a:lnTo>
                  <a:pt x="122728" y="185694"/>
                </a:lnTo>
                <a:lnTo>
                  <a:pt x="172873" y="198380"/>
                </a:lnTo>
                <a:lnTo>
                  <a:pt x="227616" y="205220"/>
                </a:lnTo>
                <a:lnTo>
                  <a:pt x="288479" y="206597"/>
                </a:lnTo>
                <a:lnTo>
                  <a:pt x="336531" y="204404"/>
                </a:lnTo>
                <a:lnTo>
                  <a:pt x="381681" y="199157"/>
                </a:lnTo>
                <a:lnTo>
                  <a:pt x="429884" y="189934"/>
                </a:lnTo>
                <a:lnTo>
                  <a:pt x="517635" y="168186"/>
                </a:lnTo>
                <a:lnTo>
                  <a:pt x="542980" y="163323"/>
                </a:lnTo>
                <a:lnTo>
                  <a:pt x="569335" y="160275"/>
                </a:lnTo>
                <a:lnTo>
                  <a:pt x="602905" y="158091"/>
                </a:lnTo>
                <a:lnTo>
                  <a:pt x="647803" y="156719"/>
                </a:lnTo>
                <a:lnTo>
                  <a:pt x="1280306" y="156719"/>
                </a:lnTo>
                <a:lnTo>
                  <a:pt x="1308891" y="149854"/>
                </a:lnTo>
                <a:lnTo>
                  <a:pt x="1345888" y="143415"/>
                </a:lnTo>
                <a:lnTo>
                  <a:pt x="1376487" y="141081"/>
                </a:lnTo>
                <a:lnTo>
                  <a:pt x="1684085" y="141081"/>
                </a:lnTo>
                <a:lnTo>
                  <a:pt x="1685997" y="139926"/>
                </a:lnTo>
                <a:lnTo>
                  <a:pt x="1663677" y="135676"/>
                </a:lnTo>
                <a:lnTo>
                  <a:pt x="1647459" y="130587"/>
                </a:lnTo>
                <a:lnTo>
                  <a:pt x="235785" y="130587"/>
                </a:lnTo>
                <a:lnTo>
                  <a:pt x="187053" y="129914"/>
                </a:lnTo>
                <a:lnTo>
                  <a:pt x="136079" y="125230"/>
                </a:lnTo>
                <a:lnTo>
                  <a:pt x="81660" y="116675"/>
                </a:lnTo>
                <a:lnTo>
                  <a:pt x="36075" y="108537"/>
                </a:lnTo>
                <a:lnTo>
                  <a:pt x="11592" y="105486"/>
                </a:lnTo>
                <a:close/>
              </a:path>
              <a:path w="1686559" h="229869">
                <a:moveTo>
                  <a:pt x="691960" y="20287"/>
                </a:moveTo>
                <a:lnTo>
                  <a:pt x="647114" y="20617"/>
                </a:lnTo>
                <a:lnTo>
                  <a:pt x="586950" y="30758"/>
                </a:lnTo>
                <a:lnTo>
                  <a:pt x="547510" y="44719"/>
                </a:lnTo>
                <a:lnTo>
                  <a:pt x="487949" y="68817"/>
                </a:lnTo>
                <a:lnTo>
                  <a:pt x="432371" y="90326"/>
                </a:lnTo>
                <a:lnTo>
                  <a:pt x="380569" y="107117"/>
                </a:lnTo>
                <a:lnTo>
                  <a:pt x="331340" y="119329"/>
                </a:lnTo>
                <a:lnTo>
                  <a:pt x="283480" y="127106"/>
                </a:lnTo>
                <a:lnTo>
                  <a:pt x="235785" y="130587"/>
                </a:lnTo>
                <a:lnTo>
                  <a:pt x="1647459" y="130587"/>
                </a:lnTo>
                <a:lnTo>
                  <a:pt x="1639623" y="128128"/>
                </a:lnTo>
                <a:lnTo>
                  <a:pt x="1634872" y="126083"/>
                </a:lnTo>
                <a:lnTo>
                  <a:pt x="960531" y="126083"/>
                </a:lnTo>
                <a:lnTo>
                  <a:pt x="925600" y="123927"/>
                </a:lnTo>
                <a:lnTo>
                  <a:pt x="897215" y="117271"/>
                </a:lnTo>
                <a:lnTo>
                  <a:pt x="867034" y="103151"/>
                </a:lnTo>
                <a:lnTo>
                  <a:pt x="826711" y="78600"/>
                </a:lnTo>
                <a:lnTo>
                  <a:pt x="772942" y="46430"/>
                </a:lnTo>
                <a:lnTo>
                  <a:pt x="730964" y="27942"/>
                </a:lnTo>
                <a:lnTo>
                  <a:pt x="691960" y="20287"/>
                </a:lnTo>
                <a:close/>
              </a:path>
              <a:path w="1686559" h="229869">
                <a:moveTo>
                  <a:pt x="1475134" y="0"/>
                </a:moveTo>
                <a:lnTo>
                  <a:pt x="1402703" y="2344"/>
                </a:lnTo>
                <a:lnTo>
                  <a:pt x="1326256" y="16526"/>
                </a:lnTo>
                <a:lnTo>
                  <a:pt x="1278429" y="30371"/>
                </a:lnTo>
                <a:lnTo>
                  <a:pt x="1224302" y="48951"/>
                </a:lnTo>
                <a:lnTo>
                  <a:pt x="1087769" y="101564"/>
                </a:lnTo>
                <a:lnTo>
                  <a:pt x="1037465" y="117881"/>
                </a:lnTo>
                <a:lnTo>
                  <a:pt x="998999" y="125013"/>
                </a:lnTo>
                <a:lnTo>
                  <a:pt x="960531" y="126083"/>
                </a:lnTo>
                <a:lnTo>
                  <a:pt x="1634872" y="126083"/>
                </a:lnTo>
                <a:lnTo>
                  <a:pt x="1620104" y="119727"/>
                </a:lnTo>
                <a:lnTo>
                  <a:pt x="1606041" y="109389"/>
                </a:lnTo>
                <a:lnTo>
                  <a:pt x="1594868" y="94564"/>
                </a:lnTo>
                <a:lnTo>
                  <a:pt x="1584022" y="72703"/>
                </a:lnTo>
                <a:lnTo>
                  <a:pt x="1568744" y="43420"/>
                </a:lnTo>
                <a:lnTo>
                  <a:pt x="1551628" y="23430"/>
                </a:lnTo>
                <a:lnTo>
                  <a:pt x="1530080" y="10521"/>
                </a:lnTo>
                <a:lnTo>
                  <a:pt x="1501506" y="2483"/>
                </a:lnTo>
                <a:lnTo>
                  <a:pt x="1475134" y="0"/>
                </a:lnTo>
                <a:close/>
              </a:path>
            </a:pathLst>
          </a:custGeom>
          <a:solidFill>
            <a:srgbClr val="82BED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0" y="515112"/>
            <a:ext cx="8234680" cy="4628515"/>
            <a:chOff x="0" y="515112"/>
            <a:chExt cx="8234680" cy="4628515"/>
          </a:xfrm>
        </p:grpSpPr>
        <p:sp>
          <p:nvSpPr>
            <p:cNvPr id="7" name="object 7"/>
            <p:cNvSpPr/>
            <p:nvPr/>
          </p:nvSpPr>
          <p:spPr>
            <a:xfrm>
              <a:off x="5178391" y="2842316"/>
              <a:ext cx="101600" cy="52069"/>
            </a:xfrm>
            <a:custGeom>
              <a:avLst/>
              <a:gdLst/>
              <a:ahLst/>
              <a:cxnLst/>
              <a:rect l="l" t="t" r="r" b="b"/>
              <a:pathLst>
                <a:path w="101600" h="52069">
                  <a:moveTo>
                    <a:pt x="101177" y="0"/>
                  </a:moveTo>
                  <a:lnTo>
                    <a:pt x="78199" y="5177"/>
                  </a:lnTo>
                  <a:lnTo>
                    <a:pt x="40933" y="17918"/>
                  </a:lnTo>
                  <a:lnTo>
                    <a:pt x="11726" y="31573"/>
                  </a:lnTo>
                  <a:lnTo>
                    <a:pt x="0" y="42402"/>
                  </a:lnTo>
                  <a:lnTo>
                    <a:pt x="1936" y="48171"/>
                  </a:lnTo>
                  <a:lnTo>
                    <a:pt x="9585" y="51473"/>
                  </a:lnTo>
                  <a:lnTo>
                    <a:pt x="15146" y="51964"/>
                  </a:lnTo>
                  <a:lnTo>
                    <a:pt x="101177" y="0"/>
                  </a:lnTo>
                  <a:close/>
                </a:path>
              </a:pathLst>
            </a:custGeom>
            <a:solidFill>
              <a:srgbClr val="82BE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57654"/>
              <a:ext cx="5696711" cy="408584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8843" y="515112"/>
              <a:ext cx="2403348" cy="41148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18404" y="3300984"/>
              <a:ext cx="2715768" cy="157124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759835">
              <a:lnSpc>
                <a:spcPct val="100000"/>
              </a:lnSpc>
              <a:spcBef>
                <a:spcPts val="130"/>
              </a:spcBef>
            </a:pPr>
            <a:r>
              <a:rPr spc="210" dirty="0"/>
              <a:t>Good</a:t>
            </a:r>
            <a:r>
              <a:rPr spc="-65" dirty="0"/>
              <a:t> </a:t>
            </a:r>
            <a:r>
              <a:rPr spc="140" dirty="0"/>
              <a:t>job!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070728" y="1713052"/>
            <a:ext cx="2646045" cy="118110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58419" marR="5080" indent="-45720" algn="just">
              <a:lnSpc>
                <a:spcPct val="87900"/>
              </a:lnSpc>
              <a:spcBef>
                <a:spcPts val="500"/>
              </a:spcBef>
            </a:pPr>
            <a:r>
              <a:rPr sz="2750" spc="245" dirty="0">
                <a:latin typeface="Georgia"/>
                <a:cs typeface="Georgia"/>
              </a:rPr>
              <a:t>Sekarang</a:t>
            </a:r>
            <a:r>
              <a:rPr sz="2750" spc="-50" dirty="0">
                <a:latin typeface="Georgia"/>
                <a:cs typeface="Georgia"/>
              </a:rPr>
              <a:t> </a:t>
            </a:r>
            <a:r>
              <a:rPr sz="2750" spc="229" dirty="0">
                <a:latin typeface="Georgia"/>
                <a:cs typeface="Georgia"/>
              </a:rPr>
              <a:t>mari </a:t>
            </a:r>
            <a:r>
              <a:rPr sz="2750" spc="-650" dirty="0">
                <a:latin typeface="Georgia"/>
                <a:cs typeface="Georgia"/>
              </a:rPr>
              <a:t> </a:t>
            </a:r>
            <a:r>
              <a:rPr sz="2750" spc="305" dirty="0">
                <a:latin typeface="Georgia"/>
                <a:cs typeface="Georgia"/>
              </a:rPr>
              <a:t>kita </a:t>
            </a:r>
            <a:r>
              <a:rPr sz="2750" spc="180" dirty="0">
                <a:latin typeface="Georgia"/>
                <a:cs typeface="Georgia"/>
              </a:rPr>
              <a:t>mengenal </a:t>
            </a:r>
            <a:r>
              <a:rPr sz="2750" spc="-650" dirty="0">
                <a:latin typeface="Georgia"/>
                <a:cs typeface="Georgia"/>
              </a:rPr>
              <a:t> </a:t>
            </a:r>
            <a:r>
              <a:rPr sz="2750" spc="130" dirty="0">
                <a:latin typeface="Georgia"/>
                <a:cs typeface="Georgia"/>
              </a:rPr>
              <a:t>jenis-jenis</a:t>
            </a:r>
            <a:r>
              <a:rPr sz="2750" spc="5" dirty="0">
                <a:latin typeface="Georgia"/>
                <a:cs typeface="Georgia"/>
              </a:rPr>
              <a:t> </a:t>
            </a:r>
            <a:r>
              <a:rPr sz="2750" spc="225" dirty="0">
                <a:latin typeface="Georgia"/>
                <a:cs typeface="Georgia"/>
              </a:rPr>
              <a:t>air</a:t>
            </a:r>
            <a:endParaRPr sz="2750">
              <a:latin typeface="Georgia"/>
              <a:cs typeface="Georgi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5604" y="1219"/>
            <a:ext cx="8992870" cy="3092450"/>
            <a:chOff x="75604" y="1219"/>
            <a:chExt cx="8992870" cy="3092450"/>
          </a:xfrm>
        </p:grpSpPr>
        <p:sp>
          <p:nvSpPr>
            <p:cNvPr id="14" name="object 14"/>
            <p:cNvSpPr/>
            <p:nvPr/>
          </p:nvSpPr>
          <p:spPr>
            <a:xfrm>
              <a:off x="4024579" y="1231"/>
              <a:ext cx="802640" cy="760730"/>
            </a:xfrm>
            <a:custGeom>
              <a:avLst/>
              <a:gdLst/>
              <a:ahLst/>
              <a:cxnLst/>
              <a:rect l="l" t="t" r="r" b="b"/>
              <a:pathLst>
                <a:path w="802639" h="760730">
                  <a:moveTo>
                    <a:pt x="220878" y="51003"/>
                  </a:moveTo>
                  <a:lnTo>
                    <a:pt x="119532" y="51003"/>
                  </a:lnTo>
                  <a:lnTo>
                    <a:pt x="119532" y="201930"/>
                  </a:lnTo>
                  <a:lnTo>
                    <a:pt x="219989" y="111086"/>
                  </a:lnTo>
                  <a:lnTo>
                    <a:pt x="220878" y="51003"/>
                  </a:lnTo>
                  <a:close/>
                </a:path>
                <a:path w="802639" h="760730">
                  <a:moveTo>
                    <a:pt x="683082" y="386410"/>
                  </a:moveTo>
                  <a:lnTo>
                    <a:pt x="401396" y="136664"/>
                  </a:lnTo>
                  <a:lnTo>
                    <a:pt x="119532" y="386511"/>
                  </a:lnTo>
                  <a:lnTo>
                    <a:pt x="119532" y="752729"/>
                  </a:lnTo>
                  <a:lnTo>
                    <a:pt x="126974" y="760133"/>
                  </a:lnTo>
                  <a:lnTo>
                    <a:pt x="312343" y="760133"/>
                  </a:lnTo>
                  <a:lnTo>
                    <a:pt x="312343" y="594372"/>
                  </a:lnTo>
                  <a:lnTo>
                    <a:pt x="319722" y="586930"/>
                  </a:lnTo>
                  <a:lnTo>
                    <a:pt x="482879" y="586930"/>
                  </a:lnTo>
                  <a:lnTo>
                    <a:pt x="490270" y="594372"/>
                  </a:lnTo>
                  <a:lnTo>
                    <a:pt x="490270" y="760133"/>
                  </a:lnTo>
                  <a:lnTo>
                    <a:pt x="675678" y="760133"/>
                  </a:lnTo>
                  <a:lnTo>
                    <a:pt x="683069" y="752729"/>
                  </a:lnTo>
                  <a:lnTo>
                    <a:pt x="683082" y="386410"/>
                  </a:lnTo>
                  <a:close/>
                </a:path>
                <a:path w="802639" h="760730">
                  <a:moveTo>
                    <a:pt x="802614" y="354330"/>
                  </a:moveTo>
                  <a:lnTo>
                    <a:pt x="402945" y="0"/>
                  </a:lnTo>
                  <a:lnTo>
                    <a:pt x="401396" y="1803"/>
                  </a:lnTo>
                  <a:lnTo>
                    <a:pt x="399745" y="0"/>
                  </a:lnTo>
                  <a:lnTo>
                    <a:pt x="0" y="354330"/>
                  </a:lnTo>
                  <a:lnTo>
                    <a:pt x="42113" y="401878"/>
                  </a:lnTo>
                  <a:lnTo>
                    <a:pt x="401396" y="83400"/>
                  </a:lnTo>
                  <a:lnTo>
                    <a:pt x="760577" y="401878"/>
                  </a:lnTo>
                  <a:lnTo>
                    <a:pt x="802614" y="3543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180096" y="183679"/>
              <a:ext cx="671830" cy="589280"/>
            </a:xfrm>
            <a:custGeom>
              <a:avLst/>
              <a:gdLst/>
              <a:ahLst/>
              <a:cxnLst/>
              <a:rect l="l" t="t" r="r" b="b"/>
              <a:pathLst>
                <a:path w="671829" h="589280">
                  <a:moveTo>
                    <a:pt x="92087" y="143103"/>
                  </a:moveTo>
                  <a:lnTo>
                    <a:pt x="0" y="143103"/>
                  </a:lnTo>
                  <a:lnTo>
                    <a:pt x="0" y="445541"/>
                  </a:lnTo>
                  <a:lnTo>
                    <a:pt x="92087" y="445541"/>
                  </a:lnTo>
                  <a:lnTo>
                    <a:pt x="92087" y="143103"/>
                  </a:lnTo>
                  <a:close/>
                </a:path>
                <a:path w="671829" h="589280">
                  <a:moveTo>
                    <a:pt x="325018" y="0"/>
                  </a:moveTo>
                  <a:lnTo>
                    <a:pt x="129997" y="143103"/>
                  </a:lnTo>
                  <a:lnTo>
                    <a:pt x="129997" y="445541"/>
                  </a:lnTo>
                  <a:lnTo>
                    <a:pt x="325018" y="588657"/>
                  </a:lnTo>
                  <a:lnTo>
                    <a:pt x="325018" y="0"/>
                  </a:lnTo>
                  <a:close/>
                </a:path>
                <a:path w="671829" h="589280">
                  <a:moveTo>
                    <a:pt x="425196" y="294322"/>
                  </a:moveTo>
                  <a:lnTo>
                    <a:pt x="416344" y="249669"/>
                  </a:lnTo>
                  <a:lnTo>
                    <a:pt x="390918" y="211848"/>
                  </a:lnTo>
                  <a:lnTo>
                    <a:pt x="379425" y="207111"/>
                  </a:lnTo>
                  <a:lnTo>
                    <a:pt x="373316" y="208292"/>
                  </a:lnTo>
                  <a:lnTo>
                    <a:pt x="367931" y="211848"/>
                  </a:lnTo>
                  <a:lnTo>
                    <a:pt x="364363" y="217208"/>
                  </a:lnTo>
                  <a:lnTo>
                    <a:pt x="363169" y="223304"/>
                  </a:lnTo>
                  <a:lnTo>
                    <a:pt x="364363" y="229400"/>
                  </a:lnTo>
                  <a:lnTo>
                    <a:pt x="367944" y="234772"/>
                  </a:lnTo>
                  <a:lnTo>
                    <a:pt x="378536" y="247624"/>
                  </a:lnTo>
                  <a:lnTo>
                    <a:pt x="386295" y="262077"/>
                  </a:lnTo>
                  <a:lnTo>
                    <a:pt x="391071" y="277761"/>
                  </a:lnTo>
                  <a:lnTo>
                    <a:pt x="392696" y="294322"/>
                  </a:lnTo>
                  <a:lnTo>
                    <a:pt x="391071" y="310883"/>
                  </a:lnTo>
                  <a:lnTo>
                    <a:pt x="386295" y="326580"/>
                  </a:lnTo>
                  <a:lnTo>
                    <a:pt x="378536" y="341033"/>
                  </a:lnTo>
                  <a:lnTo>
                    <a:pt x="367944" y="353898"/>
                  </a:lnTo>
                  <a:lnTo>
                    <a:pt x="364363" y="359244"/>
                  </a:lnTo>
                  <a:lnTo>
                    <a:pt x="363181" y="365353"/>
                  </a:lnTo>
                  <a:lnTo>
                    <a:pt x="364363" y="371449"/>
                  </a:lnTo>
                  <a:lnTo>
                    <a:pt x="367944" y="376809"/>
                  </a:lnTo>
                  <a:lnTo>
                    <a:pt x="371106" y="379971"/>
                  </a:lnTo>
                  <a:lnTo>
                    <a:pt x="375272" y="381546"/>
                  </a:lnTo>
                  <a:lnTo>
                    <a:pt x="383578" y="381546"/>
                  </a:lnTo>
                  <a:lnTo>
                    <a:pt x="416344" y="338988"/>
                  </a:lnTo>
                  <a:lnTo>
                    <a:pt x="422948" y="317258"/>
                  </a:lnTo>
                  <a:lnTo>
                    <a:pt x="425196" y="294322"/>
                  </a:lnTo>
                  <a:close/>
                </a:path>
                <a:path w="671829" h="589280">
                  <a:moveTo>
                    <a:pt x="548335" y="294322"/>
                  </a:moveTo>
                  <a:lnTo>
                    <a:pt x="543725" y="247269"/>
                  </a:lnTo>
                  <a:lnTo>
                    <a:pt x="530174" y="202679"/>
                  </a:lnTo>
                  <a:lnTo>
                    <a:pt x="508127" y="161582"/>
                  </a:lnTo>
                  <a:lnTo>
                    <a:pt x="478002" y="125031"/>
                  </a:lnTo>
                  <a:lnTo>
                    <a:pt x="466521" y="120269"/>
                  </a:lnTo>
                  <a:lnTo>
                    <a:pt x="460413" y="121462"/>
                  </a:lnTo>
                  <a:lnTo>
                    <a:pt x="455015" y="125031"/>
                  </a:lnTo>
                  <a:lnTo>
                    <a:pt x="451472" y="130378"/>
                  </a:lnTo>
                  <a:lnTo>
                    <a:pt x="450278" y="136461"/>
                  </a:lnTo>
                  <a:lnTo>
                    <a:pt x="451472" y="142570"/>
                  </a:lnTo>
                  <a:lnTo>
                    <a:pt x="455015" y="147929"/>
                  </a:lnTo>
                  <a:lnTo>
                    <a:pt x="481076" y="179539"/>
                  </a:lnTo>
                  <a:lnTo>
                    <a:pt x="500138" y="215074"/>
                  </a:lnTo>
                  <a:lnTo>
                    <a:pt x="511848" y="253631"/>
                  </a:lnTo>
                  <a:lnTo>
                    <a:pt x="515823" y="294322"/>
                  </a:lnTo>
                  <a:lnTo>
                    <a:pt x="511848" y="335013"/>
                  </a:lnTo>
                  <a:lnTo>
                    <a:pt x="500138" y="373570"/>
                  </a:lnTo>
                  <a:lnTo>
                    <a:pt x="481076" y="409105"/>
                  </a:lnTo>
                  <a:lnTo>
                    <a:pt x="455028" y="440702"/>
                  </a:lnTo>
                  <a:lnTo>
                    <a:pt x="451472" y="446074"/>
                  </a:lnTo>
                  <a:lnTo>
                    <a:pt x="450278" y="452170"/>
                  </a:lnTo>
                  <a:lnTo>
                    <a:pt x="451472" y="458266"/>
                  </a:lnTo>
                  <a:lnTo>
                    <a:pt x="455028" y="463626"/>
                  </a:lnTo>
                  <a:lnTo>
                    <a:pt x="458228" y="466788"/>
                  </a:lnTo>
                  <a:lnTo>
                    <a:pt x="462381" y="468363"/>
                  </a:lnTo>
                  <a:lnTo>
                    <a:pt x="470687" y="468363"/>
                  </a:lnTo>
                  <a:lnTo>
                    <a:pt x="508127" y="427062"/>
                  </a:lnTo>
                  <a:lnTo>
                    <a:pt x="530174" y="385965"/>
                  </a:lnTo>
                  <a:lnTo>
                    <a:pt x="543725" y="341376"/>
                  </a:lnTo>
                  <a:lnTo>
                    <a:pt x="548335" y="294322"/>
                  </a:lnTo>
                  <a:close/>
                </a:path>
                <a:path w="671829" h="589280">
                  <a:moveTo>
                    <a:pt x="671436" y="294322"/>
                  </a:moveTo>
                  <a:lnTo>
                    <a:pt x="668312" y="246519"/>
                  </a:lnTo>
                  <a:lnTo>
                    <a:pt x="659091" y="200139"/>
                  </a:lnTo>
                  <a:lnTo>
                    <a:pt x="643966" y="155651"/>
                  </a:lnTo>
                  <a:lnTo>
                    <a:pt x="623112" y="113525"/>
                  </a:lnTo>
                  <a:lnTo>
                    <a:pt x="596734" y="74244"/>
                  </a:lnTo>
                  <a:lnTo>
                    <a:pt x="565035" y="38252"/>
                  </a:lnTo>
                  <a:lnTo>
                    <a:pt x="553554" y="33502"/>
                  </a:lnTo>
                  <a:lnTo>
                    <a:pt x="547446" y="34683"/>
                  </a:lnTo>
                  <a:lnTo>
                    <a:pt x="542048" y="38252"/>
                  </a:lnTo>
                  <a:lnTo>
                    <a:pt x="538505" y="43599"/>
                  </a:lnTo>
                  <a:lnTo>
                    <a:pt x="537311" y="49695"/>
                  </a:lnTo>
                  <a:lnTo>
                    <a:pt x="538505" y="55791"/>
                  </a:lnTo>
                  <a:lnTo>
                    <a:pt x="542048" y="61163"/>
                  </a:lnTo>
                  <a:lnTo>
                    <a:pt x="576122" y="100876"/>
                  </a:lnTo>
                  <a:lnTo>
                    <a:pt x="603148" y="144780"/>
                  </a:lnTo>
                  <a:lnTo>
                    <a:pt x="622820" y="192138"/>
                  </a:lnTo>
                  <a:lnTo>
                    <a:pt x="634847" y="242227"/>
                  </a:lnTo>
                  <a:lnTo>
                    <a:pt x="638924" y="294322"/>
                  </a:lnTo>
                  <a:lnTo>
                    <a:pt x="634847" y="346417"/>
                  </a:lnTo>
                  <a:lnTo>
                    <a:pt x="622820" y="396506"/>
                  </a:lnTo>
                  <a:lnTo>
                    <a:pt x="603148" y="443877"/>
                  </a:lnTo>
                  <a:lnTo>
                    <a:pt x="576122" y="487781"/>
                  </a:lnTo>
                  <a:lnTo>
                    <a:pt x="542048" y="527507"/>
                  </a:lnTo>
                  <a:lnTo>
                    <a:pt x="538480" y="532866"/>
                  </a:lnTo>
                  <a:lnTo>
                    <a:pt x="537286" y="538962"/>
                  </a:lnTo>
                  <a:lnTo>
                    <a:pt x="538480" y="545058"/>
                  </a:lnTo>
                  <a:lnTo>
                    <a:pt x="542061" y="550418"/>
                  </a:lnTo>
                  <a:lnTo>
                    <a:pt x="545211" y="553580"/>
                  </a:lnTo>
                  <a:lnTo>
                    <a:pt x="549414" y="555155"/>
                  </a:lnTo>
                  <a:lnTo>
                    <a:pt x="557720" y="555155"/>
                  </a:lnTo>
                  <a:lnTo>
                    <a:pt x="596734" y="514400"/>
                  </a:lnTo>
                  <a:lnTo>
                    <a:pt x="623112" y="475107"/>
                  </a:lnTo>
                  <a:lnTo>
                    <a:pt x="643966" y="432981"/>
                  </a:lnTo>
                  <a:lnTo>
                    <a:pt x="659091" y="388505"/>
                  </a:lnTo>
                  <a:lnTo>
                    <a:pt x="668312" y="342125"/>
                  </a:lnTo>
                  <a:lnTo>
                    <a:pt x="671436" y="294322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5604" y="2096412"/>
              <a:ext cx="996950" cy="996950"/>
            </a:xfrm>
            <a:custGeom>
              <a:avLst/>
              <a:gdLst/>
              <a:ahLst/>
              <a:cxnLst/>
              <a:rect l="l" t="t" r="r" b="b"/>
              <a:pathLst>
                <a:path w="996950" h="996950">
                  <a:moveTo>
                    <a:pt x="498164" y="0"/>
                  </a:moveTo>
                  <a:lnTo>
                    <a:pt x="546141" y="2281"/>
                  </a:lnTo>
                  <a:lnTo>
                    <a:pt x="592827" y="8988"/>
                  </a:lnTo>
                  <a:lnTo>
                    <a:pt x="638014" y="19909"/>
                  </a:lnTo>
                  <a:lnTo>
                    <a:pt x="681494" y="34837"/>
                  </a:lnTo>
                  <a:lnTo>
                    <a:pt x="723057" y="53563"/>
                  </a:lnTo>
                  <a:lnTo>
                    <a:pt x="762494" y="75877"/>
                  </a:lnTo>
                  <a:lnTo>
                    <a:pt x="799598" y="101571"/>
                  </a:lnTo>
                  <a:lnTo>
                    <a:pt x="834159" y="130436"/>
                  </a:lnTo>
                  <a:lnTo>
                    <a:pt x="865968" y="162262"/>
                  </a:lnTo>
                  <a:lnTo>
                    <a:pt x="894816" y="196842"/>
                  </a:lnTo>
                  <a:lnTo>
                    <a:pt x="920496" y="233965"/>
                  </a:lnTo>
                  <a:lnTo>
                    <a:pt x="942797" y="273423"/>
                  </a:lnTo>
                  <a:lnTo>
                    <a:pt x="961512" y="315007"/>
                  </a:lnTo>
                  <a:lnTo>
                    <a:pt x="976432" y="358508"/>
                  </a:lnTo>
                  <a:lnTo>
                    <a:pt x="987347" y="403717"/>
                  </a:lnTo>
                  <a:lnTo>
                    <a:pt x="994049" y="450426"/>
                  </a:lnTo>
                  <a:lnTo>
                    <a:pt x="996330" y="498424"/>
                  </a:lnTo>
                  <a:lnTo>
                    <a:pt x="994049" y="546423"/>
                  </a:lnTo>
                  <a:lnTo>
                    <a:pt x="987347" y="593130"/>
                  </a:lnTo>
                  <a:lnTo>
                    <a:pt x="976432" y="638338"/>
                  </a:lnTo>
                  <a:lnTo>
                    <a:pt x="961512" y="681837"/>
                  </a:lnTo>
                  <a:lnTo>
                    <a:pt x="942797" y="723419"/>
                  </a:lnTo>
                  <a:lnTo>
                    <a:pt x="920496" y="762875"/>
                  </a:lnTo>
                  <a:lnTo>
                    <a:pt x="894816" y="799996"/>
                  </a:lnTo>
                  <a:lnTo>
                    <a:pt x="865968" y="834572"/>
                  </a:lnTo>
                  <a:lnTo>
                    <a:pt x="834159" y="866396"/>
                  </a:lnTo>
                  <a:lnTo>
                    <a:pt x="799598" y="895258"/>
                  </a:lnTo>
                  <a:lnTo>
                    <a:pt x="762494" y="920949"/>
                  </a:lnTo>
                  <a:lnTo>
                    <a:pt x="723057" y="943261"/>
                  </a:lnTo>
                  <a:lnTo>
                    <a:pt x="681494" y="961984"/>
                  </a:lnTo>
                  <a:lnTo>
                    <a:pt x="638015" y="976911"/>
                  </a:lnTo>
                  <a:lnTo>
                    <a:pt x="592827" y="987831"/>
                  </a:lnTo>
                  <a:lnTo>
                    <a:pt x="546141" y="994536"/>
                  </a:lnTo>
                  <a:lnTo>
                    <a:pt x="498165" y="996818"/>
                  </a:lnTo>
                  <a:lnTo>
                    <a:pt x="450188" y="994536"/>
                  </a:lnTo>
                  <a:lnTo>
                    <a:pt x="403502" y="987831"/>
                  </a:lnTo>
                  <a:lnTo>
                    <a:pt x="358315" y="976911"/>
                  </a:lnTo>
                  <a:lnTo>
                    <a:pt x="314835" y="961984"/>
                  </a:lnTo>
                  <a:lnTo>
                    <a:pt x="273272" y="943261"/>
                  </a:lnTo>
                  <a:lnTo>
                    <a:pt x="233835" y="920949"/>
                  </a:lnTo>
                  <a:lnTo>
                    <a:pt x="196731" y="895258"/>
                  </a:lnTo>
                  <a:lnTo>
                    <a:pt x="162170" y="866396"/>
                  </a:lnTo>
                  <a:lnTo>
                    <a:pt x="130361" y="834572"/>
                  </a:lnTo>
                  <a:lnTo>
                    <a:pt x="101513" y="799996"/>
                  </a:lnTo>
                  <a:lnTo>
                    <a:pt x="75833" y="762875"/>
                  </a:lnTo>
                  <a:lnTo>
                    <a:pt x="53532" y="723419"/>
                  </a:lnTo>
                  <a:lnTo>
                    <a:pt x="34817" y="681837"/>
                  </a:lnTo>
                  <a:lnTo>
                    <a:pt x="19897" y="638338"/>
                  </a:lnTo>
                  <a:lnTo>
                    <a:pt x="8982" y="593130"/>
                  </a:lnTo>
                  <a:lnTo>
                    <a:pt x="2280" y="546423"/>
                  </a:lnTo>
                  <a:lnTo>
                    <a:pt x="0" y="498424"/>
                  </a:lnTo>
                  <a:lnTo>
                    <a:pt x="2280" y="450426"/>
                  </a:lnTo>
                  <a:lnTo>
                    <a:pt x="8982" y="403717"/>
                  </a:lnTo>
                  <a:lnTo>
                    <a:pt x="19897" y="358508"/>
                  </a:lnTo>
                  <a:lnTo>
                    <a:pt x="34817" y="315007"/>
                  </a:lnTo>
                  <a:lnTo>
                    <a:pt x="53532" y="273423"/>
                  </a:lnTo>
                  <a:lnTo>
                    <a:pt x="75833" y="233965"/>
                  </a:lnTo>
                  <a:lnTo>
                    <a:pt x="101513" y="196842"/>
                  </a:lnTo>
                  <a:lnTo>
                    <a:pt x="130361" y="162262"/>
                  </a:lnTo>
                  <a:lnTo>
                    <a:pt x="162170" y="130436"/>
                  </a:lnTo>
                  <a:lnTo>
                    <a:pt x="196731" y="101571"/>
                  </a:lnTo>
                  <a:lnTo>
                    <a:pt x="233835" y="75877"/>
                  </a:lnTo>
                  <a:lnTo>
                    <a:pt x="273272" y="53563"/>
                  </a:lnTo>
                  <a:lnTo>
                    <a:pt x="314835" y="34837"/>
                  </a:lnTo>
                  <a:lnTo>
                    <a:pt x="358314" y="19909"/>
                  </a:lnTo>
                  <a:lnTo>
                    <a:pt x="403502" y="8988"/>
                  </a:lnTo>
                  <a:lnTo>
                    <a:pt x="450188" y="2281"/>
                  </a:lnTo>
                  <a:lnTo>
                    <a:pt x="498164" y="0"/>
                  </a:lnTo>
                  <a:close/>
                </a:path>
              </a:pathLst>
            </a:custGeom>
            <a:solidFill>
              <a:srgbClr val="FFD2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94678" y="2326512"/>
              <a:ext cx="558800" cy="536575"/>
            </a:xfrm>
            <a:custGeom>
              <a:avLst/>
              <a:gdLst/>
              <a:ahLst/>
              <a:cxnLst/>
              <a:rect l="l" t="t" r="r" b="b"/>
              <a:pathLst>
                <a:path w="558800" h="536575">
                  <a:moveTo>
                    <a:pt x="299847" y="485127"/>
                  </a:moveTo>
                  <a:lnTo>
                    <a:pt x="297002" y="464413"/>
                  </a:lnTo>
                  <a:lnTo>
                    <a:pt x="286080" y="445477"/>
                  </a:lnTo>
                  <a:lnTo>
                    <a:pt x="128028" y="268325"/>
                  </a:lnTo>
                  <a:lnTo>
                    <a:pt x="285089" y="91198"/>
                  </a:lnTo>
                  <a:lnTo>
                    <a:pt x="296138" y="72682"/>
                  </a:lnTo>
                  <a:lnTo>
                    <a:pt x="299212" y="51904"/>
                  </a:lnTo>
                  <a:lnTo>
                    <a:pt x="294233" y="31521"/>
                  </a:lnTo>
                  <a:lnTo>
                    <a:pt x="281089" y="14135"/>
                  </a:lnTo>
                  <a:lnTo>
                    <a:pt x="262585" y="3073"/>
                  </a:lnTo>
                  <a:lnTo>
                    <a:pt x="241820" y="0"/>
                  </a:lnTo>
                  <a:lnTo>
                    <a:pt x="221437" y="4991"/>
                  </a:lnTo>
                  <a:lnTo>
                    <a:pt x="204063" y="18135"/>
                  </a:lnTo>
                  <a:lnTo>
                    <a:pt x="13004" y="232308"/>
                  </a:lnTo>
                  <a:lnTo>
                    <a:pt x="13004" y="233299"/>
                  </a:lnTo>
                  <a:lnTo>
                    <a:pt x="11988" y="234302"/>
                  </a:lnTo>
                  <a:lnTo>
                    <a:pt x="10998" y="236308"/>
                  </a:lnTo>
                  <a:lnTo>
                    <a:pt x="9994" y="237312"/>
                  </a:lnTo>
                  <a:lnTo>
                    <a:pt x="8991" y="239306"/>
                  </a:lnTo>
                  <a:lnTo>
                    <a:pt x="6997" y="241312"/>
                  </a:lnTo>
                  <a:lnTo>
                    <a:pt x="4991" y="245313"/>
                  </a:lnTo>
                  <a:lnTo>
                    <a:pt x="4991" y="246316"/>
                  </a:lnTo>
                  <a:lnTo>
                    <a:pt x="2997" y="250317"/>
                  </a:lnTo>
                  <a:lnTo>
                    <a:pt x="1993" y="251320"/>
                  </a:lnTo>
                  <a:lnTo>
                    <a:pt x="1993" y="255320"/>
                  </a:lnTo>
                  <a:lnTo>
                    <a:pt x="990" y="256324"/>
                  </a:lnTo>
                  <a:lnTo>
                    <a:pt x="990" y="258318"/>
                  </a:lnTo>
                  <a:lnTo>
                    <a:pt x="0" y="260324"/>
                  </a:lnTo>
                  <a:lnTo>
                    <a:pt x="0" y="266331"/>
                  </a:lnTo>
                  <a:lnTo>
                    <a:pt x="990" y="269341"/>
                  </a:lnTo>
                  <a:lnTo>
                    <a:pt x="990" y="276339"/>
                  </a:lnTo>
                  <a:lnTo>
                    <a:pt x="1993" y="277342"/>
                  </a:lnTo>
                  <a:lnTo>
                    <a:pt x="1993" y="281343"/>
                  </a:lnTo>
                  <a:lnTo>
                    <a:pt x="2997" y="282346"/>
                  </a:lnTo>
                  <a:lnTo>
                    <a:pt x="2997" y="284340"/>
                  </a:lnTo>
                  <a:lnTo>
                    <a:pt x="3987" y="286346"/>
                  </a:lnTo>
                  <a:lnTo>
                    <a:pt x="3987" y="287350"/>
                  </a:lnTo>
                  <a:lnTo>
                    <a:pt x="4991" y="289344"/>
                  </a:lnTo>
                  <a:lnTo>
                    <a:pt x="4991" y="291350"/>
                  </a:lnTo>
                  <a:lnTo>
                    <a:pt x="5994" y="292354"/>
                  </a:lnTo>
                  <a:lnTo>
                    <a:pt x="6997" y="294360"/>
                  </a:lnTo>
                  <a:lnTo>
                    <a:pt x="7988" y="295351"/>
                  </a:lnTo>
                  <a:lnTo>
                    <a:pt x="8991" y="297357"/>
                  </a:lnTo>
                  <a:lnTo>
                    <a:pt x="9994" y="298361"/>
                  </a:lnTo>
                  <a:lnTo>
                    <a:pt x="10998" y="300355"/>
                  </a:lnTo>
                  <a:lnTo>
                    <a:pt x="11988" y="301358"/>
                  </a:lnTo>
                  <a:lnTo>
                    <a:pt x="13004" y="303364"/>
                  </a:lnTo>
                  <a:lnTo>
                    <a:pt x="13004" y="304368"/>
                  </a:lnTo>
                  <a:lnTo>
                    <a:pt x="13995" y="305358"/>
                  </a:lnTo>
                  <a:lnTo>
                    <a:pt x="205054" y="518528"/>
                  </a:lnTo>
                  <a:lnTo>
                    <a:pt x="214007" y="526415"/>
                  </a:lnTo>
                  <a:lnTo>
                    <a:pt x="224066" y="532041"/>
                  </a:lnTo>
                  <a:lnTo>
                    <a:pt x="234886" y="535419"/>
                  </a:lnTo>
                  <a:lnTo>
                    <a:pt x="246075" y="536536"/>
                  </a:lnTo>
                  <a:lnTo>
                    <a:pt x="255778" y="535622"/>
                  </a:lnTo>
                  <a:lnTo>
                    <a:pt x="265201" y="532917"/>
                  </a:lnTo>
                  <a:lnTo>
                    <a:pt x="274066" y="528523"/>
                  </a:lnTo>
                  <a:lnTo>
                    <a:pt x="282079" y="522541"/>
                  </a:lnTo>
                  <a:lnTo>
                    <a:pt x="294805" y="505282"/>
                  </a:lnTo>
                  <a:lnTo>
                    <a:pt x="299847" y="485127"/>
                  </a:lnTo>
                  <a:close/>
                </a:path>
                <a:path w="558800" h="536575">
                  <a:moveTo>
                    <a:pt x="558304" y="51904"/>
                  </a:moveTo>
                  <a:lnTo>
                    <a:pt x="553313" y="31521"/>
                  </a:lnTo>
                  <a:lnTo>
                    <a:pt x="540169" y="14135"/>
                  </a:lnTo>
                  <a:lnTo>
                    <a:pt x="521665" y="3073"/>
                  </a:lnTo>
                  <a:lnTo>
                    <a:pt x="500913" y="0"/>
                  </a:lnTo>
                  <a:lnTo>
                    <a:pt x="480529" y="4991"/>
                  </a:lnTo>
                  <a:lnTo>
                    <a:pt x="463143" y="18135"/>
                  </a:lnTo>
                  <a:lnTo>
                    <a:pt x="272084" y="233299"/>
                  </a:lnTo>
                  <a:lnTo>
                    <a:pt x="272084" y="234302"/>
                  </a:lnTo>
                  <a:lnTo>
                    <a:pt x="271081" y="235305"/>
                  </a:lnTo>
                  <a:lnTo>
                    <a:pt x="270090" y="237312"/>
                  </a:lnTo>
                  <a:lnTo>
                    <a:pt x="269074" y="238315"/>
                  </a:lnTo>
                  <a:lnTo>
                    <a:pt x="268084" y="240309"/>
                  </a:lnTo>
                  <a:lnTo>
                    <a:pt x="266077" y="242316"/>
                  </a:lnTo>
                  <a:lnTo>
                    <a:pt x="264083" y="246316"/>
                  </a:lnTo>
                  <a:lnTo>
                    <a:pt x="264083" y="247319"/>
                  </a:lnTo>
                  <a:lnTo>
                    <a:pt x="262077" y="251320"/>
                  </a:lnTo>
                  <a:lnTo>
                    <a:pt x="261073" y="252323"/>
                  </a:lnTo>
                  <a:lnTo>
                    <a:pt x="261073" y="256324"/>
                  </a:lnTo>
                  <a:lnTo>
                    <a:pt x="260083" y="257327"/>
                  </a:lnTo>
                  <a:lnTo>
                    <a:pt x="260083" y="259321"/>
                  </a:lnTo>
                  <a:lnTo>
                    <a:pt x="259080" y="261327"/>
                  </a:lnTo>
                  <a:lnTo>
                    <a:pt x="259080" y="276339"/>
                  </a:lnTo>
                  <a:lnTo>
                    <a:pt x="260083" y="277342"/>
                  </a:lnTo>
                  <a:lnTo>
                    <a:pt x="260083" y="281343"/>
                  </a:lnTo>
                  <a:lnTo>
                    <a:pt x="261073" y="282346"/>
                  </a:lnTo>
                  <a:lnTo>
                    <a:pt x="261073" y="284340"/>
                  </a:lnTo>
                  <a:lnTo>
                    <a:pt x="262077" y="286346"/>
                  </a:lnTo>
                  <a:lnTo>
                    <a:pt x="262077" y="287350"/>
                  </a:lnTo>
                  <a:lnTo>
                    <a:pt x="263080" y="289344"/>
                  </a:lnTo>
                  <a:lnTo>
                    <a:pt x="263080" y="291350"/>
                  </a:lnTo>
                  <a:lnTo>
                    <a:pt x="264083" y="292354"/>
                  </a:lnTo>
                  <a:lnTo>
                    <a:pt x="265074" y="294360"/>
                  </a:lnTo>
                  <a:lnTo>
                    <a:pt x="266077" y="295351"/>
                  </a:lnTo>
                  <a:lnTo>
                    <a:pt x="267081" y="297357"/>
                  </a:lnTo>
                  <a:lnTo>
                    <a:pt x="268084" y="298361"/>
                  </a:lnTo>
                  <a:lnTo>
                    <a:pt x="269074" y="300355"/>
                  </a:lnTo>
                  <a:lnTo>
                    <a:pt x="270090" y="301358"/>
                  </a:lnTo>
                  <a:lnTo>
                    <a:pt x="271081" y="303364"/>
                  </a:lnTo>
                  <a:lnTo>
                    <a:pt x="271081" y="304368"/>
                  </a:lnTo>
                  <a:lnTo>
                    <a:pt x="272084" y="305358"/>
                  </a:lnTo>
                  <a:lnTo>
                    <a:pt x="463143" y="518528"/>
                  </a:lnTo>
                  <a:lnTo>
                    <a:pt x="504151" y="536536"/>
                  </a:lnTo>
                  <a:lnTo>
                    <a:pt x="513867" y="535622"/>
                  </a:lnTo>
                  <a:lnTo>
                    <a:pt x="552894" y="505282"/>
                  </a:lnTo>
                  <a:lnTo>
                    <a:pt x="557923" y="485127"/>
                  </a:lnTo>
                  <a:lnTo>
                    <a:pt x="555078" y="464413"/>
                  </a:lnTo>
                  <a:lnTo>
                    <a:pt x="544169" y="445477"/>
                  </a:lnTo>
                  <a:lnTo>
                    <a:pt x="386118" y="268325"/>
                  </a:lnTo>
                  <a:lnTo>
                    <a:pt x="544169" y="91198"/>
                  </a:lnTo>
                  <a:lnTo>
                    <a:pt x="555218" y="72682"/>
                  </a:lnTo>
                  <a:lnTo>
                    <a:pt x="558304" y="519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011531" y="2035939"/>
              <a:ext cx="1056640" cy="1057275"/>
            </a:xfrm>
            <a:custGeom>
              <a:avLst/>
              <a:gdLst/>
              <a:ahLst/>
              <a:cxnLst/>
              <a:rect l="l" t="t" r="r" b="b"/>
              <a:pathLst>
                <a:path w="1056640" h="1057275">
                  <a:moveTo>
                    <a:pt x="528279" y="0"/>
                  </a:moveTo>
                  <a:lnTo>
                    <a:pt x="480195" y="2160"/>
                  </a:lnTo>
                  <a:lnTo>
                    <a:pt x="433321" y="8516"/>
                  </a:lnTo>
                  <a:lnTo>
                    <a:pt x="387842" y="18881"/>
                  </a:lnTo>
                  <a:lnTo>
                    <a:pt x="343946" y="33070"/>
                  </a:lnTo>
                  <a:lnTo>
                    <a:pt x="301818" y="50894"/>
                  </a:lnTo>
                  <a:lnTo>
                    <a:pt x="261647" y="72167"/>
                  </a:lnTo>
                  <a:lnTo>
                    <a:pt x="223617" y="96704"/>
                  </a:lnTo>
                  <a:lnTo>
                    <a:pt x="187916" y="124316"/>
                  </a:lnTo>
                  <a:lnTo>
                    <a:pt x="154729" y="154817"/>
                  </a:lnTo>
                  <a:lnTo>
                    <a:pt x="124244" y="188022"/>
                  </a:lnTo>
                  <a:lnTo>
                    <a:pt x="96648" y="223742"/>
                  </a:lnTo>
                  <a:lnTo>
                    <a:pt x="72125" y="261792"/>
                  </a:lnTo>
                  <a:lnTo>
                    <a:pt x="50864" y="301984"/>
                  </a:lnTo>
                  <a:lnTo>
                    <a:pt x="33050" y="344133"/>
                  </a:lnTo>
                  <a:lnTo>
                    <a:pt x="18870" y="388051"/>
                  </a:lnTo>
                  <a:lnTo>
                    <a:pt x="8511" y="433552"/>
                  </a:lnTo>
                  <a:lnTo>
                    <a:pt x="2158" y="480449"/>
                  </a:lnTo>
                  <a:lnTo>
                    <a:pt x="0" y="528555"/>
                  </a:lnTo>
                  <a:lnTo>
                    <a:pt x="2158" y="576661"/>
                  </a:lnTo>
                  <a:lnTo>
                    <a:pt x="8511" y="623557"/>
                  </a:lnTo>
                  <a:lnTo>
                    <a:pt x="18870" y="669057"/>
                  </a:lnTo>
                  <a:lnTo>
                    <a:pt x="33050" y="712973"/>
                  </a:lnTo>
                  <a:lnTo>
                    <a:pt x="50864" y="755119"/>
                  </a:lnTo>
                  <a:lnTo>
                    <a:pt x="72126" y="795310"/>
                  </a:lnTo>
                  <a:lnTo>
                    <a:pt x="96648" y="833357"/>
                  </a:lnTo>
                  <a:lnTo>
                    <a:pt x="124245" y="869075"/>
                  </a:lnTo>
                  <a:lnTo>
                    <a:pt x="154730" y="902276"/>
                  </a:lnTo>
                  <a:lnTo>
                    <a:pt x="187916" y="932775"/>
                  </a:lnTo>
                  <a:lnTo>
                    <a:pt x="223617" y="960385"/>
                  </a:lnTo>
                  <a:lnTo>
                    <a:pt x="261647" y="984918"/>
                  </a:lnTo>
                  <a:lnTo>
                    <a:pt x="301819" y="1006189"/>
                  </a:lnTo>
                  <a:lnTo>
                    <a:pt x="343946" y="1024012"/>
                  </a:lnTo>
                  <a:lnTo>
                    <a:pt x="387842" y="1038198"/>
                  </a:lnTo>
                  <a:lnTo>
                    <a:pt x="433321" y="1048562"/>
                  </a:lnTo>
                  <a:lnTo>
                    <a:pt x="480196" y="1054918"/>
                  </a:lnTo>
                  <a:lnTo>
                    <a:pt x="528280" y="1057077"/>
                  </a:lnTo>
                  <a:lnTo>
                    <a:pt x="576364" y="1054918"/>
                  </a:lnTo>
                  <a:lnTo>
                    <a:pt x="623239" y="1048562"/>
                  </a:lnTo>
                  <a:lnTo>
                    <a:pt x="668717" y="1038198"/>
                  </a:lnTo>
                  <a:lnTo>
                    <a:pt x="712614" y="1024012"/>
                  </a:lnTo>
                  <a:lnTo>
                    <a:pt x="754741" y="1006189"/>
                  </a:lnTo>
                  <a:lnTo>
                    <a:pt x="794913" y="984918"/>
                  </a:lnTo>
                  <a:lnTo>
                    <a:pt x="832942" y="960385"/>
                  </a:lnTo>
                  <a:lnTo>
                    <a:pt x="868644" y="932775"/>
                  </a:lnTo>
                  <a:lnTo>
                    <a:pt x="901830" y="902276"/>
                  </a:lnTo>
                  <a:lnTo>
                    <a:pt x="932315" y="869075"/>
                  </a:lnTo>
                  <a:lnTo>
                    <a:pt x="959912" y="833357"/>
                  </a:lnTo>
                  <a:lnTo>
                    <a:pt x="984434" y="795310"/>
                  </a:lnTo>
                  <a:lnTo>
                    <a:pt x="1005695" y="755120"/>
                  </a:lnTo>
                  <a:lnTo>
                    <a:pt x="1023509" y="712973"/>
                  </a:lnTo>
                  <a:lnTo>
                    <a:pt x="1037689" y="669057"/>
                  </a:lnTo>
                  <a:lnTo>
                    <a:pt x="1048048" y="623557"/>
                  </a:lnTo>
                  <a:lnTo>
                    <a:pt x="1054401" y="576661"/>
                  </a:lnTo>
                  <a:lnTo>
                    <a:pt x="1056560" y="528555"/>
                  </a:lnTo>
                  <a:lnTo>
                    <a:pt x="1054401" y="480449"/>
                  </a:lnTo>
                  <a:lnTo>
                    <a:pt x="1048048" y="433552"/>
                  </a:lnTo>
                  <a:lnTo>
                    <a:pt x="1037689" y="388051"/>
                  </a:lnTo>
                  <a:lnTo>
                    <a:pt x="1023509" y="344133"/>
                  </a:lnTo>
                  <a:lnTo>
                    <a:pt x="1005695" y="301985"/>
                  </a:lnTo>
                  <a:lnTo>
                    <a:pt x="984434" y="261792"/>
                  </a:lnTo>
                  <a:lnTo>
                    <a:pt x="959911" y="223742"/>
                  </a:lnTo>
                  <a:lnTo>
                    <a:pt x="932314" y="188022"/>
                  </a:lnTo>
                  <a:lnTo>
                    <a:pt x="901830" y="154818"/>
                  </a:lnTo>
                  <a:lnTo>
                    <a:pt x="868643" y="124316"/>
                  </a:lnTo>
                  <a:lnTo>
                    <a:pt x="832942" y="96704"/>
                  </a:lnTo>
                  <a:lnTo>
                    <a:pt x="794912" y="72167"/>
                  </a:lnTo>
                  <a:lnTo>
                    <a:pt x="754740" y="50894"/>
                  </a:lnTo>
                  <a:lnTo>
                    <a:pt x="712613" y="33070"/>
                  </a:lnTo>
                  <a:lnTo>
                    <a:pt x="668717" y="18881"/>
                  </a:lnTo>
                  <a:lnTo>
                    <a:pt x="623238" y="8516"/>
                  </a:lnTo>
                  <a:lnTo>
                    <a:pt x="576363" y="2160"/>
                  </a:lnTo>
                  <a:lnTo>
                    <a:pt x="528279" y="0"/>
                  </a:lnTo>
                  <a:close/>
                </a:path>
              </a:pathLst>
            </a:custGeom>
            <a:solidFill>
              <a:srgbClr val="FFD2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243709" y="2279941"/>
              <a:ext cx="592455" cy="569595"/>
            </a:xfrm>
            <a:custGeom>
              <a:avLst/>
              <a:gdLst/>
              <a:ahLst/>
              <a:cxnLst/>
              <a:rect l="l" t="t" r="r" b="b"/>
              <a:pathLst>
                <a:path w="592454" h="569594">
                  <a:moveTo>
                    <a:pt x="317309" y="277139"/>
                  </a:moveTo>
                  <a:lnTo>
                    <a:pt x="316255" y="275005"/>
                  </a:lnTo>
                  <a:lnTo>
                    <a:pt x="316255" y="272884"/>
                  </a:lnTo>
                  <a:lnTo>
                    <a:pt x="315188" y="271818"/>
                  </a:lnTo>
                  <a:lnTo>
                    <a:pt x="315188" y="267589"/>
                  </a:lnTo>
                  <a:lnTo>
                    <a:pt x="314121" y="266522"/>
                  </a:lnTo>
                  <a:lnTo>
                    <a:pt x="312000" y="262267"/>
                  </a:lnTo>
                  <a:lnTo>
                    <a:pt x="312000" y="261213"/>
                  </a:lnTo>
                  <a:lnTo>
                    <a:pt x="309880" y="256971"/>
                  </a:lnTo>
                  <a:lnTo>
                    <a:pt x="307759" y="254850"/>
                  </a:lnTo>
                  <a:lnTo>
                    <a:pt x="306705" y="252730"/>
                  </a:lnTo>
                  <a:lnTo>
                    <a:pt x="305638" y="251663"/>
                  </a:lnTo>
                  <a:lnTo>
                    <a:pt x="304584" y="249542"/>
                  </a:lnTo>
                  <a:lnTo>
                    <a:pt x="303517" y="248475"/>
                  </a:lnTo>
                  <a:lnTo>
                    <a:pt x="303517" y="247408"/>
                  </a:lnTo>
                  <a:lnTo>
                    <a:pt x="100901" y="19240"/>
                  </a:lnTo>
                  <a:lnTo>
                    <a:pt x="82473" y="5295"/>
                  </a:lnTo>
                  <a:lnTo>
                    <a:pt x="60858" y="0"/>
                  </a:lnTo>
                  <a:lnTo>
                    <a:pt x="38849" y="3276"/>
                  </a:lnTo>
                  <a:lnTo>
                    <a:pt x="19227" y="14998"/>
                  </a:lnTo>
                  <a:lnTo>
                    <a:pt x="5283" y="33439"/>
                  </a:lnTo>
                  <a:lnTo>
                    <a:pt x="0" y="55054"/>
                  </a:lnTo>
                  <a:lnTo>
                    <a:pt x="3263" y="77076"/>
                  </a:lnTo>
                  <a:lnTo>
                    <a:pt x="14986" y="96710"/>
                  </a:lnTo>
                  <a:lnTo>
                    <a:pt x="182587" y="284556"/>
                  </a:lnTo>
                  <a:lnTo>
                    <a:pt x="14986" y="472414"/>
                  </a:lnTo>
                  <a:lnTo>
                    <a:pt x="3416" y="492493"/>
                  </a:lnTo>
                  <a:lnTo>
                    <a:pt x="393" y="514464"/>
                  </a:lnTo>
                  <a:lnTo>
                    <a:pt x="5740" y="535838"/>
                  </a:lnTo>
                  <a:lnTo>
                    <a:pt x="37122" y="565137"/>
                  </a:lnTo>
                  <a:lnTo>
                    <a:pt x="57416" y="568985"/>
                  </a:lnTo>
                  <a:lnTo>
                    <a:pt x="69291" y="567791"/>
                  </a:lnTo>
                  <a:lnTo>
                    <a:pt x="80759" y="564210"/>
                  </a:lnTo>
                  <a:lnTo>
                    <a:pt x="91427" y="558241"/>
                  </a:lnTo>
                  <a:lnTo>
                    <a:pt x="100901" y="549884"/>
                  </a:lnTo>
                  <a:lnTo>
                    <a:pt x="303517" y="323824"/>
                  </a:lnTo>
                  <a:lnTo>
                    <a:pt x="304584" y="322770"/>
                  </a:lnTo>
                  <a:lnTo>
                    <a:pt x="304584" y="321703"/>
                  </a:lnTo>
                  <a:lnTo>
                    <a:pt x="305638" y="319582"/>
                  </a:lnTo>
                  <a:lnTo>
                    <a:pt x="306705" y="318528"/>
                  </a:lnTo>
                  <a:lnTo>
                    <a:pt x="307759" y="316407"/>
                  </a:lnTo>
                  <a:lnTo>
                    <a:pt x="308825" y="315341"/>
                  </a:lnTo>
                  <a:lnTo>
                    <a:pt x="309880" y="313220"/>
                  </a:lnTo>
                  <a:lnTo>
                    <a:pt x="310946" y="312153"/>
                  </a:lnTo>
                  <a:lnTo>
                    <a:pt x="312000" y="310032"/>
                  </a:lnTo>
                  <a:lnTo>
                    <a:pt x="313067" y="308965"/>
                  </a:lnTo>
                  <a:lnTo>
                    <a:pt x="313067" y="306844"/>
                  </a:lnTo>
                  <a:lnTo>
                    <a:pt x="314121" y="304723"/>
                  </a:lnTo>
                  <a:lnTo>
                    <a:pt x="314121" y="303669"/>
                  </a:lnTo>
                  <a:lnTo>
                    <a:pt x="315188" y="301548"/>
                  </a:lnTo>
                  <a:lnTo>
                    <a:pt x="315188" y="299415"/>
                  </a:lnTo>
                  <a:lnTo>
                    <a:pt x="316255" y="298348"/>
                  </a:lnTo>
                  <a:lnTo>
                    <a:pt x="316255" y="294119"/>
                  </a:lnTo>
                  <a:lnTo>
                    <a:pt x="317309" y="293052"/>
                  </a:lnTo>
                  <a:lnTo>
                    <a:pt x="317309" y="277139"/>
                  </a:lnTo>
                  <a:close/>
                </a:path>
                <a:path w="592454" h="569594">
                  <a:moveTo>
                    <a:pt x="592061" y="276072"/>
                  </a:moveTo>
                  <a:lnTo>
                    <a:pt x="590994" y="273939"/>
                  </a:lnTo>
                  <a:lnTo>
                    <a:pt x="590994" y="271818"/>
                  </a:lnTo>
                  <a:lnTo>
                    <a:pt x="589927" y="270764"/>
                  </a:lnTo>
                  <a:lnTo>
                    <a:pt x="589927" y="266522"/>
                  </a:lnTo>
                  <a:lnTo>
                    <a:pt x="588873" y="265468"/>
                  </a:lnTo>
                  <a:lnTo>
                    <a:pt x="586752" y="261213"/>
                  </a:lnTo>
                  <a:lnTo>
                    <a:pt x="586752" y="260146"/>
                  </a:lnTo>
                  <a:lnTo>
                    <a:pt x="584631" y="255905"/>
                  </a:lnTo>
                  <a:lnTo>
                    <a:pt x="582510" y="253784"/>
                  </a:lnTo>
                  <a:lnTo>
                    <a:pt x="581456" y="251663"/>
                  </a:lnTo>
                  <a:lnTo>
                    <a:pt x="580390" y="250596"/>
                  </a:lnTo>
                  <a:lnTo>
                    <a:pt x="579335" y="248475"/>
                  </a:lnTo>
                  <a:lnTo>
                    <a:pt x="578269" y="247408"/>
                  </a:lnTo>
                  <a:lnTo>
                    <a:pt x="578269" y="246354"/>
                  </a:lnTo>
                  <a:lnTo>
                    <a:pt x="375653" y="19240"/>
                  </a:lnTo>
                  <a:lnTo>
                    <a:pt x="357225" y="5295"/>
                  </a:lnTo>
                  <a:lnTo>
                    <a:pt x="335610" y="0"/>
                  </a:lnTo>
                  <a:lnTo>
                    <a:pt x="313601" y="3276"/>
                  </a:lnTo>
                  <a:lnTo>
                    <a:pt x="293979" y="14998"/>
                  </a:lnTo>
                  <a:lnTo>
                    <a:pt x="280035" y="33439"/>
                  </a:lnTo>
                  <a:lnTo>
                    <a:pt x="274739" y="55054"/>
                  </a:lnTo>
                  <a:lnTo>
                    <a:pt x="278015" y="77076"/>
                  </a:lnTo>
                  <a:lnTo>
                    <a:pt x="289725" y="96710"/>
                  </a:lnTo>
                  <a:lnTo>
                    <a:pt x="456272" y="284556"/>
                  </a:lnTo>
                  <a:lnTo>
                    <a:pt x="288671" y="472414"/>
                  </a:lnTo>
                  <a:lnTo>
                    <a:pt x="277101" y="492493"/>
                  </a:lnTo>
                  <a:lnTo>
                    <a:pt x="274091" y="514464"/>
                  </a:lnTo>
                  <a:lnTo>
                    <a:pt x="279425" y="535838"/>
                  </a:lnTo>
                  <a:lnTo>
                    <a:pt x="310819" y="565137"/>
                  </a:lnTo>
                  <a:lnTo>
                    <a:pt x="331101" y="568985"/>
                  </a:lnTo>
                  <a:lnTo>
                    <a:pt x="342963" y="567791"/>
                  </a:lnTo>
                  <a:lnTo>
                    <a:pt x="354444" y="564210"/>
                  </a:lnTo>
                  <a:lnTo>
                    <a:pt x="365112" y="558241"/>
                  </a:lnTo>
                  <a:lnTo>
                    <a:pt x="374599" y="549884"/>
                  </a:lnTo>
                  <a:lnTo>
                    <a:pt x="577215" y="323824"/>
                  </a:lnTo>
                  <a:lnTo>
                    <a:pt x="578269" y="322770"/>
                  </a:lnTo>
                  <a:lnTo>
                    <a:pt x="578269" y="321703"/>
                  </a:lnTo>
                  <a:lnTo>
                    <a:pt x="579335" y="319582"/>
                  </a:lnTo>
                  <a:lnTo>
                    <a:pt x="580390" y="318528"/>
                  </a:lnTo>
                  <a:lnTo>
                    <a:pt x="581456" y="316407"/>
                  </a:lnTo>
                  <a:lnTo>
                    <a:pt x="582510" y="315341"/>
                  </a:lnTo>
                  <a:lnTo>
                    <a:pt x="583577" y="313220"/>
                  </a:lnTo>
                  <a:lnTo>
                    <a:pt x="584631" y="312153"/>
                  </a:lnTo>
                  <a:lnTo>
                    <a:pt x="585698" y="310032"/>
                  </a:lnTo>
                  <a:lnTo>
                    <a:pt x="586752" y="308965"/>
                  </a:lnTo>
                  <a:lnTo>
                    <a:pt x="586752" y="306844"/>
                  </a:lnTo>
                  <a:lnTo>
                    <a:pt x="587819" y="304723"/>
                  </a:lnTo>
                  <a:lnTo>
                    <a:pt x="587819" y="303669"/>
                  </a:lnTo>
                  <a:lnTo>
                    <a:pt x="588873" y="301548"/>
                  </a:lnTo>
                  <a:lnTo>
                    <a:pt x="588873" y="299415"/>
                  </a:lnTo>
                  <a:lnTo>
                    <a:pt x="589927" y="298348"/>
                  </a:lnTo>
                  <a:lnTo>
                    <a:pt x="589927" y="294119"/>
                  </a:lnTo>
                  <a:lnTo>
                    <a:pt x="590994" y="293052"/>
                  </a:lnTo>
                  <a:lnTo>
                    <a:pt x="590994" y="285623"/>
                  </a:lnTo>
                  <a:lnTo>
                    <a:pt x="592061" y="282435"/>
                  </a:lnTo>
                  <a:lnTo>
                    <a:pt x="592061" y="2760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3999" cy="51434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290059" y="0"/>
              <a:ext cx="4853940" cy="5143500"/>
            </a:xfrm>
            <a:custGeom>
              <a:avLst/>
              <a:gdLst/>
              <a:ahLst/>
              <a:cxnLst/>
              <a:rect l="l" t="t" r="r" b="b"/>
              <a:pathLst>
                <a:path w="4853940" h="5143500">
                  <a:moveTo>
                    <a:pt x="4853940" y="5143498"/>
                  </a:moveTo>
                  <a:lnTo>
                    <a:pt x="4853940" y="0"/>
                  </a:lnTo>
                  <a:lnTo>
                    <a:pt x="0" y="0"/>
                  </a:lnTo>
                  <a:lnTo>
                    <a:pt x="0" y="5143498"/>
                  </a:lnTo>
                  <a:lnTo>
                    <a:pt x="4853940" y="51434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96612" y="568451"/>
              <a:ext cx="3828288" cy="40568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96612" y="3723132"/>
              <a:ext cx="3275076" cy="64617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658618" y="110718"/>
              <a:ext cx="485775" cy="469900"/>
            </a:xfrm>
            <a:custGeom>
              <a:avLst/>
              <a:gdLst/>
              <a:ahLst/>
              <a:cxnLst/>
              <a:rect l="l" t="t" r="r" b="b"/>
              <a:pathLst>
                <a:path w="485775" h="469900">
                  <a:moveTo>
                    <a:pt x="91884" y="22898"/>
                  </a:moveTo>
                  <a:lnTo>
                    <a:pt x="0" y="22898"/>
                  </a:lnTo>
                  <a:lnTo>
                    <a:pt x="0" y="326110"/>
                  </a:lnTo>
                  <a:lnTo>
                    <a:pt x="91884" y="326110"/>
                  </a:lnTo>
                  <a:lnTo>
                    <a:pt x="91884" y="22898"/>
                  </a:lnTo>
                  <a:close/>
                </a:path>
                <a:path w="485775" h="469900">
                  <a:moveTo>
                    <a:pt x="324281" y="276999"/>
                  </a:moveTo>
                  <a:lnTo>
                    <a:pt x="129717" y="44373"/>
                  </a:lnTo>
                  <a:lnTo>
                    <a:pt x="129717" y="326110"/>
                  </a:lnTo>
                  <a:lnTo>
                    <a:pt x="324281" y="469595"/>
                  </a:lnTo>
                  <a:lnTo>
                    <a:pt x="324281" y="276999"/>
                  </a:lnTo>
                  <a:close/>
                </a:path>
                <a:path w="485775" h="469900">
                  <a:moveTo>
                    <a:pt x="424243" y="174498"/>
                  </a:moveTo>
                  <a:lnTo>
                    <a:pt x="415404" y="129730"/>
                  </a:lnTo>
                  <a:lnTo>
                    <a:pt x="390042" y="91821"/>
                  </a:lnTo>
                  <a:lnTo>
                    <a:pt x="378574" y="87058"/>
                  </a:lnTo>
                  <a:lnTo>
                    <a:pt x="372478" y="88252"/>
                  </a:lnTo>
                  <a:lnTo>
                    <a:pt x="367106" y="91821"/>
                  </a:lnTo>
                  <a:lnTo>
                    <a:pt x="363550" y="97193"/>
                  </a:lnTo>
                  <a:lnTo>
                    <a:pt x="362356" y="103301"/>
                  </a:lnTo>
                  <a:lnTo>
                    <a:pt x="363550" y="109410"/>
                  </a:lnTo>
                  <a:lnTo>
                    <a:pt x="367118" y="114795"/>
                  </a:lnTo>
                  <a:lnTo>
                    <a:pt x="377685" y="127673"/>
                  </a:lnTo>
                  <a:lnTo>
                    <a:pt x="385432" y="142163"/>
                  </a:lnTo>
                  <a:lnTo>
                    <a:pt x="390194" y="157899"/>
                  </a:lnTo>
                  <a:lnTo>
                    <a:pt x="391807" y="174498"/>
                  </a:lnTo>
                  <a:lnTo>
                    <a:pt x="390194" y="191109"/>
                  </a:lnTo>
                  <a:lnTo>
                    <a:pt x="385432" y="206832"/>
                  </a:lnTo>
                  <a:lnTo>
                    <a:pt x="377685" y="221335"/>
                  </a:lnTo>
                  <a:lnTo>
                    <a:pt x="367118" y="234226"/>
                  </a:lnTo>
                  <a:lnTo>
                    <a:pt x="363550" y="239598"/>
                  </a:lnTo>
                  <a:lnTo>
                    <a:pt x="362356" y="245706"/>
                  </a:lnTo>
                  <a:lnTo>
                    <a:pt x="363550" y="251815"/>
                  </a:lnTo>
                  <a:lnTo>
                    <a:pt x="367118" y="257200"/>
                  </a:lnTo>
                  <a:lnTo>
                    <a:pt x="370281" y="260362"/>
                  </a:lnTo>
                  <a:lnTo>
                    <a:pt x="374434" y="261950"/>
                  </a:lnTo>
                  <a:lnTo>
                    <a:pt x="382727" y="261950"/>
                  </a:lnTo>
                  <a:lnTo>
                    <a:pt x="415404" y="219278"/>
                  </a:lnTo>
                  <a:lnTo>
                    <a:pt x="421995" y="197485"/>
                  </a:lnTo>
                  <a:lnTo>
                    <a:pt x="424243" y="174498"/>
                  </a:lnTo>
                  <a:close/>
                </a:path>
                <a:path w="485775" h="469900">
                  <a:moveTo>
                    <a:pt x="485381" y="279488"/>
                  </a:moveTo>
                  <a:lnTo>
                    <a:pt x="479996" y="289572"/>
                  </a:lnTo>
                  <a:lnTo>
                    <a:pt x="453999" y="321259"/>
                  </a:lnTo>
                  <a:lnTo>
                    <a:pt x="450456" y="326631"/>
                  </a:lnTo>
                  <a:lnTo>
                    <a:pt x="449275" y="332752"/>
                  </a:lnTo>
                  <a:lnTo>
                    <a:pt x="450456" y="338861"/>
                  </a:lnTo>
                  <a:lnTo>
                    <a:pt x="453999" y="344233"/>
                  </a:lnTo>
                  <a:lnTo>
                    <a:pt x="457200" y="347408"/>
                  </a:lnTo>
                  <a:lnTo>
                    <a:pt x="461340" y="348983"/>
                  </a:lnTo>
                  <a:lnTo>
                    <a:pt x="469633" y="348983"/>
                  </a:lnTo>
                  <a:lnTo>
                    <a:pt x="473773" y="347395"/>
                  </a:lnTo>
                  <a:lnTo>
                    <a:pt x="476923" y="344220"/>
                  </a:lnTo>
                  <a:lnTo>
                    <a:pt x="485381" y="333921"/>
                  </a:lnTo>
                  <a:lnTo>
                    <a:pt x="485381" y="279488"/>
                  </a:lnTo>
                  <a:close/>
                </a:path>
                <a:path w="485775" h="469900">
                  <a:moveTo>
                    <a:pt x="485381" y="15074"/>
                  </a:moveTo>
                  <a:lnTo>
                    <a:pt x="476923" y="4762"/>
                  </a:lnTo>
                  <a:lnTo>
                    <a:pt x="471576" y="1193"/>
                  </a:lnTo>
                  <a:lnTo>
                    <a:pt x="465480" y="0"/>
                  </a:lnTo>
                  <a:lnTo>
                    <a:pt x="459371" y="1193"/>
                  </a:lnTo>
                  <a:lnTo>
                    <a:pt x="453999" y="4762"/>
                  </a:lnTo>
                  <a:lnTo>
                    <a:pt x="450456" y="10134"/>
                  </a:lnTo>
                  <a:lnTo>
                    <a:pt x="449275" y="16243"/>
                  </a:lnTo>
                  <a:lnTo>
                    <a:pt x="450456" y="22352"/>
                  </a:lnTo>
                  <a:lnTo>
                    <a:pt x="453999" y="27736"/>
                  </a:lnTo>
                  <a:lnTo>
                    <a:pt x="479996" y="59423"/>
                  </a:lnTo>
                  <a:lnTo>
                    <a:pt x="485381" y="69507"/>
                  </a:lnTo>
                  <a:lnTo>
                    <a:pt x="485381" y="15074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91241" y="0"/>
              <a:ext cx="778510" cy="671830"/>
            </a:xfrm>
            <a:custGeom>
              <a:avLst/>
              <a:gdLst/>
              <a:ahLst/>
              <a:cxnLst/>
              <a:rect l="l" t="t" r="r" b="b"/>
              <a:pathLst>
                <a:path w="778510" h="671830">
                  <a:moveTo>
                    <a:pt x="213956" y="0"/>
                  </a:moveTo>
                  <a:lnTo>
                    <a:pt x="115912" y="0"/>
                  </a:lnTo>
                  <a:lnTo>
                    <a:pt x="115912" y="131127"/>
                  </a:lnTo>
                  <a:lnTo>
                    <a:pt x="213321" y="43192"/>
                  </a:lnTo>
                  <a:lnTo>
                    <a:pt x="213956" y="0"/>
                  </a:lnTo>
                  <a:close/>
                </a:path>
                <a:path w="778510" h="671830">
                  <a:moveTo>
                    <a:pt x="662381" y="309702"/>
                  </a:moveTo>
                  <a:lnTo>
                    <a:pt x="389229" y="67945"/>
                  </a:lnTo>
                  <a:lnTo>
                    <a:pt x="115912" y="309803"/>
                  </a:lnTo>
                  <a:lnTo>
                    <a:pt x="115912" y="664311"/>
                  </a:lnTo>
                  <a:lnTo>
                    <a:pt x="123126" y="671461"/>
                  </a:lnTo>
                  <a:lnTo>
                    <a:pt x="302869" y="671461"/>
                  </a:lnTo>
                  <a:lnTo>
                    <a:pt x="302869" y="511022"/>
                  </a:lnTo>
                  <a:lnTo>
                    <a:pt x="310032" y="503809"/>
                  </a:lnTo>
                  <a:lnTo>
                    <a:pt x="468249" y="503809"/>
                  </a:lnTo>
                  <a:lnTo>
                    <a:pt x="475424" y="511022"/>
                  </a:lnTo>
                  <a:lnTo>
                    <a:pt x="475424" y="671461"/>
                  </a:lnTo>
                  <a:lnTo>
                    <a:pt x="655205" y="671461"/>
                  </a:lnTo>
                  <a:lnTo>
                    <a:pt x="662368" y="664311"/>
                  </a:lnTo>
                  <a:lnTo>
                    <a:pt x="662381" y="309702"/>
                  </a:lnTo>
                  <a:close/>
                </a:path>
                <a:path w="778510" h="671830">
                  <a:moveTo>
                    <a:pt x="778294" y="278650"/>
                  </a:moveTo>
                  <a:lnTo>
                    <a:pt x="463461" y="0"/>
                  </a:lnTo>
                  <a:lnTo>
                    <a:pt x="314909" y="0"/>
                  </a:lnTo>
                  <a:lnTo>
                    <a:pt x="0" y="278650"/>
                  </a:lnTo>
                  <a:lnTo>
                    <a:pt x="40830" y="324675"/>
                  </a:lnTo>
                  <a:lnTo>
                    <a:pt x="389229" y="16383"/>
                  </a:lnTo>
                  <a:lnTo>
                    <a:pt x="737527" y="324675"/>
                  </a:lnTo>
                  <a:lnTo>
                    <a:pt x="778294" y="2786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43000" y="990599"/>
              <a:ext cx="3001010" cy="386080"/>
            </a:xfrm>
            <a:custGeom>
              <a:avLst/>
              <a:gdLst/>
              <a:ahLst/>
              <a:cxnLst/>
              <a:rect l="l" t="t" r="r" b="b"/>
              <a:pathLst>
                <a:path w="3001010" h="386080">
                  <a:moveTo>
                    <a:pt x="3000755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3000755" y="385572"/>
                  </a:lnTo>
                  <a:lnTo>
                    <a:pt x="300075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130604" y="846582"/>
            <a:ext cx="296100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30" dirty="0">
                <a:solidFill>
                  <a:srgbClr val="91D5C9"/>
                </a:solidFill>
              </a:rPr>
              <a:t>AIR</a:t>
            </a:r>
            <a:r>
              <a:rPr sz="3300" spc="-60" dirty="0">
                <a:solidFill>
                  <a:srgbClr val="91D5C9"/>
                </a:solidFill>
              </a:rPr>
              <a:t> </a:t>
            </a:r>
            <a:r>
              <a:rPr sz="3300" spc="-120" dirty="0">
                <a:solidFill>
                  <a:srgbClr val="91D5C9"/>
                </a:solidFill>
              </a:rPr>
              <a:t>ATMOSFER</a:t>
            </a:r>
            <a:endParaRPr sz="3300"/>
          </a:p>
        </p:txBody>
      </p:sp>
      <p:sp>
        <p:nvSpPr>
          <p:cNvPr id="11" name="object 11"/>
          <p:cNvSpPr txBox="1"/>
          <p:nvPr/>
        </p:nvSpPr>
        <p:spPr>
          <a:xfrm>
            <a:off x="867155" y="1716023"/>
            <a:ext cx="3996054" cy="3305810"/>
          </a:xfrm>
          <a:prstGeom prst="rect">
            <a:avLst/>
          </a:prstGeom>
          <a:solidFill>
            <a:srgbClr val="C00000"/>
          </a:solidFill>
        </p:spPr>
        <p:txBody>
          <a:bodyPr vert="horz" wrap="square" lIns="0" tIns="2603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4"/>
              </a:spcBef>
            </a:pPr>
            <a:r>
              <a:rPr sz="1750" b="1" spc="265" dirty="0">
                <a:solidFill>
                  <a:srgbClr val="FFFFFF"/>
                </a:solidFill>
                <a:latin typeface="Verdana"/>
                <a:cs typeface="Verdana"/>
              </a:rPr>
              <a:t>Air</a:t>
            </a:r>
            <a:r>
              <a:rPr sz="1750" b="1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50" b="1" spc="145" dirty="0">
                <a:solidFill>
                  <a:srgbClr val="FFFFFF"/>
                </a:solidFill>
                <a:latin typeface="Verdana"/>
                <a:cs typeface="Verdana"/>
              </a:rPr>
              <a:t>atmosfer</a:t>
            </a:r>
            <a:r>
              <a:rPr sz="1750" b="1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50" b="1" spc="140" dirty="0">
                <a:solidFill>
                  <a:srgbClr val="FFFFFF"/>
                </a:solidFill>
                <a:latin typeface="Verdana"/>
                <a:cs typeface="Verdana"/>
              </a:rPr>
              <a:t>ini</a:t>
            </a:r>
            <a:r>
              <a:rPr sz="1750" b="1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50" b="1" spc="130" dirty="0">
                <a:solidFill>
                  <a:srgbClr val="FFFFFF"/>
                </a:solidFill>
                <a:latin typeface="Verdana"/>
                <a:cs typeface="Verdana"/>
              </a:rPr>
              <a:t>lebih</a:t>
            </a:r>
            <a:r>
              <a:rPr sz="1750" b="1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50" b="1" spc="200" dirty="0">
                <a:solidFill>
                  <a:srgbClr val="FFFFFF"/>
                </a:solidFill>
                <a:latin typeface="Verdana"/>
                <a:cs typeface="Verdana"/>
              </a:rPr>
              <a:t>umum</a:t>
            </a:r>
            <a:endParaRPr sz="1750">
              <a:latin typeface="Verdana"/>
              <a:cs typeface="Verdana"/>
            </a:endParaRPr>
          </a:p>
          <a:p>
            <a:pPr marR="436245">
              <a:lnSpc>
                <a:spcPts val="2600"/>
              </a:lnSpc>
              <a:spcBef>
                <a:spcPts val="165"/>
              </a:spcBef>
            </a:pPr>
            <a:r>
              <a:rPr sz="1750" b="1" spc="125" dirty="0">
                <a:solidFill>
                  <a:srgbClr val="FFFFFF"/>
                </a:solidFill>
                <a:latin typeface="Verdana"/>
                <a:cs typeface="Verdana"/>
              </a:rPr>
              <a:t>dikenal</a:t>
            </a:r>
            <a:r>
              <a:rPr sz="1750" b="1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50" b="1" spc="120" dirty="0">
                <a:solidFill>
                  <a:srgbClr val="FFFFFF"/>
                </a:solidFill>
                <a:latin typeface="Verdana"/>
                <a:cs typeface="Verdana"/>
              </a:rPr>
              <a:t>dengan</a:t>
            </a:r>
            <a:r>
              <a:rPr sz="1750" b="1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50" b="1" spc="165" dirty="0">
                <a:solidFill>
                  <a:srgbClr val="FFFFFF"/>
                </a:solidFill>
                <a:latin typeface="Verdana"/>
                <a:cs typeface="Verdana"/>
              </a:rPr>
              <a:t>air</a:t>
            </a:r>
            <a:r>
              <a:rPr sz="1750" b="1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50" b="1" spc="130" dirty="0">
                <a:solidFill>
                  <a:srgbClr val="FFFFFF"/>
                </a:solidFill>
                <a:latin typeface="Verdana"/>
                <a:cs typeface="Verdana"/>
              </a:rPr>
              <a:t>hujan. </a:t>
            </a:r>
            <a:r>
              <a:rPr sz="1750" b="1" spc="-5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50" b="1" spc="265" dirty="0">
                <a:solidFill>
                  <a:srgbClr val="FFFFFF"/>
                </a:solidFill>
                <a:latin typeface="Verdana"/>
                <a:cs typeface="Verdana"/>
              </a:rPr>
              <a:t>Air</a:t>
            </a:r>
            <a:r>
              <a:rPr sz="1750" b="1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50" b="1" spc="145" dirty="0">
                <a:solidFill>
                  <a:srgbClr val="FFFFFF"/>
                </a:solidFill>
                <a:latin typeface="Verdana"/>
                <a:cs typeface="Verdana"/>
              </a:rPr>
              <a:t>atmosfer</a:t>
            </a:r>
            <a:r>
              <a:rPr sz="1750" b="1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50" b="1" spc="140" dirty="0">
                <a:solidFill>
                  <a:srgbClr val="FFFFFF"/>
                </a:solidFill>
                <a:latin typeface="Verdana"/>
                <a:cs typeface="Verdana"/>
              </a:rPr>
              <a:t>ini</a:t>
            </a:r>
            <a:r>
              <a:rPr sz="1750" b="1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50" b="1" spc="125" dirty="0">
                <a:solidFill>
                  <a:srgbClr val="FFFFFF"/>
                </a:solidFill>
                <a:latin typeface="Verdana"/>
                <a:cs typeface="Verdana"/>
              </a:rPr>
              <a:t>pada</a:t>
            </a:r>
            <a:endParaRPr sz="1750">
              <a:latin typeface="Verdana"/>
              <a:cs typeface="Verdana"/>
            </a:endParaRPr>
          </a:p>
          <a:p>
            <a:pPr marR="853440">
              <a:lnSpc>
                <a:spcPts val="2590"/>
              </a:lnSpc>
              <a:spcBef>
                <a:spcPts val="15"/>
              </a:spcBef>
            </a:pPr>
            <a:r>
              <a:rPr sz="1750" b="1" spc="100" dirty="0">
                <a:solidFill>
                  <a:srgbClr val="FFFFFF"/>
                </a:solidFill>
                <a:latin typeface="Verdana"/>
                <a:cs typeface="Verdana"/>
              </a:rPr>
              <a:t>dasarnya</a:t>
            </a:r>
            <a:r>
              <a:rPr sz="1750" b="1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50" b="1" spc="135" dirty="0">
                <a:solidFill>
                  <a:srgbClr val="FFFFFF"/>
                </a:solidFill>
                <a:latin typeface="Verdana"/>
                <a:cs typeface="Verdana"/>
              </a:rPr>
              <a:t>mengandung </a:t>
            </a:r>
            <a:r>
              <a:rPr sz="1750" b="1" spc="-5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50" b="1" spc="130" dirty="0">
                <a:solidFill>
                  <a:srgbClr val="FFFFFF"/>
                </a:solidFill>
                <a:latin typeface="Verdana"/>
                <a:cs typeface="Verdana"/>
              </a:rPr>
              <a:t>kotoran</a:t>
            </a:r>
            <a:r>
              <a:rPr sz="1750" b="1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50" b="1" spc="130" dirty="0">
                <a:solidFill>
                  <a:srgbClr val="FFFFFF"/>
                </a:solidFill>
                <a:latin typeface="Verdana"/>
                <a:cs typeface="Verdana"/>
              </a:rPr>
              <a:t>karena</a:t>
            </a:r>
            <a:r>
              <a:rPr sz="1750" b="1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50" b="1" spc="114" dirty="0">
                <a:solidFill>
                  <a:srgbClr val="FFFFFF"/>
                </a:solidFill>
                <a:latin typeface="Verdana"/>
                <a:cs typeface="Verdana"/>
              </a:rPr>
              <a:t>sudah</a:t>
            </a:r>
            <a:endParaRPr sz="17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40"/>
              </a:spcBef>
            </a:pPr>
            <a:r>
              <a:rPr sz="1750" b="1" spc="130" dirty="0">
                <a:solidFill>
                  <a:srgbClr val="FFFFFF"/>
                </a:solidFill>
                <a:latin typeface="Verdana"/>
                <a:cs typeface="Verdana"/>
              </a:rPr>
              <a:t>terkontaminasi</a:t>
            </a:r>
            <a:r>
              <a:rPr sz="1750" b="1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50" b="1" spc="95" dirty="0">
                <a:solidFill>
                  <a:srgbClr val="FFFFFF"/>
                </a:solidFill>
                <a:latin typeface="Verdana"/>
                <a:cs typeface="Verdana"/>
              </a:rPr>
              <a:t>oleh</a:t>
            </a:r>
            <a:r>
              <a:rPr sz="1750" b="1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50" b="1" spc="110" dirty="0">
                <a:solidFill>
                  <a:srgbClr val="FFFFFF"/>
                </a:solidFill>
                <a:latin typeface="Verdana"/>
                <a:cs typeface="Verdana"/>
              </a:rPr>
              <a:t>polusi,</a:t>
            </a:r>
            <a:endParaRPr sz="1750">
              <a:latin typeface="Verdana"/>
              <a:cs typeface="Verdana"/>
            </a:endParaRPr>
          </a:p>
          <a:p>
            <a:pPr marR="156845">
              <a:lnSpc>
                <a:spcPct val="123800"/>
              </a:lnSpc>
              <a:spcBef>
                <a:spcPts val="5"/>
              </a:spcBef>
            </a:pPr>
            <a:r>
              <a:rPr sz="1750" b="1" spc="140" dirty="0">
                <a:solidFill>
                  <a:srgbClr val="FFFFFF"/>
                </a:solidFill>
                <a:latin typeface="Verdana"/>
                <a:cs typeface="Verdana"/>
              </a:rPr>
              <a:t>debu</a:t>
            </a:r>
            <a:r>
              <a:rPr sz="1750" b="1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50" b="1" spc="135" dirty="0">
                <a:solidFill>
                  <a:srgbClr val="FFFFFF"/>
                </a:solidFill>
                <a:latin typeface="Verdana"/>
                <a:cs typeface="Verdana"/>
              </a:rPr>
              <a:t>dan</a:t>
            </a:r>
            <a:r>
              <a:rPr sz="1750" b="1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50" b="1" spc="95" dirty="0">
                <a:solidFill>
                  <a:srgbClr val="FFFFFF"/>
                </a:solidFill>
                <a:latin typeface="Verdana"/>
                <a:cs typeface="Verdana"/>
              </a:rPr>
              <a:t>lainnya.</a:t>
            </a:r>
            <a:r>
              <a:rPr sz="1750" b="1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50" b="1" spc="140" dirty="0">
                <a:solidFill>
                  <a:srgbClr val="FFFFFF"/>
                </a:solidFill>
                <a:latin typeface="Verdana"/>
                <a:cs typeface="Verdana"/>
              </a:rPr>
              <a:t>Meskipun </a:t>
            </a:r>
            <a:r>
              <a:rPr sz="1750" b="1" spc="-5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50" b="1" spc="145" dirty="0">
                <a:solidFill>
                  <a:srgbClr val="FFFFFF"/>
                </a:solidFill>
                <a:latin typeface="Verdana"/>
                <a:cs typeface="Verdana"/>
              </a:rPr>
              <a:t>demikian </a:t>
            </a:r>
            <a:r>
              <a:rPr sz="1750" b="1" spc="165" dirty="0">
                <a:solidFill>
                  <a:srgbClr val="FFFFFF"/>
                </a:solidFill>
                <a:latin typeface="Verdana"/>
                <a:cs typeface="Verdana"/>
              </a:rPr>
              <a:t>air </a:t>
            </a:r>
            <a:r>
              <a:rPr sz="1750" b="1" spc="140" dirty="0">
                <a:solidFill>
                  <a:srgbClr val="FFFFFF"/>
                </a:solidFill>
                <a:latin typeface="Verdana"/>
                <a:cs typeface="Verdana"/>
              </a:rPr>
              <a:t>hujan </a:t>
            </a:r>
            <a:r>
              <a:rPr sz="1750" b="1" spc="95" dirty="0">
                <a:solidFill>
                  <a:srgbClr val="FFFFFF"/>
                </a:solidFill>
                <a:latin typeface="Verdana"/>
                <a:cs typeface="Verdana"/>
              </a:rPr>
              <a:t>yang </a:t>
            </a:r>
            <a:r>
              <a:rPr sz="1750" b="1" spc="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50" b="1" spc="125" dirty="0">
                <a:solidFill>
                  <a:srgbClr val="FFFFFF"/>
                </a:solidFill>
                <a:latin typeface="Verdana"/>
                <a:cs typeface="Verdana"/>
              </a:rPr>
              <a:t>masih </a:t>
            </a:r>
            <a:r>
              <a:rPr sz="1750" b="1" spc="185" dirty="0">
                <a:solidFill>
                  <a:srgbClr val="FFFFFF"/>
                </a:solidFill>
                <a:latin typeface="Verdana"/>
                <a:cs typeface="Verdana"/>
              </a:rPr>
              <a:t>murni </a:t>
            </a:r>
            <a:r>
              <a:rPr sz="1750" b="1" spc="125" dirty="0">
                <a:solidFill>
                  <a:srgbClr val="FFFFFF"/>
                </a:solidFill>
                <a:latin typeface="Verdana"/>
                <a:cs typeface="Verdana"/>
              </a:rPr>
              <a:t>tergolong </a:t>
            </a:r>
            <a:r>
              <a:rPr sz="1750" b="1" spc="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50" b="1" spc="100" dirty="0">
                <a:solidFill>
                  <a:srgbClr val="FFFFFF"/>
                </a:solidFill>
                <a:latin typeface="Verdana"/>
                <a:cs typeface="Verdana"/>
              </a:rPr>
              <a:t>sangat</a:t>
            </a:r>
            <a:r>
              <a:rPr sz="1750" b="1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50" b="1" spc="130" dirty="0">
                <a:solidFill>
                  <a:srgbClr val="FFFFFF"/>
                </a:solidFill>
                <a:latin typeface="Verdana"/>
                <a:cs typeface="Verdana"/>
              </a:rPr>
              <a:t>bersih.</a:t>
            </a:r>
            <a:endParaRPr sz="1750">
              <a:latin typeface="Verdana"/>
              <a:cs typeface="Verdan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2054264"/>
            <a:ext cx="9128760" cy="1066800"/>
            <a:chOff x="0" y="2054264"/>
            <a:chExt cx="9128760" cy="1066800"/>
          </a:xfrm>
        </p:grpSpPr>
        <p:sp>
          <p:nvSpPr>
            <p:cNvPr id="13" name="object 13"/>
            <p:cNvSpPr/>
            <p:nvPr/>
          </p:nvSpPr>
          <p:spPr>
            <a:xfrm>
              <a:off x="0" y="2123879"/>
              <a:ext cx="876935" cy="996950"/>
            </a:xfrm>
            <a:custGeom>
              <a:avLst/>
              <a:gdLst/>
              <a:ahLst/>
              <a:cxnLst/>
              <a:rect l="l" t="t" r="r" b="b"/>
              <a:pathLst>
                <a:path w="876935" h="996950">
                  <a:moveTo>
                    <a:pt x="377233" y="0"/>
                  </a:moveTo>
                  <a:lnTo>
                    <a:pt x="426009" y="2247"/>
                  </a:lnTo>
                  <a:lnTo>
                    <a:pt x="472763" y="8953"/>
                  </a:lnTo>
                  <a:lnTo>
                    <a:pt x="518016" y="19874"/>
                  </a:lnTo>
                  <a:lnTo>
                    <a:pt x="561558" y="34803"/>
                  </a:lnTo>
                  <a:lnTo>
                    <a:pt x="603182" y="53528"/>
                  </a:lnTo>
                  <a:lnTo>
                    <a:pt x="642677" y="75843"/>
                  </a:lnTo>
                  <a:lnTo>
                    <a:pt x="679834" y="101536"/>
                  </a:lnTo>
                  <a:lnTo>
                    <a:pt x="714445" y="130401"/>
                  </a:lnTo>
                  <a:lnTo>
                    <a:pt x="746300" y="162228"/>
                  </a:lnTo>
                  <a:lnTo>
                    <a:pt x="775191" y="196807"/>
                  </a:lnTo>
                  <a:lnTo>
                    <a:pt x="800907" y="233930"/>
                  </a:lnTo>
                  <a:lnTo>
                    <a:pt x="823241" y="273388"/>
                  </a:lnTo>
                  <a:lnTo>
                    <a:pt x="841983" y="314972"/>
                  </a:lnTo>
                  <a:lnTo>
                    <a:pt x="856925" y="358473"/>
                  </a:lnTo>
                  <a:lnTo>
                    <a:pt x="867856" y="403683"/>
                  </a:lnTo>
                  <a:lnTo>
                    <a:pt x="874568" y="450391"/>
                  </a:lnTo>
                  <a:lnTo>
                    <a:pt x="876851" y="498391"/>
                  </a:lnTo>
                  <a:lnTo>
                    <a:pt x="874568" y="546388"/>
                  </a:lnTo>
                  <a:lnTo>
                    <a:pt x="867856" y="593096"/>
                  </a:lnTo>
                  <a:lnTo>
                    <a:pt x="856925" y="638303"/>
                  </a:lnTo>
                  <a:lnTo>
                    <a:pt x="841983" y="681803"/>
                  </a:lnTo>
                  <a:lnTo>
                    <a:pt x="823241" y="723385"/>
                  </a:lnTo>
                  <a:lnTo>
                    <a:pt x="800907" y="762840"/>
                  </a:lnTo>
                  <a:lnTo>
                    <a:pt x="775191" y="799961"/>
                  </a:lnTo>
                  <a:lnTo>
                    <a:pt x="746300" y="834537"/>
                  </a:lnTo>
                  <a:lnTo>
                    <a:pt x="714445" y="866361"/>
                  </a:lnTo>
                  <a:lnTo>
                    <a:pt x="679834" y="895223"/>
                  </a:lnTo>
                  <a:lnTo>
                    <a:pt x="642677" y="920914"/>
                  </a:lnTo>
                  <a:lnTo>
                    <a:pt x="603182" y="943226"/>
                  </a:lnTo>
                  <a:lnTo>
                    <a:pt x="561559" y="961950"/>
                  </a:lnTo>
                  <a:lnTo>
                    <a:pt x="518016" y="976876"/>
                  </a:lnTo>
                  <a:lnTo>
                    <a:pt x="472763" y="987796"/>
                  </a:lnTo>
                  <a:lnTo>
                    <a:pt x="426009" y="994502"/>
                  </a:lnTo>
                  <a:lnTo>
                    <a:pt x="377957" y="996783"/>
                  </a:lnTo>
                  <a:lnTo>
                    <a:pt x="329917" y="994502"/>
                  </a:lnTo>
                  <a:lnTo>
                    <a:pt x="283163" y="987796"/>
                  </a:lnTo>
                  <a:lnTo>
                    <a:pt x="237910" y="976876"/>
                  </a:lnTo>
                  <a:lnTo>
                    <a:pt x="194367" y="961950"/>
                  </a:lnTo>
                  <a:lnTo>
                    <a:pt x="152744" y="943226"/>
                  </a:lnTo>
                  <a:lnTo>
                    <a:pt x="113249" y="920914"/>
                  </a:lnTo>
                  <a:lnTo>
                    <a:pt x="76092" y="895223"/>
                  </a:lnTo>
                  <a:lnTo>
                    <a:pt x="41481" y="866361"/>
                  </a:lnTo>
                  <a:lnTo>
                    <a:pt x="9626" y="834537"/>
                  </a:lnTo>
                  <a:lnTo>
                    <a:pt x="0" y="173749"/>
                  </a:lnTo>
                  <a:lnTo>
                    <a:pt x="9626" y="162228"/>
                  </a:lnTo>
                  <a:lnTo>
                    <a:pt x="41481" y="130401"/>
                  </a:lnTo>
                  <a:lnTo>
                    <a:pt x="76092" y="101537"/>
                  </a:lnTo>
                  <a:lnTo>
                    <a:pt x="113249" y="75843"/>
                  </a:lnTo>
                  <a:lnTo>
                    <a:pt x="152744" y="53528"/>
                  </a:lnTo>
                  <a:lnTo>
                    <a:pt x="194367" y="34803"/>
                  </a:lnTo>
                  <a:lnTo>
                    <a:pt x="237910" y="19875"/>
                  </a:lnTo>
                  <a:lnTo>
                    <a:pt x="283163" y="8953"/>
                  </a:lnTo>
                  <a:lnTo>
                    <a:pt x="329917" y="2247"/>
                  </a:lnTo>
                  <a:lnTo>
                    <a:pt x="377233" y="0"/>
                  </a:lnTo>
                  <a:close/>
                </a:path>
              </a:pathLst>
            </a:custGeom>
            <a:solidFill>
              <a:srgbClr val="FFD2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8463" y="2353944"/>
              <a:ext cx="559435" cy="536575"/>
            </a:xfrm>
            <a:custGeom>
              <a:avLst/>
              <a:gdLst/>
              <a:ahLst/>
              <a:cxnLst/>
              <a:rect l="l" t="t" r="r" b="b"/>
              <a:pathLst>
                <a:path w="559435" h="536575">
                  <a:moveTo>
                    <a:pt x="300278" y="485127"/>
                  </a:moveTo>
                  <a:lnTo>
                    <a:pt x="297434" y="464413"/>
                  </a:lnTo>
                  <a:lnTo>
                    <a:pt x="286499" y="445477"/>
                  </a:lnTo>
                  <a:lnTo>
                    <a:pt x="128219" y="268325"/>
                  </a:lnTo>
                  <a:lnTo>
                    <a:pt x="285508" y="91198"/>
                  </a:lnTo>
                  <a:lnTo>
                    <a:pt x="296570" y="72682"/>
                  </a:lnTo>
                  <a:lnTo>
                    <a:pt x="299656" y="51904"/>
                  </a:lnTo>
                  <a:lnTo>
                    <a:pt x="294665" y="31521"/>
                  </a:lnTo>
                  <a:lnTo>
                    <a:pt x="281495" y="14135"/>
                  </a:lnTo>
                  <a:lnTo>
                    <a:pt x="262966" y="3073"/>
                  </a:lnTo>
                  <a:lnTo>
                    <a:pt x="242176" y="0"/>
                  </a:lnTo>
                  <a:lnTo>
                    <a:pt x="221767" y="4991"/>
                  </a:lnTo>
                  <a:lnTo>
                    <a:pt x="204355" y="18135"/>
                  </a:lnTo>
                  <a:lnTo>
                    <a:pt x="13017" y="232308"/>
                  </a:lnTo>
                  <a:lnTo>
                    <a:pt x="13017" y="233299"/>
                  </a:lnTo>
                  <a:lnTo>
                    <a:pt x="12014" y="234302"/>
                  </a:lnTo>
                  <a:lnTo>
                    <a:pt x="11023" y="236308"/>
                  </a:lnTo>
                  <a:lnTo>
                    <a:pt x="10007" y="237312"/>
                  </a:lnTo>
                  <a:lnTo>
                    <a:pt x="9017" y="239306"/>
                  </a:lnTo>
                  <a:lnTo>
                    <a:pt x="7010" y="241312"/>
                  </a:lnTo>
                  <a:lnTo>
                    <a:pt x="5003" y="245313"/>
                  </a:lnTo>
                  <a:lnTo>
                    <a:pt x="5003" y="246316"/>
                  </a:lnTo>
                  <a:lnTo>
                    <a:pt x="2997" y="250317"/>
                  </a:lnTo>
                  <a:lnTo>
                    <a:pt x="2006" y="251320"/>
                  </a:lnTo>
                  <a:lnTo>
                    <a:pt x="2006" y="255320"/>
                  </a:lnTo>
                  <a:lnTo>
                    <a:pt x="1003" y="256324"/>
                  </a:lnTo>
                  <a:lnTo>
                    <a:pt x="1003" y="258318"/>
                  </a:lnTo>
                  <a:lnTo>
                    <a:pt x="0" y="260324"/>
                  </a:lnTo>
                  <a:lnTo>
                    <a:pt x="0" y="266331"/>
                  </a:lnTo>
                  <a:lnTo>
                    <a:pt x="1003" y="269341"/>
                  </a:lnTo>
                  <a:lnTo>
                    <a:pt x="1003" y="276339"/>
                  </a:lnTo>
                  <a:lnTo>
                    <a:pt x="2006" y="277342"/>
                  </a:lnTo>
                  <a:lnTo>
                    <a:pt x="2006" y="281343"/>
                  </a:lnTo>
                  <a:lnTo>
                    <a:pt x="2997" y="282346"/>
                  </a:lnTo>
                  <a:lnTo>
                    <a:pt x="2997" y="284340"/>
                  </a:lnTo>
                  <a:lnTo>
                    <a:pt x="4000" y="286346"/>
                  </a:lnTo>
                  <a:lnTo>
                    <a:pt x="4000" y="287350"/>
                  </a:lnTo>
                  <a:lnTo>
                    <a:pt x="5003" y="289344"/>
                  </a:lnTo>
                  <a:lnTo>
                    <a:pt x="5003" y="291350"/>
                  </a:lnTo>
                  <a:lnTo>
                    <a:pt x="6007" y="292354"/>
                  </a:lnTo>
                  <a:lnTo>
                    <a:pt x="7010" y="294360"/>
                  </a:lnTo>
                  <a:lnTo>
                    <a:pt x="8013" y="295351"/>
                  </a:lnTo>
                  <a:lnTo>
                    <a:pt x="9017" y="297357"/>
                  </a:lnTo>
                  <a:lnTo>
                    <a:pt x="10007" y="298361"/>
                  </a:lnTo>
                  <a:lnTo>
                    <a:pt x="11023" y="300355"/>
                  </a:lnTo>
                  <a:lnTo>
                    <a:pt x="12014" y="301358"/>
                  </a:lnTo>
                  <a:lnTo>
                    <a:pt x="13017" y="303364"/>
                  </a:lnTo>
                  <a:lnTo>
                    <a:pt x="13017" y="304368"/>
                  </a:lnTo>
                  <a:lnTo>
                    <a:pt x="14020" y="305358"/>
                  </a:lnTo>
                  <a:lnTo>
                    <a:pt x="205359" y="518528"/>
                  </a:lnTo>
                  <a:lnTo>
                    <a:pt x="214312" y="526415"/>
                  </a:lnTo>
                  <a:lnTo>
                    <a:pt x="224396" y="532041"/>
                  </a:lnTo>
                  <a:lnTo>
                    <a:pt x="235229" y="535419"/>
                  </a:lnTo>
                  <a:lnTo>
                    <a:pt x="246430" y="536536"/>
                  </a:lnTo>
                  <a:lnTo>
                    <a:pt x="256159" y="535622"/>
                  </a:lnTo>
                  <a:lnTo>
                    <a:pt x="265595" y="532917"/>
                  </a:lnTo>
                  <a:lnTo>
                    <a:pt x="274472" y="528523"/>
                  </a:lnTo>
                  <a:lnTo>
                    <a:pt x="282498" y="522541"/>
                  </a:lnTo>
                  <a:lnTo>
                    <a:pt x="295236" y="505282"/>
                  </a:lnTo>
                  <a:lnTo>
                    <a:pt x="300278" y="485127"/>
                  </a:lnTo>
                  <a:close/>
                </a:path>
                <a:path w="559435" h="536575">
                  <a:moveTo>
                    <a:pt x="559117" y="51904"/>
                  </a:moveTo>
                  <a:lnTo>
                    <a:pt x="554126" y="31521"/>
                  </a:lnTo>
                  <a:lnTo>
                    <a:pt x="540956" y="14135"/>
                  </a:lnTo>
                  <a:lnTo>
                    <a:pt x="522427" y="3073"/>
                  </a:lnTo>
                  <a:lnTo>
                    <a:pt x="501637" y="0"/>
                  </a:lnTo>
                  <a:lnTo>
                    <a:pt x="481228" y="4991"/>
                  </a:lnTo>
                  <a:lnTo>
                    <a:pt x="463829" y="18135"/>
                  </a:lnTo>
                  <a:lnTo>
                    <a:pt x="272491" y="233299"/>
                  </a:lnTo>
                  <a:lnTo>
                    <a:pt x="272491" y="234302"/>
                  </a:lnTo>
                  <a:lnTo>
                    <a:pt x="271475" y="235305"/>
                  </a:lnTo>
                  <a:lnTo>
                    <a:pt x="270484" y="237312"/>
                  </a:lnTo>
                  <a:lnTo>
                    <a:pt x="269481" y="238315"/>
                  </a:lnTo>
                  <a:lnTo>
                    <a:pt x="268478" y="240309"/>
                  </a:lnTo>
                  <a:lnTo>
                    <a:pt x="266471" y="242316"/>
                  </a:lnTo>
                  <a:lnTo>
                    <a:pt x="264464" y="246316"/>
                  </a:lnTo>
                  <a:lnTo>
                    <a:pt x="264464" y="247319"/>
                  </a:lnTo>
                  <a:lnTo>
                    <a:pt x="262470" y="251320"/>
                  </a:lnTo>
                  <a:lnTo>
                    <a:pt x="261454" y="252323"/>
                  </a:lnTo>
                  <a:lnTo>
                    <a:pt x="261454" y="256324"/>
                  </a:lnTo>
                  <a:lnTo>
                    <a:pt x="260464" y="257327"/>
                  </a:lnTo>
                  <a:lnTo>
                    <a:pt x="260464" y="259321"/>
                  </a:lnTo>
                  <a:lnTo>
                    <a:pt x="259461" y="261327"/>
                  </a:lnTo>
                  <a:lnTo>
                    <a:pt x="259461" y="276339"/>
                  </a:lnTo>
                  <a:lnTo>
                    <a:pt x="260464" y="277342"/>
                  </a:lnTo>
                  <a:lnTo>
                    <a:pt x="260464" y="281343"/>
                  </a:lnTo>
                  <a:lnTo>
                    <a:pt x="261454" y="282346"/>
                  </a:lnTo>
                  <a:lnTo>
                    <a:pt x="261454" y="284340"/>
                  </a:lnTo>
                  <a:lnTo>
                    <a:pt x="262470" y="286346"/>
                  </a:lnTo>
                  <a:lnTo>
                    <a:pt x="262470" y="287350"/>
                  </a:lnTo>
                  <a:lnTo>
                    <a:pt x="263461" y="289344"/>
                  </a:lnTo>
                  <a:lnTo>
                    <a:pt x="263461" y="291350"/>
                  </a:lnTo>
                  <a:lnTo>
                    <a:pt x="264464" y="292354"/>
                  </a:lnTo>
                  <a:lnTo>
                    <a:pt x="265468" y="294360"/>
                  </a:lnTo>
                  <a:lnTo>
                    <a:pt x="266471" y="295351"/>
                  </a:lnTo>
                  <a:lnTo>
                    <a:pt x="267474" y="297357"/>
                  </a:lnTo>
                  <a:lnTo>
                    <a:pt x="268478" y="298361"/>
                  </a:lnTo>
                  <a:lnTo>
                    <a:pt x="269481" y="300355"/>
                  </a:lnTo>
                  <a:lnTo>
                    <a:pt x="270484" y="301358"/>
                  </a:lnTo>
                  <a:lnTo>
                    <a:pt x="271475" y="303364"/>
                  </a:lnTo>
                  <a:lnTo>
                    <a:pt x="271475" y="304368"/>
                  </a:lnTo>
                  <a:lnTo>
                    <a:pt x="272491" y="305358"/>
                  </a:lnTo>
                  <a:lnTo>
                    <a:pt x="463829" y="518528"/>
                  </a:lnTo>
                  <a:lnTo>
                    <a:pt x="504888" y="536536"/>
                  </a:lnTo>
                  <a:lnTo>
                    <a:pt x="514616" y="535622"/>
                  </a:lnTo>
                  <a:lnTo>
                    <a:pt x="553694" y="505282"/>
                  </a:lnTo>
                  <a:lnTo>
                    <a:pt x="558736" y="485127"/>
                  </a:lnTo>
                  <a:lnTo>
                    <a:pt x="555891" y="464413"/>
                  </a:lnTo>
                  <a:lnTo>
                    <a:pt x="544969" y="445477"/>
                  </a:lnTo>
                  <a:lnTo>
                    <a:pt x="386689" y="268325"/>
                  </a:lnTo>
                  <a:lnTo>
                    <a:pt x="544969" y="91198"/>
                  </a:lnTo>
                  <a:lnTo>
                    <a:pt x="556031" y="72682"/>
                  </a:lnTo>
                  <a:lnTo>
                    <a:pt x="559117" y="519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467208" y="2054264"/>
              <a:ext cx="661035" cy="862965"/>
            </a:xfrm>
            <a:custGeom>
              <a:avLst/>
              <a:gdLst/>
              <a:ahLst/>
              <a:cxnLst/>
              <a:rect l="l" t="t" r="r" b="b"/>
              <a:pathLst>
                <a:path w="661034" h="862964">
                  <a:moveTo>
                    <a:pt x="529097" y="0"/>
                  </a:moveTo>
                  <a:lnTo>
                    <a:pt x="480195" y="2123"/>
                  </a:lnTo>
                  <a:lnTo>
                    <a:pt x="433320" y="8479"/>
                  </a:lnTo>
                  <a:lnTo>
                    <a:pt x="387841" y="18845"/>
                  </a:lnTo>
                  <a:lnTo>
                    <a:pt x="343945" y="33033"/>
                  </a:lnTo>
                  <a:lnTo>
                    <a:pt x="301818" y="50857"/>
                  </a:lnTo>
                  <a:lnTo>
                    <a:pt x="261646" y="72131"/>
                  </a:lnTo>
                  <a:lnTo>
                    <a:pt x="223616" y="96667"/>
                  </a:lnTo>
                  <a:lnTo>
                    <a:pt x="187915" y="124279"/>
                  </a:lnTo>
                  <a:lnTo>
                    <a:pt x="154729" y="154781"/>
                  </a:lnTo>
                  <a:lnTo>
                    <a:pt x="124244" y="187985"/>
                  </a:lnTo>
                  <a:lnTo>
                    <a:pt x="96647" y="223705"/>
                  </a:lnTo>
                  <a:lnTo>
                    <a:pt x="72125" y="261755"/>
                  </a:lnTo>
                  <a:lnTo>
                    <a:pt x="50863" y="301948"/>
                  </a:lnTo>
                  <a:lnTo>
                    <a:pt x="33049" y="344096"/>
                  </a:lnTo>
                  <a:lnTo>
                    <a:pt x="18869" y="388014"/>
                  </a:lnTo>
                  <a:lnTo>
                    <a:pt x="8510" y="433515"/>
                  </a:lnTo>
                  <a:lnTo>
                    <a:pt x="2158" y="480412"/>
                  </a:lnTo>
                  <a:lnTo>
                    <a:pt x="0" y="528533"/>
                  </a:lnTo>
                  <a:lnTo>
                    <a:pt x="2158" y="576624"/>
                  </a:lnTo>
                  <a:lnTo>
                    <a:pt x="8510" y="623520"/>
                  </a:lnTo>
                  <a:lnTo>
                    <a:pt x="18870" y="669020"/>
                  </a:lnTo>
                  <a:lnTo>
                    <a:pt x="33050" y="712936"/>
                  </a:lnTo>
                  <a:lnTo>
                    <a:pt x="50864" y="755083"/>
                  </a:lnTo>
                  <a:lnTo>
                    <a:pt x="72125" y="795273"/>
                  </a:lnTo>
                  <a:lnTo>
                    <a:pt x="96647" y="833320"/>
                  </a:lnTo>
                  <a:lnTo>
                    <a:pt x="119374" y="862735"/>
                  </a:lnTo>
                  <a:lnTo>
                    <a:pt x="661025" y="17092"/>
                  </a:lnTo>
                  <a:lnTo>
                    <a:pt x="623238" y="8479"/>
                  </a:lnTo>
                  <a:lnTo>
                    <a:pt x="576363" y="2123"/>
                  </a:lnTo>
                  <a:lnTo>
                    <a:pt x="529097" y="0"/>
                  </a:lnTo>
                  <a:close/>
                </a:path>
              </a:pathLst>
            </a:custGeom>
            <a:solidFill>
              <a:srgbClr val="FFD2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99391" y="2298228"/>
              <a:ext cx="199841" cy="231498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FECD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4" name="object 4"/>
            <p:cNvSpPr/>
            <p:nvPr/>
          </p:nvSpPr>
          <p:spPr>
            <a:xfrm>
              <a:off x="0" y="4341876"/>
              <a:ext cx="9144000" cy="802005"/>
            </a:xfrm>
            <a:custGeom>
              <a:avLst/>
              <a:gdLst/>
              <a:ahLst/>
              <a:cxnLst/>
              <a:rect l="l" t="t" r="r" b="b"/>
              <a:pathLst>
                <a:path w="9144000" h="802004">
                  <a:moveTo>
                    <a:pt x="9143987" y="171729"/>
                  </a:moveTo>
                  <a:lnTo>
                    <a:pt x="9119235" y="182981"/>
                  </a:lnTo>
                  <a:lnTo>
                    <a:pt x="9076487" y="196392"/>
                  </a:lnTo>
                  <a:lnTo>
                    <a:pt x="9026906" y="205028"/>
                  </a:lnTo>
                  <a:lnTo>
                    <a:pt x="8968105" y="208076"/>
                  </a:lnTo>
                  <a:lnTo>
                    <a:pt x="8947607" y="207035"/>
                  </a:lnTo>
                  <a:lnTo>
                    <a:pt x="8909355" y="205092"/>
                  </a:lnTo>
                  <a:lnTo>
                    <a:pt x="8859799" y="196621"/>
                  </a:lnTo>
                  <a:lnTo>
                    <a:pt x="8817077" y="183362"/>
                  </a:lnTo>
                  <a:lnTo>
                    <a:pt x="8778837" y="166052"/>
                  </a:lnTo>
                  <a:lnTo>
                    <a:pt x="8742718" y="145415"/>
                  </a:lnTo>
                  <a:lnTo>
                    <a:pt x="8673440" y="101155"/>
                  </a:lnTo>
                  <a:lnTo>
                    <a:pt x="8637778" y="79921"/>
                  </a:lnTo>
                  <a:lnTo>
                    <a:pt x="8598573" y="59397"/>
                  </a:lnTo>
                  <a:lnTo>
                    <a:pt x="8555025" y="40500"/>
                  </a:lnTo>
                  <a:lnTo>
                    <a:pt x="8506346" y="24193"/>
                  </a:lnTo>
                  <a:lnTo>
                    <a:pt x="8451596" y="11366"/>
                  </a:lnTo>
                  <a:lnTo>
                    <a:pt x="8390293" y="2997"/>
                  </a:lnTo>
                  <a:lnTo>
                    <a:pt x="8321421" y="0"/>
                  </a:lnTo>
                  <a:lnTo>
                    <a:pt x="8252473" y="3009"/>
                  </a:lnTo>
                  <a:lnTo>
                    <a:pt x="8191043" y="11379"/>
                  </a:lnTo>
                  <a:lnTo>
                    <a:pt x="8136483" y="24130"/>
                  </a:lnTo>
                  <a:lnTo>
                    <a:pt x="8087792" y="40373"/>
                  </a:lnTo>
                  <a:lnTo>
                    <a:pt x="8044256" y="59143"/>
                  </a:lnTo>
                  <a:lnTo>
                    <a:pt x="8005051" y="79489"/>
                  </a:lnTo>
                  <a:lnTo>
                    <a:pt x="7969390" y="100469"/>
                  </a:lnTo>
                  <a:lnTo>
                    <a:pt x="7900111" y="144018"/>
                  </a:lnTo>
                  <a:lnTo>
                    <a:pt x="7863980" y="164566"/>
                  </a:lnTo>
                  <a:lnTo>
                    <a:pt x="7825740" y="181940"/>
                  </a:lnTo>
                  <a:lnTo>
                    <a:pt x="7782992" y="195351"/>
                  </a:lnTo>
                  <a:lnTo>
                    <a:pt x="7733411" y="203987"/>
                  </a:lnTo>
                  <a:lnTo>
                    <a:pt x="7674610" y="207035"/>
                  </a:lnTo>
                  <a:lnTo>
                    <a:pt x="7615860" y="204050"/>
                  </a:lnTo>
                  <a:lnTo>
                    <a:pt x="7566304" y="195580"/>
                  </a:lnTo>
                  <a:lnTo>
                    <a:pt x="7523581" y="182333"/>
                  </a:lnTo>
                  <a:lnTo>
                    <a:pt x="7485342" y="165023"/>
                  </a:lnTo>
                  <a:lnTo>
                    <a:pt x="7449223" y="144386"/>
                  </a:lnTo>
                  <a:lnTo>
                    <a:pt x="7412863" y="121119"/>
                  </a:lnTo>
                  <a:lnTo>
                    <a:pt x="7379944" y="100469"/>
                  </a:lnTo>
                  <a:lnTo>
                    <a:pt x="7344283" y="79489"/>
                  </a:lnTo>
                  <a:lnTo>
                    <a:pt x="7305078" y="59143"/>
                  </a:lnTo>
                  <a:lnTo>
                    <a:pt x="7261542" y="40373"/>
                  </a:lnTo>
                  <a:lnTo>
                    <a:pt x="7212851" y="24130"/>
                  </a:lnTo>
                  <a:lnTo>
                    <a:pt x="7158215" y="11366"/>
                  </a:lnTo>
                  <a:lnTo>
                    <a:pt x="7096836" y="2997"/>
                  </a:lnTo>
                  <a:lnTo>
                    <a:pt x="7027926" y="0"/>
                  </a:lnTo>
                  <a:lnTo>
                    <a:pt x="6958978" y="3009"/>
                  </a:lnTo>
                  <a:lnTo>
                    <a:pt x="6897548" y="11379"/>
                  </a:lnTo>
                  <a:lnTo>
                    <a:pt x="6842988" y="24130"/>
                  </a:lnTo>
                  <a:lnTo>
                    <a:pt x="6794297" y="40373"/>
                  </a:lnTo>
                  <a:lnTo>
                    <a:pt x="6750761" y="59143"/>
                  </a:lnTo>
                  <a:lnTo>
                    <a:pt x="6711556" y="79489"/>
                  </a:lnTo>
                  <a:lnTo>
                    <a:pt x="6675895" y="100469"/>
                  </a:lnTo>
                  <a:lnTo>
                    <a:pt x="6606616" y="144018"/>
                  </a:lnTo>
                  <a:lnTo>
                    <a:pt x="6570485" y="164566"/>
                  </a:lnTo>
                  <a:lnTo>
                    <a:pt x="6532245" y="181940"/>
                  </a:lnTo>
                  <a:lnTo>
                    <a:pt x="6489497" y="195351"/>
                  </a:lnTo>
                  <a:lnTo>
                    <a:pt x="6439916" y="203987"/>
                  </a:lnTo>
                  <a:lnTo>
                    <a:pt x="6381115" y="207035"/>
                  </a:lnTo>
                  <a:lnTo>
                    <a:pt x="6322365" y="204050"/>
                  </a:lnTo>
                  <a:lnTo>
                    <a:pt x="6272809" y="195580"/>
                  </a:lnTo>
                  <a:lnTo>
                    <a:pt x="6230086" y="182333"/>
                  </a:lnTo>
                  <a:lnTo>
                    <a:pt x="6191847" y="165023"/>
                  </a:lnTo>
                  <a:lnTo>
                    <a:pt x="6155728" y="144386"/>
                  </a:lnTo>
                  <a:lnTo>
                    <a:pt x="6119368" y="121119"/>
                  </a:lnTo>
                  <a:lnTo>
                    <a:pt x="6086449" y="100469"/>
                  </a:lnTo>
                  <a:lnTo>
                    <a:pt x="6050788" y="79489"/>
                  </a:lnTo>
                  <a:lnTo>
                    <a:pt x="6011583" y="59143"/>
                  </a:lnTo>
                  <a:lnTo>
                    <a:pt x="5968047" y="40373"/>
                  </a:lnTo>
                  <a:lnTo>
                    <a:pt x="5919355" y="24130"/>
                  </a:lnTo>
                  <a:lnTo>
                    <a:pt x="5864720" y="11366"/>
                  </a:lnTo>
                  <a:lnTo>
                    <a:pt x="5803341" y="2997"/>
                  </a:lnTo>
                  <a:lnTo>
                    <a:pt x="5734431" y="0"/>
                  </a:lnTo>
                  <a:lnTo>
                    <a:pt x="5665482" y="3009"/>
                  </a:lnTo>
                  <a:lnTo>
                    <a:pt x="5604053" y="11379"/>
                  </a:lnTo>
                  <a:lnTo>
                    <a:pt x="5549493" y="24130"/>
                  </a:lnTo>
                  <a:lnTo>
                    <a:pt x="5500814" y="40373"/>
                  </a:lnTo>
                  <a:lnTo>
                    <a:pt x="5457266" y="59143"/>
                  </a:lnTo>
                  <a:lnTo>
                    <a:pt x="5418061" y="79489"/>
                  </a:lnTo>
                  <a:lnTo>
                    <a:pt x="5382399" y="100469"/>
                  </a:lnTo>
                  <a:lnTo>
                    <a:pt x="5313121" y="144018"/>
                  </a:lnTo>
                  <a:lnTo>
                    <a:pt x="5276989" y="164566"/>
                  </a:lnTo>
                  <a:lnTo>
                    <a:pt x="5238750" y="181940"/>
                  </a:lnTo>
                  <a:lnTo>
                    <a:pt x="5196002" y="195351"/>
                  </a:lnTo>
                  <a:lnTo>
                    <a:pt x="5146421" y="203987"/>
                  </a:lnTo>
                  <a:lnTo>
                    <a:pt x="5087620" y="207035"/>
                  </a:lnTo>
                  <a:lnTo>
                    <a:pt x="5028870" y="204050"/>
                  </a:lnTo>
                  <a:lnTo>
                    <a:pt x="4979314" y="195580"/>
                  </a:lnTo>
                  <a:lnTo>
                    <a:pt x="4936591" y="182333"/>
                  </a:lnTo>
                  <a:lnTo>
                    <a:pt x="4898352" y="165023"/>
                  </a:lnTo>
                  <a:lnTo>
                    <a:pt x="4862233" y="144386"/>
                  </a:lnTo>
                  <a:lnTo>
                    <a:pt x="4825873" y="121119"/>
                  </a:lnTo>
                  <a:lnTo>
                    <a:pt x="4792954" y="100469"/>
                  </a:lnTo>
                  <a:lnTo>
                    <a:pt x="4757293" y="79489"/>
                  </a:lnTo>
                  <a:lnTo>
                    <a:pt x="4718088" y="59143"/>
                  </a:lnTo>
                  <a:lnTo>
                    <a:pt x="4674552" y="40373"/>
                  </a:lnTo>
                  <a:lnTo>
                    <a:pt x="4625860" y="24130"/>
                  </a:lnTo>
                  <a:lnTo>
                    <a:pt x="4571225" y="11366"/>
                  </a:lnTo>
                  <a:lnTo>
                    <a:pt x="4509846" y="2997"/>
                  </a:lnTo>
                  <a:lnTo>
                    <a:pt x="4440936" y="0"/>
                  </a:lnTo>
                  <a:lnTo>
                    <a:pt x="4372013" y="3009"/>
                  </a:lnTo>
                  <a:lnTo>
                    <a:pt x="4310634" y="11379"/>
                  </a:lnTo>
                  <a:lnTo>
                    <a:pt x="4255998" y="24193"/>
                  </a:lnTo>
                  <a:lnTo>
                    <a:pt x="4207319" y="40500"/>
                  </a:lnTo>
                  <a:lnTo>
                    <a:pt x="4163771" y="59397"/>
                  </a:lnTo>
                  <a:lnTo>
                    <a:pt x="4124566" y="79921"/>
                  </a:lnTo>
                  <a:lnTo>
                    <a:pt x="4088904" y="101155"/>
                  </a:lnTo>
                  <a:lnTo>
                    <a:pt x="4019626" y="145059"/>
                  </a:lnTo>
                  <a:lnTo>
                    <a:pt x="3983494" y="165595"/>
                  </a:lnTo>
                  <a:lnTo>
                    <a:pt x="3945255" y="182981"/>
                  </a:lnTo>
                  <a:lnTo>
                    <a:pt x="3902506" y="196392"/>
                  </a:lnTo>
                  <a:lnTo>
                    <a:pt x="3852926" y="205028"/>
                  </a:lnTo>
                  <a:lnTo>
                    <a:pt x="3794125" y="208076"/>
                  </a:lnTo>
                  <a:lnTo>
                    <a:pt x="3773627" y="207035"/>
                  </a:lnTo>
                  <a:lnTo>
                    <a:pt x="3735374" y="205092"/>
                  </a:lnTo>
                  <a:lnTo>
                    <a:pt x="3685819" y="196621"/>
                  </a:lnTo>
                  <a:lnTo>
                    <a:pt x="3643096" y="183362"/>
                  </a:lnTo>
                  <a:lnTo>
                    <a:pt x="3604857" y="166052"/>
                  </a:lnTo>
                  <a:lnTo>
                    <a:pt x="3568738" y="145415"/>
                  </a:lnTo>
                  <a:lnTo>
                    <a:pt x="3499459" y="101155"/>
                  </a:lnTo>
                  <a:lnTo>
                    <a:pt x="3463798" y="79921"/>
                  </a:lnTo>
                  <a:lnTo>
                    <a:pt x="3424593" y="59397"/>
                  </a:lnTo>
                  <a:lnTo>
                    <a:pt x="3381057" y="40500"/>
                  </a:lnTo>
                  <a:lnTo>
                    <a:pt x="3332365" y="24193"/>
                  </a:lnTo>
                  <a:lnTo>
                    <a:pt x="3277616" y="11366"/>
                  </a:lnTo>
                  <a:lnTo>
                    <a:pt x="3216313" y="2997"/>
                  </a:lnTo>
                  <a:lnTo>
                    <a:pt x="3147441" y="0"/>
                  </a:lnTo>
                  <a:lnTo>
                    <a:pt x="3078492" y="3009"/>
                  </a:lnTo>
                  <a:lnTo>
                    <a:pt x="3017062" y="11379"/>
                  </a:lnTo>
                  <a:lnTo>
                    <a:pt x="2962503" y="24130"/>
                  </a:lnTo>
                  <a:lnTo>
                    <a:pt x="2913811" y="40373"/>
                  </a:lnTo>
                  <a:lnTo>
                    <a:pt x="2870276" y="59143"/>
                  </a:lnTo>
                  <a:lnTo>
                    <a:pt x="2831071" y="79489"/>
                  </a:lnTo>
                  <a:lnTo>
                    <a:pt x="2795409" y="100469"/>
                  </a:lnTo>
                  <a:lnTo>
                    <a:pt x="2726131" y="144018"/>
                  </a:lnTo>
                  <a:lnTo>
                    <a:pt x="2689999" y="164566"/>
                  </a:lnTo>
                  <a:lnTo>
                    <a:pt x="2651760" y="181940"/>
                  </a:lnTo>
                  <a:lnTo>
                    <a:pt x="2609011" y="195351"/>
                  </a:lnTo>
                  <a:lnTo>
                    <a:pt x="2559431" y="203987"/>
                  </a:lnTo>
                  <a:lnTo>
                    <a:pt x="2500630" y="207035"/>
                  </a:lnTo>
                  <a:lnTo>
                    <a:pt x="2441879" y="204050"/>
                  </a:lnTo>
                  <a:lnTo>
                    <a:pt x="2392324" y="195580"/>
                  </a:lnTo>
                  <a:lnTo>
                    <a:pt x="2349601" y="182333"/>
                  </a:lnTo>
                  <a:lnTo>
                    <a:pt x="2311362" y="165023"/>
                  </a:lnTo>
                  <a:lnTo>
                    <a:pt x="2275243" y="144386"/>
                  </a:lnTo>
                  <a:lnTo>
                    <a:pt x="2238883" y="121119"/>
                  </a:lnTo>
                  <a:lnTo>
                    <a:pt x="2205964" y="100469"/>
                  </a:lnTo>
                  <a:lnTo>
                    <a:pt x="2170303" y="79489"/>
                  </a:lnTo>
                  <a:lnTo>
                    <a:pt x="2131098" y="59143"/>
                  </a:lnTo>
                  <a:lnTo>
                    <a:pt x="2087549" y="40373"/>
                  </a:lnTo>
                  <a:lnTo>
                    <a:pt x="2038870" y="24130"/>
                  </a:lnTo>
                  <a:lnTo>
                    <a:pt x="1984235" y="11366"/>
                  </a:lnTo>
                  <a:lnTo>
                    <a:pt x="1922856" y="2997"/>
                  </a:lnTo>
                  <a:lnTo>
                    <a:pt x="1853946" y="0"/>
                  </a:lnTo>
                  <a:lnTo>
                    <a:pt x="1784997" y="3009"/>
                  </a:lnTo>
                  <a:lnTo>
                    <a:pt x="1723567" y="11379"/>
                  </a:lnTo>
                  <a:lnTo>
                    <a:pt x="1669008" y="24130"/>
                  </a:lnTo>
                  <a:lnTo>
                    <a:pt x="1620316" y="40373"/>
                  </a:lnTo>
                  <a:lnTo>
                    <a:pt x="1576781" y="59143"/>
                  </a:lnTo>
                  <a:lnTo>
                    <a:pt x="1537576" y="79489"/>
                  </a:lnTo>
                  <a:lnTo>
                    <a:pt x="1501914" y="100469"/>
                  </a:lnTo>
                  <a:lnTo>
                    <a:pt x="1432636" y="144018"/>
                  </a:lnTo>
                  <a:lnTo>
                    <a:pt x="1396517" y="164566"/>
                  </a:lnTo>
                  <a:lnTo>
                    <a:pt x="1358265" y="181940"/>
                  </a:lnTo>
                  <a:lnTo>
                    <a:pt x="1315542" y="195351"/>
                  </a:lnTo>
                  <a:lnTo>
                    <a:pt x="1265974" y="203987"/>
                  </a:lnTo>
                  <a:lnTo>
                    <a:pt x="1207198" y="207035"/>
                  </a:lnTo>
                  <a:lnTo>
                    <a:pt x="1148422" y="204050"/>
                  </a:lnTo>
                  <a:lnTo>
                    <a:pt x="1098842" y="195580"/>
                  </a:lnTo>
                  <a:lnTo>
                    <a:pt x="1056106" y="182333"/>
                  </a:lnTo>
                  <a:lnTo>
                    <a:pt x="1017866" y="165023"/>
                  </a:lnTo>
                  <a:lnTo>
                    <a:pt x="981748" y="144386"/>
                  </a:lnTo>
                  <a:lnTo>
                    <a:pt x="945400" y="121119"/>
                  </a:lnTo>
                  <a:lnTo>
                    <a:pt x="912469" y="100469"/>
                  </a:lnTo>
                  <a:lnTo>
                    <a:pt x="876808" y="79489"/>
                  </a:lnTo>
                  <a:lnTo>
                    <a:pt x="837590" y="59143"/>
                  </a:lnTo>
                  <a:lnTo>
                    <a:pt x="794054" y="40373"/>
                  </a:lnTo>
                  <a:lnTo>
                    <a:pt x="745363" y="24130"/>
                  </a:lnTo>
                  <a:lnTo>
                    <a:pt x="690727" y="11366"/>
                  </a:lnTo>
                  <a:lnTo>
                    <a:pt x="629361" y="2997"/>
                  </a:lnTo>
                  <a:lnTo>
                    <a:pt x="560451" y="0"/>
                  </a:lnTo>
                  <a:lnTo>
                    <a:pt x="491515" y="3009"/>
                  </a:lnTo>
                  <a:lnTo>
                    <a:pt x="430085" y="11379"/>
                  </a:lnTo>
                  <a:lnTo>
                    <a:pt x="375526" y="24130"/>
                  </a:lnTo>
                  <a:lnTo>
                    <a:pt x="326834" y="40373"/>
                  </a:lnTo>
                  <a:lnTo>
                    <a:pt x="283298" y="59143"/>
                  </a:lnTo>
                  <a:lnTo>
                    <a:pt x="244081" y="79489"/>
                  </a:lnTo>
                  <a:lnTo>
                    <a:pt x="208419" y="100469"/>
                  </a:lnTo>
                  <a:lnTo>
                    <a:pt x="139141" y="144018"/>
                  </a:lnTo>
                  <a:lnTo>
                    <a:pt x="103022" y="164566"/>
                  </a:lnTo>
                  <a:lnTo>
                    <a:pt x="64782" y="181940"/>
                  </a:lnTo>
                  <a:lnTo>
                    <a:pt x="22047" y="195351"/>
                  </a:lnTo>
                  <a:lnTo>
                    <a:pt x="0" y="199186"/>
                  </a:lnTo>
                  <a:lnTo>
                    <a:pt x="0" y="801624"/>
                  </a:lnTo>
                  <a:lnTo>
                    <a:pt x="4440936" y="801624"/>
                  </a:lnTo>
                  <a:lnTo>
                    <a:pt x="9143987" y="801624"/>
                  </a:lnTo>
                  <a:lnTo>
                    <a:pt x="9143987" y="208076"/>
                  </a:lnTo>
                  <a:lnTo>
                    <a:pt x="9143987" y="1717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16323" y="0"/>
              <a:ext cx="5027676" cy="51434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99888" y="1880615"/>
              <a:ext cx="3944112" cy="326288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25913" y="686906"/>
              <a:ext cx="2006108" cy="315057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77411" y="0"/>
              <a:ext cx="2441448" cy="167335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348789" y="106781"/>
              <a:ext cx="544830" cy="905510"/>
            </a:xfrm>
            <a:custGeom>
              <a:avLst/>
              <a:gdLst/>
              <a:ahLst/>
              <a:cxnLst/>
              <a:rect l="l" t="t" r="r" b="b"/>
              <a:pathLst>
                <a:path w="544829" h="905510">
                  <a:moveTo>
                    <a:pt x="78511" y="658558"/>
                  </a:moveTo>
                  <a:lnTo>
                    <a:pt x="75158" y="652576"/>
                  </a:lnTo>
                  <a:lnTo>
                    <a:pt x="68199" y="643826"/>
                  </a:lnTo>
                  <a:lnTo>
                    <a:pt x="61150" y="640486"/>
                  </a:lnTo>
                  <a:lnTo>
                    <a:pt x="53708" y="639229"/>
                  </a:lnTo>
                  <a:lnTo>
                    <a:pt x="45580" y="636714"/>
                  </a:lnTo>
                  <a:lnTo>
                    <a:pt x="38773" y="633349"/>
                  </a:lnTo>
                  <a:lnTo>
                    <a:pt x="41198" y="637108"/>
                  </a:lnTo>
                  <a:lnTo>
                    <a:pt x="31788" y="632358"/>
                  </a:lnTo>
                  <a:lnTo>
                    <a:pt x="24587" y="630110"/>
                  </a:lnTo>
                  <a:lnTo>
                    <a:pt x="17945" y="630770"/>
                  </a:lnTo>
                  <a:lnTo>
                    <a:pt x="12192" y="634225"/>
                  </a:lnTo>
                  <a:lnTo>
                    <a:pt x="7658" y="640359"/>
                  </a:lnTo>
                  <a:lnTo>
                    <a:pt x="6096" y="646010"/>
                  </a:lnTo>
                  <a:lnTo>
                    <a:pt x="7023" y="649897"/>
                  </a:lnTo>
                  <a:lnTo>
                    <a:pt x="9537" y="650773"/>
                  </a:lnTo>
                  <a:lnTo>
                    <a:pt x="12712" y="647357"/>
                  </a:lnTo>
                  <a:lnTo>
                    <a:pt x="18669" y="641146"/>
                  </a:lnTo>
                  <a:lnTo>
                    <a:pt x="26212" y="638721"/>
                  </a:lnTo>
                  <a:lnTo>
                    <a:pt x="32689" y="640257"/>
                  </a:lnTo>
                  <a:lnTo>
                    <a:pt x="35496" y="645909"/>
                  </a:lnTo>
                  <a:lnTo>
                    <a:pt x="35560" y="651878"/>
                  </a:lnTo>
                  <a:lnTo>
                    <a:pt x="40132" y="656780"/>
                  </a:lnTo>
                  <a:lnTo>
                    <a:pt x="55435" y="659765"/>
                  </a:lnTo>
                  <a:lnTo>
                    <a:pt x="55702" y="659726"/>
                  </a:lnTo>
                  <a:lnTo>
                    <a:pt x="55702" y="656437"/>
                  </a:lnTo>
                  <a:lnTo>
                    <a:pt x="57429" y="651179"/>
                  </a:lnTo>
                  <a:lnTo>
                    <a:pt x="61836" y="649236"/>
                  </a:lnTo>
                  <a:lnTo>
                    <a:pt x="67729" y="650684"/>
                  </a:lnTo>
                  <a:lnTo>
                    <a:pt x="73939" y="655561"/>
                  </a:lnTo>
                  <a:lnTo>
                    <a:pt x="77952" y="659980"/>
                  </a:lnTo>
                  <a:lnTo>
                    <a:pt x="78511" y="658558"/>
                  </a:lnTo>
                  <a:close/>
                </a:path>
                <a:path w="544829" h="905510">
                  <a:moveTo>
                    <a:pt x="120650" y="537959"/>
                  </a:moveTo>
                  <a:lnTo>
                    <a:pt x="120040" y="536079"/>
                  </a:lnTo>
                  <a:lnTo>
                    <a:pt x="103289" y="522122"/>
                  </a:lnTo>
                  <a:lnTo>
                    <a:pt x="91160" y="510755"/>
                  </a:lnTo>
                  <a:lnTo>
                    <a:pt x="82372" y="502437"/>
                  </a:lnTo>
                  <a:lnTo>
                    <a:pt x="74587" y="496189"/>
                  </a:lnTo>
                  <a:lnTo>
                    <a:pt x="67754" y="491413"/>
                  </a:lnTo>
                  <a:lnTo>
                    <a:pt x="61772" y="487514"/>
                  </a:lnTo>
                  <a:lnTo>
                    <a:pt x="51460" y="491896"/>
                  </a:lnTo>
                  <a:lnTo>
                    <a:pt x="44818" y="493344"/>
                  </a:lnTo>
                  <a:lnTo>
                    <a:pt x="35102" y="495973"/>
                  </a:lnTo>
                  <a:lnTo>
                    <a:pt x="15570" y="503936"/>
                  </a:lnTo>
                  <a:lnTo>
                    <a:pt x="7721" y="507479"/>
                  </a:lnTo>
                  <a:lnTo>
                    <a:pt x="0" y="505574"/>
                  </a:lnTo>
                  <a:lnTo>
                    <a:pt x="0" y="509778"/>
                  </a:lnTo>
                  <a:lnTo>
                    <a:pt x="13271" y="508127"/>
                  </a:lnTo>
                  <a:lnTo>
                    <a:pt x="23139" y="504863"/>
                  </a:lnTo>
                  <a:lnTo>
                    <a:pt x="30657" y="503047"/>
                  </a:lnTo>
                  <a:lnTo>
                    <a:pt x="38785" y="501980"/>
                  </a:lnTo>
                  <a:lnTo>
                    <a:pt x="46761" y="501396"/>
                  </a:lnTo>
                  <a:lnTo>
                    <a:pt x="53797" y="501027"/>
                  </a:lnTo>
                  <a:lnTo>
                    <a:pt x="56578" y="506056"/>
                  </a:lnTo>
                  <a:lnTo>
                    <a:pt x="58978" y="512343"/>
                  </a:lnTo>
                  <a:lnTo>
                    <a:pt x="76073" y="514261"/>
                  </a:lnTo>
                  <a:lnTo>
                    <a:pt x="76200" y="514197"/>
                  </a:lnTo>
                  <a:lnTo>
                    <a:pt x="74777" y="511543"/>
                  </a:lnTo>
                  <a:lnTo>
                    <a:pt x="73901" y="506590"/>
                  </a:lnTo>
                  <a:lnTo>
                    <a:pt x="78333" y="506691"/>
                  </a:lnTo>
                  <a:lnTo>
                    <a:pt x="86347" y="511200"/>
                  </a:lnTo>
                  <a:lnTo>
                    <a:pt x="96227" y="519493"/>
                  </a:lnTo>
                  <a:lnTo>
                    <a:pt x="100876" y="523900"/>
                  </a:lnTo>
                  <a:lnTo>
                    <a:pt x="107886" y="530072"/>
                  </a:lnTo>
                  <a:lnTo>
                    <a:pt x="115176" y="535584"/>
                  </a:lnTo>
                  <a:lnTo>
                    <a:pt x="120650" y="537959"/>
                  </a:lnTo>
                  <a:close/>
                </a:path>
                <a:path w="544829" h="905510">
                  <a:moveTo>
                    <a:pt x="225386" y="857897"/>
                  </a:moveTo>
                  <a:lnTo>
                    <a:pt x="184899" y="879081"/>
                  </a:lnTo>
                  <a:lnTo>
                    <a:pt x="179070" y="884250"/>
                  </a:lnTo>
                  <a:lnTo>
                    <a:pt x="177647" y="884936"/>
                  </a:lnTo>
                  <a:lnTo>
                    <a:pt x="167284" y="882891"/>
                  </a:lnTo>
                  <a:lnTo>
                    <a:pt x="164350" y="883691"/>
                  </a:lnTo>
                  <a:lnTo>
                    <a:pt x="160121" y="878649"/>
                  </a:lnTo>
                  <a:lnTo>
                    <a:pt x="151231" y="870204"/>
                  </a:lnTo>
                  <a:lnTo>
                    <a:pt x="140817" y="861987"/>
                  </a:lnTo>
                  <a:lnTo>
                    <a:pt x="137274" y="860729"/>
                  </a:lnTo>
                  <a:lnTo>
                    <a:pt x="149034" y="873112"/>
                  </a:lnTo>
                  <a:lnTo>
                    <a:pt x="160972" y="884631"/>
                  </a:lnTo>
                  <a:lnTo>
                    <a:pt x="161848" y="885837"/>
                  </a:lnTo>
                  <a:lnTo>
                    <a:pt x="164058" y="901496"/>
                  </a:lnTo>
                  <a:lnTo>
                    <a:pt x="163957" y="904887"/>
                  </a:lnTo>
                  <a:lnTo>
                    <a:pt x="183222" y="905052"/>
                  </a:lnTo>
                  <a:lnTo>
                    <a:pt x="182626" y="898258"/>
                  </a:lnTo>
                  <a:lnTo>
                    <a:pt x="183972" y="892302"/>
                  </a:lnTo>
                  <a:lnTo>
                    <a:pt x="189788" y="885761"/>
                  </a:lnTo>
                  <a:lnTo>
                    <a:pt x="202590" y="877201"/>
                  </a:lnTo>
                  <a:lnTo>
                    <a:pt x="209778" y="872312"/>
                  </a:lnTo>
                  <a:lnTo>
                    <a:pt x="217512" y="866165"/>
                  </a:lnTo>
                  <a:lnTo>
                    <a:pt x="223481" y="860717"/>
                  </a:lnTo>
                  <a:lnTo>
                    <a:pt x="225386" y="857897"/>
                  </a:lnTo>
                  <a:close/>
                </a:path>
                <a:path w="544829" h="905510">
                  <a:moveTo>
                    <a:pt x="544563" y="34353"/>
                  </a:moveTo>
                  <a:lnTo>
                    <a:pt x="541693" y="31610"/>
                  </a:lnTo>
                  <a:lnTo>
                    <a:pt x="530682" y="27965"/>
                  </a:lnTo>
                  <a:lnTo>
                    <a:pt x="520319" y="25806"/>
                  </a:lnTo>
                  <a:lnTo>
                    <a:pt x="511949" y="25819"/>
                  </a:lnTo>
                  <a:lnTo>
                    <a:pt x="504317" y="28181"/>
                  </a:lnTo>
                  <a:lnTo>
                    <a:pt x="496138" y="33070"/>
                  </a:lnTo>
                  <a:lnTo>
                    <a:pt x="489851" y="37503"/>
                  </a:lnTo>
                  <a:lnTo>
                    <a:pt x="482320" y="33159"/>
                  </a:lnTo>
                  <a:lnTo>
                    <a:pt x="464566" y="0"/>
                  </a:lnTo>
                  <a:lnTo>
                    <a:pt x="462165" y="0"/>
                  </a:lnTo>
                  <a:lnTo>
                    <a:pt x="463638" y="3632"/>
                  </a:lnTo>
                  <a:lnTo>
                    <a:pt x="469734" y="12725"/>
                  </a:lnTo>
                  <a:lnTo>
                    <a:pt x="473798" y="19342"/>
                  </a:lnTo>
                  <a:lnTo>
                    <a:pt x="475678" y="24523"/>
                  </a:lnTo>
                  <a:lnTo>
                    <a:pt x="475665" y="29845"/>
                  </a:lnTo>
                  <a:lnTo>
                    <a:pt x="474040" y="36868"/>
                  </a:lnTo>
                  <a:lnTo>
                    <a:pt x="471182" y="47078"/>
                  </a:lnTo>
                  <a:lnTo>
                    <a:pt x="473532" y="51168"/>
                  </a:lnTo>
                  <a:lnTo>
                    <a:pt x="493471" y="59448"/>
                  </a:lnTo>
                  <a:lnTo>
                    <a:pt x="493471" y="56718"/>
                  </a:lnTo>
                  <a:lnTo>
                    <a:pt x="493369" y="53289"/>
                  </a:lnTo>
                  <a:lnTo>
                    <a:pt x="494842" y="45707"/>
                  </a:lnTo>
                  <a:lnTo>
                    <a:pt x="500316" y="40665"/>
                  </a:lnTo>
                  <a:lnTo>
                    <a:pt x="510489" y="37833"/>
                  </a:lnTo>
                  <a:lnTo>
                    <a:pt x="526046" y="36855"/>
                  </a:lnTo>
                  <a:lnTo>
                    <a:pt x="539343" y="36131"/>
                  </a:lnTo>
                  <a:lnTo>
                    <a:pt x="544563" y="343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89095" y="306642"/>
              <a:ext cx="126823" cy="7559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267751" y="182524"/>
              <a:ext cx="194945" cy="292735"/>
            </a:xfrm>
            <a:custGeom>
              <a:avLst/>
              <a:gdLst/>
              <a:ahLst/>
              <a:cxnLst/>
              <a:rect l="l" t="t" r="r" b="b"/>
              <a:pathLst>
                <a:path w="194945" h="292734">
                  <a:moveTo>
                    <a:pt x="121526" y="0"/>
                  </a:moveTo>
                  <a:lnTo>
                    <a:pt x="71399" y="18376"/>
                  </a:lnTo>
                  <a:lnTo>
                    <a:pt x="68262" y="18961"/>
                  </a:lnTo>
                  <a:lnTo>
                    <a:pt x="63550" y="13271"/>
                  </a:lnTo>
                  <a:lnTo>
                    <a:pt x="61379" y="13690"/>
                  </a:lnTo>
                  <a:lnTo>
                    <a:pt x="59766" y="17208"/>
                  </a:lnTo>
                  <a:lnTo>
                    <a:pt x="58483" y="19316"/>
                  </a:lnTo>
                  <a:lnTo>
                    <a:pt x="55892" y="19519"/>
                  </a:lnTo>
                  <a:lnTo>
                    <a:pt x="49479" y="18288"/>
                  </a:lnTo>
                  <a:lnTo>
                    <a:pt x="36728" y="16090"/>
                  </a:lnTo>
                  <a:lnTo>
                    <a:pt x="2641" y="6400"/>
                  </a:lnTo>
                  <a:lnTo>
                    <a:pt x="0" y="5867"/>
                  </a:lnTo>
                  <a:lnTo>
                    <a:pt x="0" y="9093"/>
                  </a:lnTo>
                  <a:lnTo>
                    <a:pt x="13690" y="14960"/>
                  </a:lnTo>
                  <a:lnTo>
                    <a:pt x="27317" y="18465"/>
                  </a:lnTo>
                  <a:lnTo>
                    <a:pt x="33515" y="20548"/>
                  </a:lnTo>
                  <a:lnTo>
                    <a:pt x="36563" y="21945"/>
                  </a:lnTo>
                  <a:lnTo>
                    <a:pt x="45313" y="24980"/>
                  </a:lnTo>
                  <a:lnTo>
                    <a:pt x="51587" y="26200"/>
                  </a:lnTo>
                  <a:lnTo>
                    <a:pt x="56273" y="27825"/>
                  </a:lnTo>
                  <a:lnTo>
                    <a:pt x="60274" y="32067"/>
                  </a:lnTo>
                  <a:lnTo>
                    <a:pt x="64630" y="38976"/>
                  </a:lnTo>
                  <a:lnTo>
                    <a:pt x="69227" y="39039"/>
                  </a:lnTo>
                  <a:lnTo>
                    <a:pt x="73545" y="44259"/>
                  </a:lnTo>
                  <a:lnTo>
                    <a:pt x="75133" y="44564"/>
                  </a:lnTo>
                  <a:lnTo>
                    <a:pt x="86144" y="42799"/>
                  </a:lnTo>
                  <a:lnTo>
                    <a:pt x="86525" y="42227"/>
                  </a:lnTo>
                  <a:lnTo>
                    <a:pt x="82956" y="37998"/>
                  </a:lnTo>
                  <a:lnTo>
                    <a:pt x="77381" y="31343"/>
                  </a:lnTo>
                  <a:lnTo>
                    <a:pt x="78486" y="27330"/>
                  </a:lnTo>
                  <a:lnTo>
                    <a:pt x="87045" y="23393"/>
                  </a:lnTo>
                  <a:lnTo>
                    <a:pt x="97713" y="17678"/>
                  </a:lnTo>
                  <a:lnTo>
                    <a:pt x="108966" y="10553"/>
                  </a:lnTo>
                  <a:lnTo>
                    <a:pt x="117881" y="4000"/>
                  </a:lnTo>
                  <a:lnTo>
                    <a:pt x="121526" y="0"/>
                  </a:lnTo>
                  <a:close/>
                </a:path>
                <a:path w="194945" h="292734">
                  <a:moveTo>
                    <a:pt x="194945" y="292125"/>
                  </a:moveTo>
                  <a:lnTo>
                    <a:pt x="185686" y="251942"/>
                  </a:lnTo>
                  <a:lnTo>
                    <a:pt x="165608" y="231368"/>
                  </a:lnTo>
                  <a:lnTo>
                    <a:pt x="150177" y="231775"/>
                  </a:lnTo>
                  <a:lnTo>
                    <a:pt x="113106" y="250901"/>
                  </a:lnTo>
                  <a:lnTo>
                    <a:pt x="110274" y="253974"/>
                  </a:lnTo>
                  <a:lnTo>
                    <a:pt x="112547" y="253809"/>
                  </a:lnTo>
                  <a:lnTo>
                    <a:pt x="119976" y="250101"/>
                  </a:lnTo>
                  <a:lnTo>
                    <a:pt x="130225" y="244500"/>
                  </a:lnTo>
                  <a:lnTo>
                    <a:pt x="136690" y="241960"/>
                  </a:lnTo>
                  <a:lnTo>
                    <a:pt x="143535" y="241300"/>
                  </a:lnTo>
                  <a:lnTo>
                    <a:pt x="154978" y="241338"/>
                  </a:lnTo>
                  <a:lnTo>
                    <a:pt x="155841" y="245516"/>
                  </a:lnTo>
                  <a:lnTo>
                    <a:pt x="159854" y="252196"/>
                  </a:lnTo>
                  <a:lnTo>
                    <a:pt x="166687" y="256552"/>
                  </a:lnTo>
                  <a:lnTo>
                    <a:pt x="173139" y="257327"/>
                  </a:lnTo>
                  <a:lnTo>
                    <a:pt x="175996" y="253301"/>
                  </a:lnTo>
                  <a:lnTo>
                    <a:pt x="177457" y="250088"/>
                  </a:lnTo>
                  <a:lnTo>
                    <a:pt x="180860" y="253034"/>
                  </a:lnTo>
                  <a:lnTo>
                    <a:pt x="184708" y="260096"/>
                  </a:lnTo>
                  <a:lnTo>
                    <a:pt x="187515" y="269201"/>
                  </a:lnTo>
                  <a:lnTo>
                    <a:pt x="190868" y="283794"/>
                  </a:lnTo>
                  <a:lnTo>
                    <a:pt x="193662" y="291833"/>
                  </a:lnTo>
                  <a:lnTo>
                    <a:pt x="194945" y="2921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32313" y="388557"/>
              <a:ext cx="109279" cy="7269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638453" y="105828"/>
              <a:ext cx="1505585" cy="586105"/>
            </a:xfrm>
            <a:custGeom>
              <a:avLst/>
              <a:gdLst/>
              <a:ahLst/>
              <a:cxnLst/>
              <a:rect l="l" t="t" r="r" b="b"/>
              <a:pathLst>
                <a:path w="1505584" h="586105">
                  <a:moveTo>
                    <a:pt x="77241" y="235597"/>
                  </a:moveTo>
                  <a:lnTo>
                    <a:pt x="76428" y="235369"/>
                  </a:lnTo>
                  <a:lnTo>
                    <a:pt x="77228" y="236601"/>
                  </a:lnTo>
                  <a:lnTo>
                    <a:pt x="77241" y="235597"/>
                  </a:lnTo>
                  <a:close/>
                </a:path>
                <a:path w="1505584" h="586105">
                  <a:moveTo>
                    <a:pt x="110032" y="244017"/>
                  </a:moveTo>
                  <a:lnTo>
                    <a:pt x="105994" y="241719"/>
                  </a:lnTo>
                  <a:lnTo>
                    <a:pt x="103695" y="240906"/>
                  </a:lnTo>
                  <a:lnTo>
                    <a:pt x="97929" y="236931"/>
                  </a:lnTo>
                  <a:lnTo>
                    <a:pt x="74866" y="219443"/>
                  </a:lnTo>
                  <a:lnTo>
                    <a:pt x="67741" y="214083"/>
                  </a:lnTo>
                  <a:lnTo>
                    <a:pt x="29527" y="199212"/>
                  </a:lnTo>
                  <a:lnTo>
                    <a:pt x="18034" y="196748"/>
                  </a:lnTo>
                  <a:lnTo>
                    <a:pt x="4521" y="190474"/>
                  </a:lnTo>
                  <a:lnTo>
                    <a:pt x="1993" y="186397"/>
                  </a:lnTo>
                  <a:lnTo>
                    <a:pt x="0" y="186753"/>
                  </a:lnTo>
                  <a:lnTo>
                    <a:pt x="0" y="188887"/>
                  </a:lnTo>
                  <a:lnTo>
                    <a:pt x="2336" y="191744"/>
                  </a:lnTo>
                  <a:lnTo>
                    <a:pt x="10248" y="195707"/>
                  </a:lnTo>
                  <a:lnTo>
                    <a:pt x="48475" y="211709"/>
                  </a:lnTo>
                  <a:lnTo>
                    <a:pt x="50025" y="217830"/>
                  </a:lnTo>
                  <a:lnTo>
                    <a:pt x="52412" y="223545"/>
                  </a:lnTo>
                  <a:lnTo>
                    <a:pt x="56984" y="228460"/>
                  </a:lnTo>
                  <a:lnTo>
                    <a:pt x="65087" y="232143"/>
                  </a:lnTo>
                  <a:lnTo>
                    <a:pt x="76428" y="235369"/>
                  </a:lnTo>
                  <a:lnTo>
                    <a:pt x="74371" y="232219"/>
                  </a:lnTo>
                  <a:lnTo>
                    <a:pt x="71577" y="226072"/>
                  </a:lnTo>
                  <a:lnTo>
                    <a:pt x="74231" y="224917"/>
                  </a:lnTo>
                  <a:lnTo>
                    <a:pt x="81775" y="228625"/>
                  </a:lnTo>
                  <a:lnTo>
                    <a:pt x="93700" y="237045"/>
                  </a:lnTo>
                  <a:lnTo>
                    <a:pt x="103365" y="243230"/>
                  </a:lnTo>
                  <a:lnTo>
                    <a:pt x="108978" y="245046"/>
                  </a:lnTo>
                  <a:lnTo>
                    <a:pt x="110032" y="244017"/>
                  </a:lnTo>
                  <a:close/>
                </a:path>
                <a:path w="1505584" h="586105">
                  <a:moveTo>
                    <a:pt x="198234" y="73825"/>
                  </a:moveTo>
                  <a:lnTo>
                    <a:pt x="197548" y="71894"/>
                  </a:lnTo>
                  <a:lnTo>
                    <a:pt x="184531" y="65849"/>
                  </a:lnTo>
                  <a:lnTo>
                    <a:pt x="160883" y="56603"/>
                  </a:lnTo>
                  <a:lnTo>
                    <a:pt x="155003" y="54406"/>
                  </a:lnTo>
                  <a:lnTo>
                    <a:pt x="145313" y="50215"/>
                  </a:lnTo>
                  <a:lnTo>
                    <a:pt x="139357" y="47256"/>
                  </a:lnTo>
                  <a:lnTo>
                    <a:pt x="127876" y="41821"/>
                  </a:lnTo>
                  <a:lnTo>
                    <a:pt x="118833" y="37744"/>
                  </a:lnTo>
                  <a:lnTo>
                    <a:pt x="112077" y="34340"/>
                  </a:lnTo>
                  <a:lnTo>
                    <a:pt x="107467" y="30962"/>
                  </a:lnTo>
                  <a:lnTo>
                    <a:pt x="102870" y="27698"/>
                  </a:lnTo>
                  <a:lnTo>
                    <a:pt x="102565" y="29641"/>
                  </a:lnTo>
                  <a:lnTo>
                    <a:pt x="106578" y="34213"/>
                  </a:lnTo>
                  <a:lnTo>
                    <a:pt x="114973" y="38862"/>
                  </a:lnTo>
                  <a:lnTo>
                    <a:pt x="125018" y="43370"/>
                  </a:lnTo>
                  <a:lnTo>
                    <a:pt x="135001" y="49136"/>
                  </a:lnTo>
                  <a:lnTo>
                    <a:pt x="142506" y="54635"/>
                  </a:lnTo>
                  <a:lnTo>
                    <a:pt x="145148" y="58318"/>
                  </a:lnTo>
                  <a:lnTo>
                    <a:pt x="143179" y="65849"/>
                  </a:lnTo>
                  <a:lnTo>
                    <a:pt x="149936" y="71374"/>
                  </a:lnTo>
                  <a:lnTo>
                    <a:pt x="169608" y="72796"/>
                  </a:lnTo>
                  <a:lnTo>
                    <a:pt x="167982" y="66179"/>
                  </a:lnTo>
                  <a:lnTo>
                    <a:pt x="185496" y="70993"/>
                  </a:lnTo>
                  <a:lnTo>
                    <a:pt x="198234" y="73825"/>
                  </a:lnTo>
                  <a:close/>
                </a:path>
                <a:path w="1505584" h="586105">
                  <a:moveTo>
                    <a:pt x="817968" y="57937"/>
                  </a:moveTo>
                  <a:lnTo>
                    <a:pt x="804468" y="14897"/>
                  </a:lnTo>
                  <a:lnTo>
                    <a:pt x="779792" y="1117"/>
                  </a:lnTo>
                  <a:lnTo>
                    <a:pt x="773988" y="0"/>
                  </a:lnTo>
                  <a:lnTo>
                    <a:pt x="765416" y="2336"/>
                  </a:lnTo>
                  <a:lnTo>
                    <a:pt x="750531" y="12395"/>
                  </a:lnTo>
                  <a:lnTo>
                    <a:pt x="741553" y="20002"/>
                  </a:lnTo>
                  <a:lnTo>
                    <a:pt x="739114" y="23368"/>
                  </a:lnTo>
                  <a:lnTo>
                    <a:pt x="743318" y="22606"/>
                  </a:lnTo>
                  <a:lnTo>
                    <a:pt x="754202" y="17818"/>
                  </a:lnTo>
                  <a:lnTo>
                    <a:pt x="765390" y="13271"/>
                  </a:lnTo>
                  <a:lnTo>
                    <a:pt x="774052" y="11379"/>
                  </a:lnTo>
                  <a:lnTo>
                    <a:pt x="779881" y="12166"/>
                  </a:lnTo>
                  <a:lnTo>
                    <a:pt x="782574" y="15659"/>
                  </a:lnTo>
                  <a:lnTo>
                    <a:pt x="783755" y="21386"/>
                  </a:lnTo>
                  <a:lnTo>
                    <a:pt x="790181" y="29959"/>
                  </a:lnTo>
                  <a:lnTo>
                    <a:pt x="800455" y="32258"/>
                  </a:lnTo>
                  <a:lnTo>
                    <a:pt x="807072" y="38277"/>
                  </a:lnTo>
                  <a:lnTo>
                    <a:pt x="802106" y="28994"/>
                  </a:lnTo>
                  <a:lnTo>
                    <a:pt x="802436" y="23736"/>
                  </a:lnTo>
                  <a:lnTo>
                    <a:pt x="804633" y="23736"/>
                  </a:lnTo>
                  <a:lnTo>
                    <a:pt x="807631" y="27584"/>
                  </a:lnTo>
                  <a:lnTo>
                    <a:pt x="811187" y="36753"/>
                  </a:lnTo>
                  <a:lnTo>
                    <a:pt x="814171" y="47713"/>
                  </a:lnTo>
                  <a:lnTo>
                    <a:pt x="815416" y="56908"/>
                  </a:lnTo>
                  <a:lnTo>
                    <a:pt x="815416" y="58293"/>
                  </a:lnTo>
                  <a:lnTo>
                    <a:pt x="817968" y="57937"/>
                  </a:lnTo>
                  <a:close/>
                </a:path>
                <a:path w="1505584" h="586105">
                  <a:moveTo>
                    <a:pt x="1060297" y="161493"/>
                  </a:moveTo>
                  <a:lnTo>
                    <a:pt x="1018641" y="178739"/>
                  </a:lnTo>
                  <a:lnTo>
                    <a:pt x="1014818" y="183210"/>
                  </a:lnTo>
                  <a:lnTo>
                    <a:pt x="1011669" y="185750"/>
                  </a:lnTo>
                  <a:lnTo>
                    <a:pt x="1004443" y="185686"/>
                  </a:lnTo>
                  <a:lnTo>
                    <a:pt x="998181" y="182435"/>
                  </a:lnTo>
                  <a:lnTo>
                    <a:pt x="993381" y="177139"/>
                  </a:lnTo>
                  <a:lnTo>
                    <a:pt x="985520" y="170129"/>
                  </a:lnTo>
                  <a:lnTo>
                    <a:pt x="976083" y="163741"/>
                  </a:lnTo>
                  <a:lnTo>
                    <a:pt x="968159" y="159816"/>
                  </a:lnTo>
                  <a:lnTo>
                    <a:pt x="964831" y="160172"/>
                  </a:lnTo>
                  <a:lnTo>
                    <a:pt x="994511" y="182981"/>
                  </a:lnTo>
                  <a:lnTo>
                    <a:pt x="996492" y="185813"/>
                  </a:lnTo>
                  <a:lnTo>
                    <a:pt x="996492" y="200063"/>
                  </a:lnTo>
                  <a:lnTo>
                    <a:pt x="998994" y="203390"/>
                  </a:lnTo>
                  <a:lnTo>
                    <a:pt x="1013714" y="210248"/>
                  </a:lnTo>
                  <a:lnTo>
                    <a:pt x="1015961" y="210375"/>
                  </a:lnTo>
                  <a:lnTo>
                    <a:pt x="1014971" y="207772"/>
                  </a:lnTo>
                  <a:lnTo>
                    <a:pt x="1015212" y="201790"/>
                  </a:lnTo>
                  <a:lnTo>
                    <a:pt x="1018984" y="194386"/>
                  </a:lnTo>
                  <a:lnTo>
                    <a:pt x="1025296" y="186969"/>
                  </a:lnTo>
                  <a:lnTo>
                    <a:pt x="1033208" y="180962"/>
                  </a:lnTo>
                  <a:lnTo>
                    <a:pt x="1042035" y="175475"/>
                  </a:lnTo>
                  <a:lnTo>
                    <a:pt x="1051001" y="169316"/>
                  </a:lnTo>
                  <a:lnTo>
                    <a:pt x="1057833" y="164122"/>
                  </a:lnTo>
                  <a:lnTo>
                    <a:pt x="1060297" y="161493"/>
                  </a:lnTo>
                  <a:close/>
                </a:path>
                <a:path w="1505584" h="586105">
                  <a:moveTo>
                    <a:pt x="1150785" y="153644"/>
                  </a:moveTo>
                  <a:lnTo>
                    <a:pt x="1119962" y="131318"/>
                  </a:lnTo>
                  <a:lnTo>
                    <a:pt x="1109637" y="131318"/>
                  </a:lnTo>
                  <a:lnTo>
                    <a:pt x="1106195" y="129667"/>
                  </a:lnTo>
                  <a:lnTo>
                    <a:pt x="1097610" y="120599"/>
                  </a:lnTo>
                  <a:lnTo>
                    <a:pt x="1090256" y="115150"/>
                  </a:lnTo>
                  <a:lnTo>
                    <a:pt x="1083398" y="113309"/>
                  </a:lnTo>
                  <a:lnTo>
                    <a:pt x="1079436" y="115074"/>
                  </a:lnTo>
                  <a:lnTo>
                    <a:pt x="1080731" y="120472"/>
                  </a:lnTo>
                  <a:lnTo>
                    <a:pt x="1082382" y="122974"/>
                  </a:lnTo>
                  <a:lnTo>
                    <a:pt x="1083945" y="123748"/>
                  </a:lnTo>
                  <a:lnTo>
                    <a:pt x="1098308" y="123786"/>
                  </a:lnTo>
                  <a:lnTo>
                    <a:pt x="1098600" y="124244"/>
                  </a:lnTo>
                  <a:lnTo>
                    <a:pt x="1094562" y="141795"/>
                  </a:lnTo>
                  <a:lnTo>
                    <a:pt x="1099883" y="148132"/>
                  </a:lnTo>
                  <a:lnTo>
                    <a:pt x="1110615" y="150787"/>
                  </a:lnTo>
                  <a:lnTo>
                    <a:pt x="1113955" y="152057"/>
                  </a:lnTo>
                  <a:lnTo>
                    <a:pt x="1116507" y="154609"/>
                  </a:lnTo>
                  <a:lnTo>
                    <a:pt x="1118425" y="152908"/>
                  </a:lnTo>
                  <a:lnTo>
                    <a:pt x="1116749" y="150914"/>
                  </a:lnTo>
                  <a:lnTo>
                    <a:pt x="1114666" y="143954"/>
                  </a:lnTo>
                  <a:lnTo>
                    <a:pt x="1120521" y="140855"/>
                  </a:lnTo>
                  <a:lnTo>
                    <a:pt x="1130744" y="142024"/>
                  </a:lnTo>
                  <a:lnTo>
                    <a:pt x="1141755" y="147904"/>
                  </a:lnTo>
                  <a:lnTo>
                    <a:pt x="1147737" y="152361"/>
                  </a:lnTo>
                  <a:lnTo>
                    <a:pt x="1150785" y="153644"/>
                  </a:lnTo>
                  <a:close/>
                </a:path>
                <a:path w="1505584" h="586105">
                  <a:moveTo>
                    <a:pt x="1246809" y="417982"/>
                  </a:moveTo>
                  <a:lnTo>
                    <a:pt x="1244092" y="404647"/>
                  </a:lnTo>
                  <a:lnTo>
                    <a:pt x="1238084" y="390639"/>
                  </a:lnTo>
                  <a:lnTo>
                    <a:pt x="1230414" y="380923"/>
                  </a:lnTo>
                  <a:lnTo>
                    <a:pt x="1226769" y="378231"/>
                  </a:lnTo>
                  <a:lnTo>
                    <a:pt x="1222984" y="375081"/>
                  </a:lnTo>
                  <a:lnTo>
                    <a:pt x="1219911" y="371386"/>
                  </a:lnTo>
                  <a:lnTo>
                    <a:pt x="1216050" y="371182"/>
                  </a:lnTo>
                  <a:lnTo>
                    <a:pt x="1214704" y="374726"/>
                  </a:lnTo>
                  <a:lnTo>
                    <a:pt x="1211656" y="375500"/>
                  </a:lnTo>
                  <a:lnTo>
                    <a:pt x="1179195" y="398411"/>
                  </a:lnTo>
                  <a:lnTo>
                    <a:pt x="1171016" y="411734"/>
                  </a:lnTo>
                  <a:lnTo>
                    <a:pt x="1174356" y="409130"/>
                  </a:lnTo>
                  <a:lnTo>
                    <a:pt x="1182852" y="400469"/>
                  </a:lnTo>
                  <a:lnTo>
                    <a:pt x="1191323" y="391718"/>
                  </a:lnTo>
                  <a:lnTo>
                    <a:pt x="1196441" y="387591"/>
                  </a:lnTo>
                  <a:lnTo>
                    <a:pt x="1201254" y="386156"/>
                  </a:lnTo>
                  <a:lnTo>
                    <a:pt x="1208773" y="385470"/>
                  </a:lnTo>
                  <a:lnTo>
                    <a:pt x="1212367" y="392569"/>
                  </a:lnTo>
                  <a:lnTo>
                    <a:pt x="1217193" y="398805"/>
                  </a:lnTo>
                  <a:lnTo>
                    <a:pt x="1222870" y="402259"/>
                  </a:lnTo>
                  <a:lnTo>
                    <a:pt x="1227378" y="402247"/>
                  </a:lnTo>
                  <a:lnTo>
                    <a:pt x="1228699" y="398094"/>
                  </a:lnTo>
                  <a:lnTo>
                    <a:pt x="1227518" y="389940"/>
                  </a:lnTo>
                  <a:lnTo>
                    <a:pt x="1233233" y="389559"/>
                  </a:lnTo>
                  <a:lnTo>
                    <a:pt x="1240040" y="400354"/>
                  </a:lnTo>
                  <a:lnTo>
                    <a:pt x="1243393" y="416255"/>
                  </a:lnTo>
                  <a:lnTo>
                    <a:pt x="1243393" y="424611"/>
                  </a:lnTo>
                  <a:lnTo>
                    <a:pt x="1243914" y="426097"/>
                  </a:lnTo>
                  <a:lnTo>
                    <a:pt x="1244676" y="425640"/>
                  </a:lnTo>
                  <a:lnTo>
                    <a:pt x="1246809" y="417982"/>
                  </a:lnTo>
                  <a:close/>
                </a:path>
                <a:path w="1505584" h="586105">
                  <a:moveTo>
                    <a:pt x="1281544" y="528789"/>
                  </a:moveTo>
                  <a:lnTo>
                    <a:pt x="1278191" y="528789"/>
                  </a:lnTo>
                  <a:lnTo>
                    <a:pt x="1269885" y="531520"/>
                  </a:lnTo>
                  <a:lnTo>
                    <a:pt x="1259865" y="538264"/>
                  </a:lnTo>
                  <a:lnTo>
                    <a:pt x="1250759" y="546925"/>
                  </a:lnTo>
                  <a:lnTo>
                    <a:pt x="1245196" y="555371"/>
                  </a:lnTo>
                  <a:lnTo>
                    <a:pt x="1241552" y="562762"/>
                  </a:lnTo>
                  <a:lnTo>
                    <a:pt x="1239037" y="563638"/>
                  </a:lnTo>
                  <a:lnTo>
                    <a:pt x="1236751" y="561708"/>
                  </a:lnTo>
                  <a:lnTo>
                    <a:pt x="1233728" y="560679"/>
                  </a:lnTo>
                  <a:lnTo>
                    <a:pt x="1232128" y="560946"/>
                  </a:lnTo>
                  <a:lnTo>
                    <a:pt x="1230744" y="559574"/>
                  </a:lnTo>
                  <a:lnTo>
                    <a:pt x="1205547" y="532752"/>
                  </a:lnTo>
                  <a:lnTo>
                    <a:pt x="1203871" y="533298"/>
                  </a:lnTo>
                  <a:lnTo>
                    <a:pt x="1207033" y="537768"/>
                  </a:lnTo>
                  <a:lnTo>
                    <a:pt x="1222133" y="553085"/>
                  </a:lnTo>
                  <a:lnTo>
                    <a:pt x="1226121" y="558825"/>
                  </a:lnTo>
                  <a:lnTo>
                    <a:pt x="1227620" y="564540"/>
                  </a:lnTo>
                  <a:lnTo>
                    <a:pt x="1227366" y="571779"/>
                  </a:lnTo>
                  <a:lnTo>
                    <a:pt x="1226642" y="578726"/>
                  </a:lnTo>
                  <a:lnTo>
                    <a:pt x="1226769" y="579056"/>
                  </a:lnTo>
                  <a:lnTo>
                    <a:pt x="1234503" y="585571"/>
                  </a:lnTo>
                  <a:lnTo>
                    <a:pt x="1235773" y="585927"/>
                  </a:lnTo>
                  <a:lnTo>
                    <a:pt x="1248181" y="584238"/>
                  </a:lnTo>
                  <a:lnTo>
                    <a:pt x="1247051" y="576630"/>
                  </a:lnTo>
                  <a:lnTo>
                    <a:pt x="1247813" y="566851"/>
                  </a:lnTo>
                  <a:lnTo>
                    <a:pt x="1252994" y="556526"/>
                  </a:lnTo>
                  <a:lnTo>
                    <a:pt x="1262392" y="545960"/>
                  </a:lnTo>
                  <a:lnTo>
                    <a:pt x="1275829" y="535406"/>
                  </a:lnTo>
                  <a:lnTo>
                    <a:pt x="1280274" y="532409"/>
                  </a:lnTo>
                  <a:lnTo>
                    <a:pt x="1281544" y="528789"/>
                  </a:lnTo>
                  <a:close/>
                </a:path>
                <a:path w="1505584" h="586105">
                  <a:moveTo>
                    <a:pt x="1505470" y="341452"/>
                  </a:moveTo>
                  <a:lnTo>
                    <a:pt x="1502232" y="340614"/>
                  </a:lnTo>
                  <a:lnTo>
                    <a:pt x="1494078" y="324396"/>
                  </a:lnTo>
                  <a:lnTo>
                    <a:pt x="1489341" y="314972"/>
                  </a:lnTo>
                  <a:lnTo>
                    <a:pt x="1482445" y="309816"/>
                  </a:lnTo>
                  <a:lnTo>
                    <a:pt x="1467053" y="309816"/>
                  </a:lnTo>
                  <a:lnTo>
                    <a:pt x="1460741" y="307454"/>
                  </a:lnTo>
                  <a:lnTo>
                    <a:pt x="1458493" y="301612"/>
                  </a:lnTo>
                  <a:lnTo>
                    <a:pt x="1454023" y="301663"/>
                  </a:lnTo>
                  <a:lnTo>
                    <a:pt x="1451584" y="306019"/>
                  </a:lnTo>
                  <a:lnTo>
                    <a:pt x="1450606" y="305790"/>
                  </a:lnTo>
                  <a:lnTo>
                    <a:pt x="1436738" y="297967"/>
                  </a:lnTo>
                  <a:lnTo>
                    <a:pt x="1432572" y="298869"/>
                  </a:lnTo>
                  <a:lnTo>
                    <a:pt x="1426324" y="306285"/>
                  </a:lnTo>
                  <a:lnTo>
                    <a:pt x="1422247" y="314363"/>
                  </a:lnTo>
                  <a:lnTo>
                    <a:pt x="1423657" y="320027"/>
                  </a:lnTo>
                  <a:lnTo>
                    <a:pt x="1428978" y="321614"/>
                  </a:lnTo>
                  <a:lnTo>
                    <a:pt x="1436636" y="317411"/>
                  </a:lnTo>
                  <a:lnTo>
                    <a:pt x="1443647" y="310946"/>
                  </a:lnTo>
                  <a:lnTo>
                    <a:pt x="1447241" y="310667"/>
                  </a:lnTo>
                  <a:lnTo>
                    <a:pt x="1447241" y="325488"/>
                  </a:lnTo>
                  <a:lnTo>
                    <a:pt x="1451622" y="332244"/>
                  </a:lnTo>
                  <a:lnTo>
                    <a:pt x="1461643" y="334378"/>
                  </a:lnTo>
                  <a:lnTo>
                    <a:pt x="1465313" y="335330"/>
                  </a:lnTo>
                  <a:lnTo>
                    <a:pt x="1468323" y="336486"/>
                  </a:lnTo>
                  <a:lnTo>
                    <a:pt x="1468615" y="335838"/>
                  </a:lnTo>
                  <a:lnTo>
                    <a:pt x="1468450" y="331457"/>
                  </a:lnTo>
                  <a:lnTo>
                    <a:pt x="1470787" y="323850"/>
                  </a:lnTo>
                  <a:lnTo>
                    <a:pt x="1477149" y="322021"/>
                  </a:lnTo>
                  <a:lnTo>
                    <a:pt x="1485341" y="325691"/>
                  </a:lnTo>
                  <a:lnTo>
                    <a:pt x="1493100" y="334568"/>
                  </a:lnTo>
                  <a:lnTo>
                    <a:pt x="1496148" y="339674"/>
                  </a:lnTo>
                  <a:lnTo>
                    <a:pt x="1497965" y="341452"/>
                  </a:lnTo>
                  <a:lnTo>
                    <a:pt x="1505470" y="3414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34758" y="206593"/>
              <a:ext cx="86974" cy="7106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00964" y="359203"/>
              <a:ext cx="96434" cy="7206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241243" y="12"/>
              <a:ext cx="5080000" cy="937260"/>
            </a:xfrm>
            <a:custGeom>
              <a:avLst/>
              <a:gdLst/>
              <a:ahLst/>
              <a:cxnLst/>
              <a:rect l="l" t="t" r="r" b="b"/>
              <a:pathLst>
                <a:path w="5080000" h="937260">
                  <a:moveTo>
                    <a:pt x="220878" y="26314"/>
                  </a:moveTo>
                  <a:lnTo>
                    <a:pt x="119532" y="26314"/>
                  </a:lnTo>
                  <a:lnTo>
                    <a:pt x="119532" y="177241"/>
                  </a:lnTo>
                  <a:lnTo>
                    <a:pt x="219989" y="86398"/>
                  </a:lnTo>
                  <a:lnTo>
                    <a:pt x="220878" y="26314"/>
                  </a:lnTo>
                  <a:close/>
                </a:path>
                <a:path w="5080000" h="937260">
                  <a:moveTo>
                    <a:pt x="683082" y="361721"/>
                  </a:moveTo>
                  <a:lnTo>
                    <a:pt x="401396" y="111975"/>
                  </a:lnTo>
                  <a:lnTo>
                    <a:pt x="119532" y="361823"/>
                  </a:lnTo>
                  <a:lnTo>
                    <a:pt x="119532" y="728040"/>
                  </a:lnTo>
                  <a:lnTo>
                    <a:pt x="126974" y="735444"/>
                  </a:lnTo>
                  <a:lnTo>
                    <a:pt x="312343" y="735444"/>
                  </a:lnTo>
                  <a:lnTo>
                    <a:pt x="312343" y="569683"/>
                  </a:lnTo>
                  <a:lnTo>
                    <a:pt x="319722" y="562241"/>
                  </a:lnTo>
                  <a:lnTo>
                    <a:pt x="482879" y="562241"/>
                  </a:lnTo>
                  <a:lnTo>
                    <a:pt x="490270" y="569683"/>
                  </a:lnTo>
                  <a:lnTo>
                    <a:pt x="490270" y="735444"/>
                  </a:lnTo>
                  <a:lnTo>
                    <a:pt x="675678" y="735444"/>
                  </a:lnTo>
                  <a:lnTo>
                    <a:pt x="683069" y="728040"/>
                  </a:lnTo>
                  <a:lnTo>
                    <a:pt x="683082" y="361721"/>
                  </a:lnTo>
                  <a:close/>
                </a:path>
                <a:path w="5080000" h="937260">
                  <a:moveTo>
                    <a:pt x="802614" y="329641"/>
                  </a:moveTo>
                  <a:lnTo>
                    <a:pt x="430796" y="0"/>
                  </a:lnTo>
                  <a:lnTo>
                    <a:pt x="371894" y="0"/>
                  </a:lnTo>
                  <a:lnTo>
                    <a:pt x="0" y="329641"/>
                  </a:lnTo>
                  <a:lnTo>
                    <a:pt x="42113" y="377190"/>
                  </a:lnTo>
                  <a:lnTo>
                    <a:pt x="401396" y="58712"/>
                  </a:lnTo>
                  <a:lnTo>
                    <a:pt x="760577" y="377190"/>
                  </a:lnTo>
                  <a:lnTo>
                    <a:pt x="802614" y="329641"/>
                  </a:lnTo>
                  <a:close/>
                </a:path>
                <a:path w="5080000" h="937260">
                  <a:moveTo>
                    <a:pt x="4682109" y="638594"/>
                  </a:moveTo>
                  <a:lnTo>
                    <a:pt x="4675289" y="625703"/>
                  </a:lnTo>
                  <a:lnTo>
                    <a:pt x="4673143" y="623379"/>
                  </a:lnTo>
                  <a:lnTo>
                    <a:pt x="4656963" y="610882"/>
                  </a:lnTo>
                  <a:lnTo>
                    <a:pt x="4639627" y="605548"/>
                  </a:lnTo>
                  <a:lnTo>
                    <a:pt x="4623092" y="607580"/>
                  </a:lnTo>
                  <a:lnTo>
                    <a:pt x="4609338" y="617169"/>
                  </a:lnTo>
                  <a:lnTo>
                    <a:pt x="4595647" y="632650"/>
                  </a:lnTo>
                  <a:lnTo>
                    <a:pt x="4598098" y="634898"/>
                  </a:lnTo>
                  <a:lnTo>
                    <a:pt x="4604905" y="629513"/>
                  </a:lnTo>
                  <a:lnTo>
                    <a:pt x="4616056" y="622211"/>
                  </a:lnTo>
                  <a:lnTo>
                    <a:pt x="4627092" y="617359"/>
                  </a:lnTo>
                  <a:lnTo>
                    <a:pt x="4635932" y="615670"/>
                  </a:lnTo>
                  <a:lnTo>
                    <a:pt x="4640440" y="617829"/>
                  </a:lnTo>
                  <a:lnTo>
                    <a:pt x="4643399" y="622998"/>
                  </a:lnTo>
                  <a:lnTo>
                    <a:pt x="4647946" y="626059"/>
                  </a:lnTo>
                  <a:lnTo>
                    <a:pt x="4655070" y="627938"/>
                  </a:lnTo>
                  <a:lnTo>
                    <a:pt x="4665726" y="629577"/>
                  </a:lnTo>
                  <a:lnTo>
                    <a:pt x="4661789" y="623557"/>
                  </a:lnTo>
                  <a:lnTo>
                    <a:pt x="4661281" y="623341"/>
                  </a:lnTo>
                  <a:lnTo>
                    <a:pt x="4666881" y="621220"/>
                  </a:lnTo>
                  <a:lnTo>
                    <a:pt x="4671009" y="624840"/>
                  </a:lnTo>
                  <a:lnTo>
                    <a:pt x="4679543" y="639762"/>
                  </a:lnTo>
                  <a:lnTo>
                    <a:pt x="4682109" y="642658"/>
                  </a:lnTo>
                  <a:lnTo>
                    <a:pt x="4682109" y="638594"/>
                  </a:lnTo>
                  <a:close/>
                </a:path>
                <a:path w="5080000" h="937260">
                  <a:moveTo>
                    <a:pt x="4699838" y="249986"/>
                  </a:moveTo>
                  <a:lnTo>
                    <a:pt x="4697908" y="246672"/>
                  </a:lnTo>
                  <a:lnTo>
                    <a:pt x="4693196" y="239331"/>
                  </a:lnTo>
                  <a:lnTo>
                    <a:pt x="4690923" y="235216"/>
                  </a:lnTo>
                  <a:lnTo>
                    <a:pt x="4658614" y="194157"/>
                  </a:lnTo>
                  <a:lnTo>
                    <a:pt x="4650117" y="191300"/>
                  </a:lnTo>
                  <a:lnTo>
                    <a:pt x="4648555" y="192049"/>
                  </a:lnTo>
                  <a:lnTo>
                    <a:pt x="4644441" y="192900"/>
                  </a:lnTo>
                  <a:lnTo>
                    <a:pt x="4609300" y="203606"/>
                  </a:lnTo>
                  <a:lnTo>
                    <a:pt x="4613160" y="203873"/>
                  </a:lnTo>
                  <a:lnTo>
                    <a:pt x="4619599" y="204647"/>
                  </a:lnTo>
                  <a:lnTo>
                    <a:pt x="4625949" y="203060"/>
                  </a:lnTo>
                  <a:lnTo>
                    <a:pt x="4634649" y="201561"/>
                  </a:lnTo>
                  <a:lnTo>
                    <a:pt x="4642218" y="201574"/>
                  </a:lnTo>
                  <a:lnTo>
                    <a:pt x="4647971" y="203009"/>
                  </a:lnTo>
                  <a:lnTo>
                    <a:pt x="4651222" y="205816"/>
                  </a:lnTo>
                  <a:lnTo>
                    <a:pt x="4653902" y="211010"/>
                  </a:lnTo>
                  <a:lnTo>
                    <a:pt x="4654308" y="211289"/>
                  </a:lnTo>
                  <a:lnTo>
                    <a:pt x="4665015" y="214503"/>
                  </a:lnTo>
                  <a:lnTo>
                    <a:pt x="4675136" y="218782"/>
                  </a:lnTo>
                  <a:lnTo>
                    <a:pt x="4679035" y="224053"/>
                  </a:lnTo>
                  <a:lnTo>
                    <a:pt x="4683315" y="232816"/>
                  </a:lnTo>
                  <a:lnTo>
                    <a:pt x="4694593" y="247586"/>
                  </a:lnTo>
                  <a:lnTo>
                    <a:pt x="4697539" y="250799"/>
                  </a:lnTo>
                  <a:lnTo>
                    <a:pt x="4699838" y="252031"/>
                  </a:lnTo>
                  <a:lnTo>
                    <a:pt x="4699838" y="249986"/>
                  </a:lnTo>
                  <a:close/>
                </a:path>
                <a:path w="5080000" h="937260">
                  <a:moveTo>
                    <a:pt x="4823917" y="487197"/>
                  </a:moveTo>
                  <a:lnTo>
                    <a:pt x="4790186" y="468147"/>
                  </a:lnTo>
                  <a:lnTo>
                    <a:pt x="4783467" y="469303"/>
                  </a:lnTo>
                  <a:lnTo>
                    <a:pt x="4775225" y="471424"/>
                  </a:lnTo>
                  <a:lnTo>
                    <a:pt x="4761649" y="464121"/>
                  </a:lnTo>
                  <a:lnTo>
                    <a:pt x="4759503" y="463638"/>
                  </a:lnTo>
                  <a:lnTo>
                    <a:pt x="4746790" y="455866"/>
                  </a:lnTo>
                  <a:lnTo>
                    <a:pt x="4740910" y="455295"/>
                  </a:lnTo>
                  <a:lnTo>
                    <a:pt x="4731791" y="462241"/>
                  </a:lnTo>
                  <a:lnTo>
                    <a:pt x="4736211" y="465734"/>
                  </a:lnTo>
                  <a:lnTo>
                    <a:pt x="4759693" y="467258"/>
                  </a:lnTo>
                  <a:lnTo>
                    <a:pt x="4760544" y="467956"/>
                  </a:lnTo>
                  <a:lnTo>
                    <a:pt x="4758537" y="485673"/>
                  </a:lnTo>
                  <a:lnTo>
                    <a:pt x="4763821" y="491566"/>
                  </a:lnTo>
                  <a:lnTo>
                    <a:pt x="4773752" y="491604"/>
                  </a:lnTo>
                  <a:lnTo>
                    <a:pt x="4778019" y="491604"/>
                  </a:lnTo>
                  <a:lnTo>
                    <a:pt x="4782350" y="492163"/>
                  </a:lnTo>
                  <a:lnTo>
                    <a:pt x="4787633" y="495566"/>
                  </a:lnTo>
                  <a:lnTo>
                    <a:pt x="4788509" y="494017"/>
                  </a:lnTo>
                  <a:lnTo>
                    <a:pt x="4785334" y="489394"/>
                  </a:lnTo>
                  <a:lnTo>
                    <a:pt x="4783086" y="481825"/>
                  </a:lnTo>
                  <a:lnTo>
                    <a:pt x="4787900" y="478040"/>
                  </a:lnTo>
                  <a:lnTo>
                    <a:pt x="4798187" y="478421"/>
                  </a:lnTo>
                  <a:lnTo>
                    <a:pt x="4812309" y="483323"/>
                  </a:lnTo>
                  <a:lnTo>
                    <a:pt x="4821072" y="487019"/>
                  </a:lnTo>
                  <a:lnTo>
                    <a:pt x="4823917" y="487197"/>
                  </a:lnTo>
                  <a:close/>
                </a:path>
                <a:path w="5080000" h="937260">
                  <a:moveTo>
                    <a:pt x="4891951" y="392963"/>
                  </a:moveTo>
                  <a:lnTo>
                    <a:pt x="4889843" y="391363"/>
                  </a:lnTo>
                  <a:lnTo>
                    <a:pt x="4880889" y="390537"/>
                  </a:lnTo>
                  <a:lnTo>
                    <a:pt x="4868646" y="390613"/>
                  </a:lnTo>
                  <a:lnTo>
                    <a:pt x="4858905" y="391960"/>
                  </a:lnTo>
                  <a:lnTo>
                    <a:pt x="4851260" y="394639"/>
                  </a:lnTo>
                  <a:lnTo>
                    <a:pt x="4845329" y="398780"/>
                  </a:lnTo>
                  <a:lnTo>
                    <a:pt x="4842103" y="401777"/>
                  </a:lnTo>
                  <a:lnTo>
                    <a:pt x="4838585" y="404241"/>
                  </a:lnTo>
                  <a:lnTo>
                    <a:pt x="4834318" y="404241"/>
                  </a:lnTo>
                  <a:lnTo>
                    <a:pt x="4831512" y="402818"/>
                  </a:lnTo>
                  <a:lnTo>
                    <a:pt x="4831512" y="401218"/>
                  </a:lnTo>
                  <a:lnTo>
                    <a:pt x="4829022" y="394576"/>
                  </a:lnTo>
                  <a:lnTo>
                    <a:pt x="4824120" y="384949"/>
                  </a:lnTo>
                  <a:lnTo>
                    <a:pt x="4820704" y="380225"/>
                  </a:lnTo>
                  <a:lnTo>
                    <a:pt x="4822622" y="388277"/>
                  </a:lnTo>
                  <a:lnTo>
                    <a:pt x="4824615" y="398691"/>
                  </a:lnTo>
                  <a:lnTo>
                    <a:pt x="4824222" y="406641"/>
                  </a:lnTo>
                  <a:lnTo>
                    <a:pt x="4824107" y="412940"/>
                  </a:lnTo>
                  <a:lnTo>
                    <a:pt x="4826978" y="418350"/>
                  </a:lnTo>
                  <a:lnTo>
                    <a:pt x="4831969" y="423329"/>
                  </a:lnTo>
                  <a:lnTo>
                    <a:pt x="4844859" y="423583"/>
                  </a:lnTo>
                  <a:lnTo>
                    <a:pt x="4843627" y="418680"/>
                  </a:lnTo>
                  <a:lnTo>
                    <a:pt x="4844402" y="413067"/>
                  </a:lnTo>
                  <a:lnTo>
                    <a:pt x="4849825" y="407949"/>
                  </a:lnTo>
                  <a:lnTo>
                    <a:pt x="4860125" y="403199"/>
                  </a:lnTo>
                  <a:lnTo>
                    <a:pt x="4875504" y="398665"/>
                  </a:lnTo>
                  <a:lnTo>
                    <a:pt x="4887188" y="395389"/>
                  </a:lnTo>
                  <a:lnTo>
                    <a:pt x="4891951" y="392963"/>
                  </a:lnTo>
                  <a:close/>
                </a:path>
                <a:path w="5080000" h="937260">
                  <a:moveTo>
                    <a:pt x="4911102" y="931100"/>
                  </a:moveTo>
                  <a:lnTo>
                    <a:pt x="4908880" y="929373"/>
                  </a:lnTo>
                  <a:lnTo>
                    <a:pt x="4900422" y="926134"/>
                  </a:lnTo>
                  <a:lnTo>
                    <a:pt x="4888738" y="922147"/>
                  </a:lnTo>
                  <a:lnTo>
                    <a:pt x="4876838" y="918171"/>
                  </a:lnTo>
                  <a:lnTo>
                    <a:pt x="4866170" y="914565"/>
                  </a:lnTo>
                  <a:lnTo>
                    <a:pt x="4860226" y="910551"/>
                  </a:lnTo>
                  <a:lnTo>
                    <a:pt x="4857851" y="910564"/>
                  </a:lnTo>
                  <a:lnTo>
                    <a:pt x="4853978" y="909243"/>
                  </a:lnTo>
                  <a:lnTo>
                    <a:pt x="4846586" y="905865"/>
                  </a:lnTo>
                  <a:lnTo>
                    <a:pt x="4827727" y="896772"/>
                  </a:lnTo>
                  <a:lnTo>
                    <a:pt x="4817935" y="890054"/>
                  </a:lnTo>
                  <a:lnTo>
                    <a:pt x="4809617" y="882116"/>
                  </a:lnTo>
                  <a:lnTo>
                    <a:pt x="4804245" y="877049"/>
                  </a:lnTo>
                  <a:lnTo>
                    <a:pt x="4838751" y="906170"/>
                  </a:lnTo>
                  <a:lnTo>
                    <a:pt x="4846498" y="911301"/>
                  </a:lnTo>
                  <a:lnTo>
                    <a:pt x="4849800" y="914603"/>
                  </a:lnTo>
                  <a:lnTo>
                    <a:pt x="4850498" y="917460"/>
                  </a:lnTo>
                  <a:lnTo>
                    <a:pt x="4850498" y="921689"/>
                  </a:lnTo>
                  <a:lnTo>
                    <a:pt x="4853000" y="925969"/>
                  </a:lnTo>
                  <a:lnTo>
                    <a:pt x="4865421" y="936929"/>
                  </a:lnTo>
                  <a:lnTo>
                    <a:pt x="4861293" y="929741"/>
                  </a:lnTo>
                  <a:lnTo>
                    <a:pt x="4870742" y="932116"/>
                  </a:lnTo>
                  <a:lnTo>
                    <a:pt x="4870843" y="931938"/>
                  </a:lnTo>
                  <a:lnTo>
                    <a:pt x="4869078" y="922451"/>
                  </a:lnTo>
                  <a:lnTo>
                    <a:pt x="4870704" y="922007"/>
                  </a:lnTo>
                  <a:lnTo>
                    <a:pt x="4879911" y="924953"/>
                  </a:lnTo>
                  <a:lnTo>
                    <a:pt x="4889665" y="927747"/>
                  </a:lnTo>
                  <a:lnTo>
                    <a:pt x="4899190" y="929919"/>
                  </a:lnTo>
                  <a:lnTo>
                    <a:pt x="4906861" y="931138"/>
                  </a:lnTo>
                  <a:lnTo>
                    <a:pt x="4911102" y="931100"/>
                  </a:lnTo>
                  <a:close/>
                </a:path>
                <a:path w="5080000" h="937260">
                  <a:moveTo>
                    <a:pt x="5047069" y="354825"/>
                  </a:moveTo>
                  <a:lnTo>
                    <a:pt x="5008359" y="330835"/>
                  </a:lnTo>
                  <a:lnTo>
                    <a:pt x="4992611" y="324599"/>
                  </a:lnTo>
                  <a:lnTo>
                    <a:pt x="4990706" y="323697"/>
                  </a:lnTo>
                  <a:lnTo>
                    <a:pt x="4989144" y="321183"/>
                  </a:lnTo>
                  <a:lnTo>
                    <a:pt x="4985867" y="321830"/>
                  </a:lnTo>
                  <a:lnTo>
                    <a:pt x="4982502" y="325793"/>
                  </a:lnTo>
                  <a:lnTo>
                    <a:pt x="4977854" y="328079"/>
                  </a:lnTo>
                  <a:lnTo>
                    <a:pt x="4937303" y="344944"/>
                  </a:lnTo>
                  <a:lnTo>
                    <a:pt x="4941278" y="345376"/>
                  </a:lnTo>
                  <a:lnTo>
                    <a:pt x="4952454" y="344220"/>
                  </a:lnTo>
                  <a:lnTo>
                    <a:pt x="4964709" y="342290"/>
                  </a:lnTo>
                  <a:lnTo>
                    <a:pt x="4971910" y="340398"/>
                  </a:lnTo>
                  <a:lnTo>
                    <a:pt x="4976241" y="337718"/>
                  </a:lnTo>
                  <a:lnTo>
                    <a:pt x="4983924" y="338785"/>
                  </a:lnTo>
                  <a:lnTo>
                    <a:pt x="4987772" y="342607"/>
                  </a:lnTo>
                  <a:lnTo>
                    <a:pt x="4995215" y="347573"/>
                  </a:lnTo>
                  <a:lnTo>
                    <a:pt x="5003609" y="350520"/>
                  </a:lnTo>
                  <a:lnTo>
                    <a:pt x="5009286" y="350761"/>
                  </a:lnTo>
                  <a:lnTo>
                    <a:pt x="5008613" y="347611"/>
                  </a:lnTo>
                  <a:lnTo>
                    <a:pt x="5003279" y="342277"/>
                  </a:lnTo>
                  <a:lnTo>
                    <a:pt x="5006632" y="336613"/>
                  </a:lnTo>
                  <a:lnTo>
                    <a:pt x="5013223" y="339915"/>
                  </a:lnTo>
                  <a:lnTo>
                    <a:pt x="5019027" y="342506"/>
                  </a:lnTo>
                  <a:lnTo>
                    <a:pt x="5024704" y="344703"/>
                  </a:lnTo>
                  <a:lnTo>
                    <a:pt x="5030990" y="347230"/>
                  </a:lnTo>
                  <a:lnTo>
                    <a:pt x="5047069" y="354825"/>
                  </a:lnTo>
                  <a:close/>
                </a:path>
                <a:path w="5080000" h="937260">
                  <a:moveTo>
                    <a:pt x="5079784" y="643890"/>
                  </a:moveTo>
                  <a:lnTo>
                    <a:pt x="5039245" y="658406"/>
                  </a:lnTo>
                  <a:lnTo>
                    <a:pt x="5034585" y="663028"/>
                  </a:lnTo>
                  <a:lnTo>
                    <a:pt x="5029124" y="668032"/>
                  </a:lnTo>
                  <a:lnTo>
                    <a:pt x="5024259" y="669404"/>
                  </a:lnTo>
                  <a:lnTo>
                    <a:pt x="5020094" y="667131"/>
                  </a:lnTo>
                  <a:lnTo>
                    <a:pt x="5016754" y="661238"/>
                  </a:lnTo>
                  <a:lnTo>
                    <a:pt x="5013287" y="653732"/>
                  </a:lnTo>
                  <a:lnTo>
                    <a:pt x="5008499" y="644588"/>
                  </a:lnTo>
                  <a:lnTo>
                    <a:pt x="5004282" y="636079"/>
                  </a:lnTo>
                  <a:lnTo>
                    <a:pt x="5002454" y="630504"/>
                  </a:lnTo>
                  <a:lnTo>
                    <a:pt x="5001336" y="628408"/>
                  </a:lnTo>
                  <a:lnTo>
                    <a:pt x="5000155" y="629450"/>
                  </a:lnTo>
                  <a:lnTo>
                    <a:pt x="5002238" y="637222"/>
                  </a:lnTo>
                  <a:lnTo>
                    <a:pt x="5010886" y="655307"/>
                  </a:lnTo>
                  <a:lnTo>
                    <a:pt x="5013922" y="660984"/>
                  </a:lnTo>
                  <a:lnTo>
                    <a:pt x="5015446" y="675208"/>
                  </a:lnTo>
                  <a:lnTo>
                    <a:pt x="5009934" y="680720"/>
                  </a:lnTo>
                  <a:lnTo>
                    <a:pt x="5019548" y="687539"/>
                  </a:lnTo>
                  <a:lnTo>
                    <a:pt x="5031892" y="688403"/>
                  </a:lnTo>
                  <a:lnTo>
                    <a:pt x="5035232" y="688695"/>
                  </a:lnTo>
                  <a:lnTo>
                    <a:pt x="5036439" y="688936"/>
                  </a:lnTo>
                  <a:lnTo>
                    <a:pt x="5035994" y="687628"/>
                  </a:lnTo>
                  <a:lnTo>
                    <a:pt x="5034889" y="685914"/>
                  </a:lnTo>
                  <a:lnTo>
                    <a:pt x="5034762" y="678865"/>
                  </a:lnTo>
                  <a:lnTo>
                    <a:pt x="5041163" y="669874"/>
                  </a:lnTo>
                  <a:lnTo>
                    <a:pt x="5053038" y="660044"/>
                  </a:lnTo>
                  <a:lnTo>
                    <a:pt x="5069344" y="650443"/>
                  </a:lnTo>
                  <a:lnTo>
                    <a:pt x="5077777" y="645896"/>
                  </a:lnTo>
                  <a:lnTo>
                    <a:pt x="5079784" y="6438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831355" y="3860"/>
              <a:ext cx="671830" cy="590550"/>
            </a:xfrm>
            <a:custGeom>
              <a:avLst/>
              <a:gdLst/>
              <a:ahLst/>
              <a:cxnLst/>
              <a:rect l="l" t="t" r="r" b="b"/>
              <a:pathLst>
                <a:path w="671829" h="590550">
                  <a:moveTo>
                    <a:pt x="92087" y="143471"/>
                  </a:moveTo>
                  <a:lnTo>
                    <a:pt x="0" y="143471"/>
                  </a:lnTo>
                  <a:lnTo>
                    <a:pt x="0" y="446684"/>
                  </a:lnTo>
                  <a:lnTo>
                    <a:pt x="92087" y="446684"/>
                  </a:lnTo>
                  <a:lnTo>
                    <a:pt x="92087" y="143471"/>
                  </a:lnTo>
                  <a:close/>
                </a:path>
                <a:path w="671829" h="590550">
                  <a:moveTo>
                    <a:pt x="325018" y="0"/>
                  </a:moveTo>
                  <a:lnTo>
                    <a:pt x="129997" y="143471"/>
                  </a:lnTo>
                  <a:lnTo>
                    <a:pt x="129997" y="446684"/>
                  </a:lnTo>
                  <a:lnTo>
                    <a:pt x="325018" y="590169"/>
                  </a:lnTo>
                  <a:lnTo>
                    <a:pt x="325018" y="0"/>
                  </a:lnTo>
                  <a:close/>
                </a:path>
                <a:path w="671829" h="590550">
                  <a:moveTo>
                    <a:pt x="425196" y="295071"/>
                  </a:moveTo>
                  <a:lnTo>
                    <a:pt x="416344" y="250304"/>
                  </a:lnTo>
                  <a:lnTo>
                    <a:pt x="390918" y="212394"/>
                  </a:lnTo>
                  <a:lnTo>
                    <a:pt x="379425" y="207632"/>
                  </a:lnTo>
                  <a:lnTo>
                    <a:pt x="373316" y="208826"/>
                  </a:lnTo>
                  <a:lnTo>
                    <a:pt x="367931" y="212394"/>
                  </a:lnTo>
                  <a:lnTo>
                    <a:pt x="364363" y="217766"/>
                  </a:lnTo>
                  <a:lnTo>
                    <a:pt x="363169" y="223875"/>
                  </a:lnTo>
                  <a:lnTo>
                    <a:pt x="364363" y="229984"/>
                  </a:lnTo>
                  <a:lnTo>
                    <a:pt x="367944" y="235369"/>
                  </a:lnTo>
                  <a:lnTo>
                    <a:pt x="378536" y="248246"/>
                  </a:lnTo>
                  <a:lnTo>
                    <a:pt x="386295" y="262737"/>
                  </a:lnTo>
                  <a:lnTo>
                    <a:pt x="391071" y="278472"/>
                  </a:lnTo>
                  <a:lnTo>
                    <a:pt x="392696" y="295071"/>
                  </a:lnTo>
                  <a:lnTo>
                    <a:pt x="391071" y="311683"/>
                  </a:lnTo>
                  <a:lnTo>
                    <a:pt x="386295" y="327406"/>
                  </a:lnTo>
                  <a:lnTo>
                    <a:pt x="378536" y="341909"/>
                  </a:lnTo>
                  <a:lnTo>
                    <a:pt x="367944" y="354799"/>
                  </a:lnTo>
                  <a:lnTo>
                    <a:pt x="364363" y="360172"/>
                  </a:lnTo>
                  <a:lnTo>
                    <a:pt x="363181" y="366280"/>
                  </a:lnTo>
                  <a:lnTo>
                    <a:pt x="364363" y="372389"/>
                  </a:lnTo>
                  <a:lnTo>
                    <a:pt x="367944" y="377774"/>
                  </a:lnTo>
                  <a:lnTo>
                    <a:pt x="371106" y="380936"/>
                  </a:lnTo>
                  <a:lnTo>
                    <a:pt x="375272" y="382524"/>
                  </a:lnTo>
                  <a:lnTo>
                    <a:pt x="383578" y="382524"/>
                  </a:lnTo>
                  <a:lnTo>
                    <a:pt x="416344" y="339852"/>
                  </a:lnTo>
                  <a:lnTo>
                    <a:pt x="422948" y="318058"/>
                  </a:lnTo>
                  <a:lnTo>
                    <a:pt x="425196" y="295071"/>
                  </a:lnTo>
                  <a:close/>
                </a:path>
                <a:path w="671829" h="590550">
                  <a:moveTo>
                    <a:pt x="548335" y="295071"/>
                  </a:moveTo>
                  <a:lnTo>
                    <a:pt x="543725" y="247904"/>
                  </a:lnTo>
                  <a:lnTo>
                    <a:pt x="530174" y="203187"/>
                  </a:lnTo>
                  <a:lnTo>
                    <a:pt x="508127" y="161988"/>
                  </a:lnTo>
                  <a:lnTo>
                    <a:pt x="478002" y="125336"/>
                  </a:lnTo>
                  <a:lnTo>
                    <a:pt x="466521" y="120573"/>
                  </a:lnTo>
                  <a:lnTo>
                    <a:pt x="460413" y="121767"/>
                  </a:lnTo>
                  <a:lnTo>
                    <a:pt x="455015" y="125336"/>
                  </a:lnTo>
                  <a:lnTo>
                    <a:pt x="451472" y="130708"/>
                  </a:lnTo>
                  <a:lnTo>
                    <a:pt x="450278" y="136817"/>
                  </a:lnTo>
                  <a:lnTo>
                    <a:pt x="451472" y="142925"/>
                  </a:lnTo>
                  <a:lnTo>
                    <a:pt x="455015" y="148310"/>
                  </a:lnTo>
                  <a:lnTo>
                    <a:pt x="481076" y="179997"/>
                  </a:lnTo>
                  <a:lnTo>
                    <a:pt x="500138" y="215620"/>
                  </a:lnTo>
                  <a:lnTo>
                    <a:pt x="511848" y="254279"/>
                  </a:lnTo>
                  <a:lnTo>
                    <a:pt x="515823" y="295071"/>
                  </a:lnTo>
                  <a:lnTo>
                    <a:pt x="511848" y="335864"/>
                  </a:lnTo>
                  <a:lnTo>
                    <a:pt x="500138" y="374523"/>
                  </a:lnTo>
                  <a:lnTo>
                    <a:pt x="481076" y="410146"/>
                  </a:lnTo>
                  <a:lnTo>
                    <a:pt x="455028" y="441833"/>
                  </a:lnTo>
                  <a:lnTo>
                    <a:pt x="451472" y="447205"/>
                  </a:lnTo>
                  <a:lnTo>
                    <a:pt x="450278" y="453326"/>
                  </a:lnTo>
                  <a:lnTo>
                    <a:pt x="451472" y="459435"/>
                  </a:lnTo>
                  <a:lnTo>
                    <a:pt x="455028" y="464807"/>
                  </a:lnTo>
                  <a:lnTo>
                    <a:pt x="458228" y="467982"/>
                  </a:lnTo>
                  <a:lnTo>
                    <a:pt x="462381" y="469557"/>
                  </a:lnTo>
                  <a:lnTo>
                    <a:pt x="470687" y="469557"/>
                  </a:lnTo>
                  <a:lnTo>
                    <a:pt x="508127" y="428155"/>
                  </a:lnTo>
                  <a:lnTo>
                    <a:pt x="530174" y="386956"/>
                  </a:lnTo>
                  <a:lnTo>
                    <a:pt x="543725" y="342252"/>
                  </a:lnTo>
                  <a:lnTo>
                    <a:pt x="548335" y="295071"/>
                  </a:lnTo>
                  <a:close/>
                </a:path>
                <a:path w="671829" h="590550">
                  <a:moveTo>
                    <a:pt x="671436" y="295071"/>
                  </a:moveTo>
                  <a:lnTo>
                    <a:pt x="668312" y="247142"/>
                  </a:lnTo>
                  <a:lnTo>
                    <a:pt x="659091" y="200647"/>
                  </a:lnTo>
                  <a:lnTo>
                    <a:pt x="643966" y="156044"/>
                  </a:lnTo>
                  <a:lnTo>
                    <a:pt x="623112" y="113817"/>
                  </a:lnTo>
                  <a:lnTo>
                    <a:pt x="596734" y="74434"/>
                  </a:lnTo>
                  <a:lnTo>
                    <a:pt x="565035" y="38354"/>
                  </a:lnTo>
                  <a:lnTo>
                    <a:pt x="553554" y="33578"/>
                  </a:lnTo>
                  <a:lnTo>
                    <a:pt x="547446" y="34772"/>
                  </a:lnTo>
                  <a:lnTo>
                    <a:pt x="542048" y="38354"/>
                  </a:lnTo>
                  <a:lnTo>
                    <a:pt x="538505" y="43713"/>
                  </a:lnTo>
                  <a:lnTo>
                    <a:pt x="537311" y="49809"/>
                  </a:lnTo>
                  <a:lnTo>
                    <a:pt x="538505" y="55930"/>
                  </a:lnTo>
                  <a:lnTo>
                    <a:pt x="542048" y="61315"/>
                  </a:lnTo>
                  <a:lnTo>
                    <a:pt x="576122" y="101130"/>
                  </a:lnTo>
                  <a:lnTo>
                    <a:pt x="603148" y="145148"/>
                  </a:lnTo>
                  <a:lnTo>
                    <a:pt x="622820" y="192620"/>
                  </a:lnTo>
                  <a:lnTo>
                    <a:pt x="634847" y="242849"/>
                  </a:lnTo>
                  <a:lnTo>
                    <a:pt x="638924" y="295071"/>
                  </a:lnTo>
                  <a:lnTo>
                    <a:pt x="634847" y="347294"/>
                  </a:lnTo>
                  <a:lnTo>
                    <a:pt x="622820" y="397522"/>
                  </a:lnTo>
                  <a:lnTo>
                    <a:pt x="603148" y="445008"/>
                  </a:lnTo>
                  <a:lnTo>
                    <a:pt x="576122" y="489026"/>
                  </a:lnTo>
                  <a:lnTo>
                    <a:pt x="542048" y="528853"/>
                  </a:lnTo>
                  <a:lnTo>
                    <a:pt x="538480" y="534225"/>
                  </a:lnTo>
                  <a:lnTo>
                    <a:pt x="537286" y="540334"/>
                  </a:lnTo>
                  <a:lnTo>
                    <a:pt x="538480" y="546455"/>
                  </a:lnTo>
                  <a:lnTo>
                    <a:pt x="542061" y="551815"/>
                  </a:lnTo>
                  <a:lnTo>
                    <a:pt x="545211" y="554990"/>
                  </a:lnTo>
                  <a:lnTo>
                    <a:pt x="549414" y="556577"/>
                  </a:lnTo>
                  <a:lnTo>
                    <a:pt x="557720" y="556577"/>
                  </a:lnTo>
                  <a:lnTo>
                    <a:pt x="596734" y="515721"/>
                  </a:lnTo>
                  <a:lnTo>
                    <a:pt x="623112" y="476313"/>
                  </a:lnTo>
                  <a:lnTo>
                    <a:pt x="643966" y="434086"/>
                  </a:lnTo>
                  <a:lnTo>
                    <a:pt x="659091" y="389496"/>
                  </a:lnTo>
                  <a:lnTo>
                    <a:pt x="668312" y="343001"/>
                  </a:lnTo>
                  <a:lnTo>
                    <a:pt x="671436" y="295071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986027" y="736091"/>
            <a:ext cx="2321560" cy="535305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0" rIns="0" bIns="0" rtlCol="0">
            <a:spAutoFit/>
          </a:bodyPr>
          <a:lstStyle/>
          <a:p>
            <a:pPr marL="132080">
              <a:lnSpc>
                <a:spcPts val="4029"/>
              </a:lnSpc>
            </a:pPr>
            <a:r>
              <a:rPr sz="3650" spc="-30" dirty="0">
                <a:solidFill>
                  <a:srgbClr val="F7D7CF"/>
                </a:solidFill>
              </a:rPr>
              <a:t>AIR</a:t>
            </a:r>
            <a:r>
              <a:rPr sz="3650" spc="-95" dirty="0">
                <a:solidFill>
                  <a:srgbClr val="F7D7CF"/>
                </a:solidFill>
              </a:rPr>
              <a:t> </a:t>
            </a:r>
            <a:r>
              <a:rPr sz="3650" spc="-170" dirty="0">
                <a:solidFill>
                  <a:srgbClr val="F7D7CF"/>
                </a:solidFill>
              </a:rPr>
              <a:t>LAUT</a:t>
            </a:r>
            <a:endParaRPr sz="3650"/>
          </a:p>
        </p:txBody>
      </p:sp>
      <p:sp>
        <p:nvSpPr>
          <p:cNvPr id="19" name="object 19"/>
          <p:cNvSpPr txBox="1"/>
          <p:nvPr/>
        </p:nvSpPr>
        <p:spPr>
          <a:xfrm>
            <a:off x="1108049" y="1554302"/>
            <a:ext cx="3740150" cy="350837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065" marR="5080" algn="ctr">
              <a:lnSpc>
                <a:spcPct val="104200"/>
              </a:lnSpc>
              <a:spcBef>
                <a:spcPts val="5"/>
              </a:spcBef>
            </a:pPr>
            <a:r>
              <a:rPr sz="2000" b="1" spc="185" dirty="0">
                <a:solidFill>
                  <a:srgbClr val="1B0F0B"/>
                </a:solidFill>
                <a:latin typeface="Verdana"/>
                <a:cs typeface="Verdana"/>
              </a:rPr>
              <a:t>Sumber</a:t>
            </a:r>
            <a:r>
              <a:rPr sz="2000" b="1" spc="-60" dirty="0">
                <a:solidFill>
                  <a:srgbClr val="1B0F0B"/>
                </a:solidFill>
                <a:latin typeface="Verdana"/>
                <a:cs typeface="Verdana"/>
              </a:rPr>
              <a:t> </a:t>
            </a:r>
            <a:r>
              <a:rPr sz="2000" b="1" spc="190" dirty="0">
                <a:solidFill>
                  <a:srgbClr val="1B0F0B"/>
                </a:solidFill>
                <a:latin typeface="Verdana"/>
                <a:cs typeface="Verdana"/>
              </a:rPr>
              <a:t>air</a:t>
            </a:r>
            <a:r>
              <a:rPr sz="2000" b="1" spc="-50" dirty="0">
                <a:solidFill>
                  <a:srgbClr val="1B0F0B"/>
                </a:solidFill>
                <a:latin typeface="Verdana"/>
                <a:cs typeface="Verdana"/>
              </a:rPr>
              <a:t> </a:t>
            </a:r>
            <a:r>
              <a:rPr sz="2000" b="1" spc="120" dirty="0">
                <a:solidFill>
                  <a:srgbClr val="1B0F0B"/>
                </a:solidFill>
                <a:latin typeface="Verdana"/>
                <a:cs typeface="Verdana"/>
              </a:rPr>
              <a:t>selanjutnya </a:t>
            </a:r>
            <a:r>
              <a:rPr sz="2000" b="1" spc="-670" dirty="0">
                <a:solidFill>
                  <a:srgbClr val="1B0F0B"/>
                </a:solidFill>
                <a:latin typeface="Verdana"/>
                <a:cs typeface="Verdana"/>
              </a:rPr>
              <a:t> </a:t>
            </a:r>
            <a:r>
              <a:rPr sz="2000" b="1" spc="130" dirty="0">
                <a:solidFill>
                  <a:srgbClr val="1B0F0B"/>
                </a:solidFill>
                <a:latin typeface="Verdana"/>
                <a:cs typeface="Verdana"/>
              </a:rPr>
              <a:t>adalah </a:t>
            </a:r>
            <a:r>
              <a:rPr sz="2000" b="1" spc="190" dirty="0">
                <a:solidFill>
                  <a:srgbClr val="1B0F0B"/>
                </a:solidFill>
                <a:latin typeface="Verdana"/>
                <a:cs typeface="Verdana"/>
              </a:rPr>
              <a:t>air </a:t>
            </a:r>
            <a:r>
              <a:rPr sz="2000" b="1" spc="155" dirty="0">
                <a:solidFill>
                  <a:srgbClr val="1B0F0B"/>
                </a:solidFill>
                <a:latin typeface="Verdana"/>
                <a:cs typeface="Verdana"/>
              </a:rPr>
              <a:t>laut </a:t>
            </a:r>
            <a:r>
              <a:rPr sz="2000" b="1" spc="114" dirty="0">
                <a:solidFill>
                  <a:srgbClr val="1B0F0B"/>
                </a:solidFill>
                <a:latin typeface="Verdana"/>
                <a:cs typeface="Verdana"/>
              </a:rPr>
              <a:t>yang </a:t>
            </a:r>
            <a:r>
              <a:rPr sz="2000" b="1" spc="120" dirty="0">
                <a:solidFill>
                  <a:srgbClr val="1B0F0B"/>
                </a:solidFill>
                <a:latin typeface="Verdana"/>
                <a:cs typeface="Verdana"/>
              </a:rPr>
              <a:t> </a:t>
            </a:r>
            <a:r>
              <a:rPr sz="2000" b="1" spc="180" dirty="0">
                <a:solidFill>
                  <a:srgbClr val="1B0F0B"/>
                </a:solidFill>
                <a:latin typeface="Verdana"/>
                <a:cs typeface="Verdana"/>
              </a:rPr>
              <a:t>memiliki </a:t>
            </a:r>
            <a:r>
              <a:rPr sz="2000" b="1" spc="140" dirty="0">
                <a:solidFill>
                  <a:srgbClr val="1B0F0B"/>
                </a:solidFill>
                <a:latin typeface="Verdana"/>
                <a:cs typeface="Verdana"/>
              </a:rPr>
              <a:t>sifat </a:t>
            </a:r>
            <a:r>
              <a:rPr sz="2000" b="1" spc="120" dirty="0">
                <a:solidFill>
                  <a:srgbClr val="1B0F0B"/>
                </a:solidFill>
                <a:latin typeface="Verdana"/>
                <a:cs typeface="Verdana"/>
              </a:rPr>
              <a:t>berasa </a:t>
            </a:r>
            <a:r>
              <a:rPr sz="2000" b="1" spc="125" dirty="0">
                <a:solidFill>
                  <a:srgbClr val="1B0F0B"/>
                </a:solidFill>
                <a:latin typeface="Verdana"/>
                <a:cs typeface="Verdana"/>
              </a:rPr>
              <a:t> </a:t>
            </a:r>
            <a:r>
              <a:rPr sz="2000" b="1" spc="114" dirty="0">
                <a:solidFill>
                  <a:srgbClr val="1B0F0B"/>
                </a:solidFill>
                <a:latin typeface="Verdana"/>
                <a:cs typeface="Verdana"/>
              </a:rPr>
              <a:t>asin </a:t>
            </a:r>
            <a:r>
              <a:rPr sz="2000" b="1" spc="150" dirty="0">
                <a:solidFill>
                  <a:srgbClr val="1B0F0B"/>
                </a:solidFill>
                <a:latin typeface="Verdana"/>
                <a:cs typeface="Verdana"/>
              </a:rPr>
              <a:t>karena </a:t>
            </a:r>
            <a:r>
              <a:rPr sz="2000" b="1" spc="180" dirty="0">
                <a:solidFill>
                  <a:srgbClr val="1B0F0B"/>
                </a:solidFill>
                <a:latin typeface="Verdana"/>
                <a:cs typeface="Verdana"/>
              </a:rPr>
              <a:t>di </a:t>
            </a:r>
            <a:r>
              <a:rPr sz="2000" b="1" spc="185" dirty="0">
                <a:solidFill>
                  <a:srgbClr val="1B0F0B"/>
                </a:solidFill>
                <a:latin typeface="Verdana"/>
                <a:cs typeface="Verdana"/>
              </a:rPr>
              <a:t> </a:t>
            </a:r>
            <a:r>
              <a:rPr sz="2000" b="1" spc="130" dirty="0">
                <a:solidFill>
                  <a:srgbClr val="1B0F0B"/>
                </a:solidFill>
                <a:latin typeface="Verdana"/>
                <a:cs typeface="Verdana"/>
              </a:rPr>
              <a:t>dalamnya </a:t>
            </a:r>
            <a:r>
              <a:rPr sz="2000" b="1" spc="180" dirty="0">
                <a:solidFill>
                  <a:srgbClr val="1B0F0B"/>
                </a:solidFill>
                <a:latin typeface="Verdana"/>
                <a:cs typeface="Verdana"/>
              </a:rPr>
              <a:t>memiliki </a:t>
            </a:r>
            <a:r>
              <a:rPr sz="2000" b="1" spc="185" dirty="0">
                <a:solidFill>
                  <a:srgbClr val="1B0F0B"/>
                </a:solidFill>
                <a:latin typeface="Verdana"/>
                <a:cs typeface="Verdana"/>
              </a:rPr>
              <a:t> </a:t>
            </a:r>
            <a:r>
              <a:rPr sz="2000" b="1" spc="155" dirty="0">
                <a:solidFill>
                  <a:srgbClr val="1B0F0B"/>
                </a:solidFill>
                <a:latin typeface="Verdana"/>
                <a:cs typeface="Verdana"/>
              </a:rPr>
              <a:t>kandungan</a:t>
            </a:r>
            <a:r>
              <a:rPr sz="2000" b="1" spc="-60" dirty="0">
                <a:solidFill>
                  <a:srgbClr val="1B0F0B"/>
                </a:solidFill>
                <a:latin typeface="Verdana"/>
                <a:cs typeface="Verdana"/>
              </a:rPr>
              <a:t> </a:t>
            </a:r>
            <a:r>
              <a:rPr sz="2000" b="1" spc="100" dirty="0">
                <a:solidFill>
                  <a:srgbClr val="1B0F0B"/>
                </a:solidFill>
                <a:latin typeface="Verdana"/>
                <a:cs typeface="Verdana"/>
              </a:rPr>
              <a:t>NaCl.</a:t>
            </a:r>
            <a:endParaRPr sz="2000">
              <a:latin typeface="Verdana"/>
              <a:cs typeface="Verdana"/>
            </a:endParaRPr>
          </a:p>
          <a:p>
            <a:pPr marL="3175" algn="ctr">
              <a:lnSpc>
                <a:spcPct val="100000"/>
              </a:lnSpc>
              <a:spcBef>
                <a:spcPts val="95"/>
              </a:spcBef>
            </a:pPr>
            <a:r>
              <a:rPr sz="2000" b="1" spc="170" dirty="0">
                <a:solidFill>
                  <a:srgbClr val="1B0F0B"/>
                </a:solidFill>
                <a:latin typeface="Verdana"/>
                <a:cs typeface="Verdana"/>
              </a:rPr>
              <a:t>Karena</a:t>
            </a:r>
            <a:r>
              <a:rPr sz="2000" b="1" spc="-75" dirty="0">
                <a:solidFill>
                  <a:srgbClr val="1B0F0B"/>
                </a:solidFill>
                <a:latin typeface="Verdana"/>
                <a:cs typeface="Verdana"/>
              </a:rPr>
              <a:t> </a:t>
            </a:r>
            <a:r>
              <a:rPr sz="2000" b="1" spc="125" dirty="0">
                <a:solidFill>
                  <a:srgbClr val="1B0F0B"/>
                </a:solidFill>
                <a:latin typeface="Verdana"/>
                <a:cs typeface="Verdana"/>
              </a:rPr>
              <a:t>banyak</a:t>
            </a:r>
            <a:endParaRPr sz="2000">
              <a:latin typeface="Verdana"/>
              <a:cs typeface="Verdana"/>
            </a:endParaRPr>
          </a:p>
          <a:p>
            <a:pPr marL="154305" marR="144780" indent="-635" algn="ctr">
              <a:lnSpc>
                <a:spcPct val="104200"/>
              </a:lnSpc>
              <a:spcBef>
                <a:spcPts val="5"/>
              </a:spcBef>
            </a:pPr>
            <a:r>
              <a:rPr sz="2000" b="1" spc="155" dirty="0">
                <a:solidFill>
                  <a:srgbClr val="1B0F0B"/>
                </a:solidFill>
                <a:latin typeface="Verdana"/>
                <a:cs typeface="Verdana"/>
              </a:rPr>
              <a:t>mengandung </a:t>
            </a:r>
            <a:r>
              <a:rPr sz="2000" b="1" spc="170" dirty="0">
                <a:solidFill>
                  <a:srgbClr val="1B0F0B"/>
                </a:solidFill>
                <a:latin typeface="Verdana"/>
                <a:cs typeface="Verdana"/>
              </a:rPr>
              <a:t>garam </a:t>
            </a:r>
            <a:r>
              <a:rPr sz="2000" b="1" spc="175" dirty="0">
                <a:solidFill>
                  <a:srgbClr val="1B0F0B"/>
                </a:solidFill>
                <a:latin typeface="Verdana"/>
                <a:cs typeface="Verdana"/>
              </a:rPr>
              <a:t> </a:t>
            </a:r>
            <a:r>
              <a:rPr sz="2000" b="1" spc="80" dirty="0">
                <a:solidFill>
                  <a:srgbClr val="1B0F0B"/>
                </a:solidFill>
                <a:latin typeface="Verdana"/>
                <a:cs typeface="Verdana"/>
              </a:rPr>
              <a:t>(NaCl) </a:t>
            </a:r>
            <a:r>
              <a:rPr sz="2000" b="1" spc="190" dirty="0">
                <a:solidFill>
                  <a:srgbClr val="1B0F0B"/>
                </a:solidFill>
                <a:latin typeface="Verdana"/>
                <a:cs typeface="Verdana"/>
              </a:rPr>
              <a:t>air </a:t>
            </a:r>
            <a:r>
              <a:rPr sz="2000" b="1" spc="155" dirty="0">
                <a:solidFill>
                  <a:srgbClr val="1B0F0B"/>
                </a:solidFill>
                <a:latin typeface="Verdana"/>
                <a:cs typeface="Verdana"/>
              </a:rPr>
              <a:t>laut </a:t>
            </a:r>
            <a:r>
              <a:rPr sz="2000" b="1" spc="175" dirty="0">
                <a:solidFill>
                  <a:srgbClr val="1B0F0B"/>
                </a:solidFill>
                <a:latin typeface="Verdana"/>
                <a:cs typeface="Verdana"/>
              </a:rPr>
              <a:t>tidak </a:t>
            </a:r>
            <a:r>
              <a:rPr sz="2000" b="1" spc="180" dirty="0">
                <a:solidFill>
                  <a:srgbClr val="1B0F0B"/>
                </a:solidFill>
                <a:latin typeface="Verdana"/>
                <a:cs typeface="Verdana"/>
              </a:rPr>
              <a:t> </a:t>
            </a:r>
            <a:r>
              <a:rPr sz="2000" b="1" spc="175" dirty="0">
                <a:solidFill>
                  <a:srgbClr val="1B0F0B"/>
                </a:solidFill>
                <a:latin typeface="Verdana"/>
                <a:cs typeface="Verdana"/>
              </a:rPr>
              <a:t>memenuhi </a:t>
            </a:r>
            <a:r>
              <a:rPr sz="2000" b="1" spc="120" dirty="0">
                <a:solidFill>
                  <a:srgbClr val="1B0F0B"/>
                </a:solidFill>
                <a:latin typeface="Verdana"/>
                <a:cs typeface="Verdana"/>
              </a:rPr>
              <a:t>syarat </a:t>
            </a:r>
            <a:r>
              <a:rPr sz="2000" b="1" spc="125" dirty="0">
                <a:solidFill>
                  <a:srgbClr val="1B0F0B"/>
                </a:solidFill>
                <a:latin typeface="Verdana"/>
                <a:cs typeface="Verdana"/>
              </a:rPr>
              <a:t> </a:t>
            </a:r>
            <a:r>
              <a:rPr sz="2000" b="1" spc="100" dirty="0">
                <a:solidFill>
                  <a:srgbClr val="1B0F0B"/>
                </a:solidFill>
                <a:latin typeface="Verdana"/>
                <a:cs typeface="Verdana"/>
              </a:rPr>
              <a:t>sebagai</a:t>
            </a:r>
            <a:r>
              <a:rPr sz="2000" b="1" spc="-60" dirty="0">
                <a:solidFill>
                  <a:srgbClr val="1B0F0B"/>
                </a:solidFill>
                <a:latin typeface="Verdana"/>
                <a:cs typeface="Verdana"/>
              </a:rPr>
              <a:t> </a:t>
            </a:r>
            <a:r>
              <a:rPr sz="2000" b="1" spc="190" dirty="0">
                <a:solidFill>
                  <a:srgbClr val="1B0F0B"/>
                </a:solidFill>
                <a:latin typeface="Verdana"/>
                <a:cs typeface="Verdana"/>
              </a:rPr>
              <a:t>air</a:t>
            </a:r>
            <a:r>
              <a:rPr sz="2000" b="1" spc="-65" dirty="0">
                <a:solidFill>
                  <a:srgbClr val="1B0F0B"/>
                </a:solidFill>
                <a:latin typeface="Verdana"/>
                <a:cs typeface="Verdana"/>
              </a:rPr>
              <a:t> </a:t>
            </a:r>
            <a:r>
              <a:rPr sz="2000" b="1" spc="135" dirty="0">
                <a:solidFill>
                  <a:srgbClr val="1B0F0B"/>
                </a:solidFill>
                <a:latin typeface="Verdana"/>
                <a:cs typeface="Verdana"/>
              </a:rPr>
              <a:t>konsumsi.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5604" y="2035939"/>
            <a:ext cx="8992870" cy="1057910"/>
            <a:chOff x="75604" y="2035939"/>
            <a:chExt cx="8992870" cy="1057910"/>
          </a:xfrm>
        </p:grpSpPr>
        <p:sp>
          <p:nvSpPr>
            <p:cNvPr id="21" name="object 21"/>
            <p:cNvSpPr/>
            <p:nvPr/>
          </p:nvSpPr>
          <p:spPr>
            <a:xfrm>
              <a:off x="75604" y="2096412"/>
              <a:ext cx="996950" cy="996950"/>
            </a:xfrm>
            <a:custGeom>
              <a:avLst/>
              <a:gdLst/>
              <a:ahLst/>
              <a:cxnLst/>
              <a:rect l="l" t="t" r="r" b="b"/>
              <a:pathLst>
                <a:path w="996950" h="996950">
                  <a:moveTo>
                    <a:pt x="498164" y="0"/>
                  </a:moveTo>
                  <a:lnTo>
                    <a:pt x="546141" y="2281"/>
                  </a:lnTo>
                  <a:lnTo>
                    <a:pt x="592827" y="8988"/>
                  </a:lnTo>
                  <a:lnTo>
                    <a:pt x="638014" y="19909"/>
                  </a:lnTo>
                  <a:lnTo>
                    <a:pt x="681494" y="34837"/>
                  </a:lnTo>
                  <a:lnTo>
                    <a:pt x="723057" y="53563"/>
                  </a:lnTo>
                  <a:lnTo>
                    <a:pt x="762494" y="75877"/>
                  </a:lnTo>
                  <a:lnTo>
                    <a:pt x="799598" y="101571"/>
                  </a:lnTo>
                  <a:lnTo>
                    <a:pt x="834159" y="130436"/>
                  </a:lnTo>
                  <a:lnTo>
                    <a:pt x="865968" y="162262"/>
                  </a:lnTo>
                  <a:lnTo>
                    <a:pt x="894816" y="196842"/>
                  </a:lnTo>
                  <a:lnTo>
                    <a:pt x="920496" y="233965"/>
                  </a:lnTo>
                  <a:lnTo>
                    <a:pt x="942797" y="273423"/>
                  </a:lnTo>
                  <a:lnTo>
                    <a:pt x="961512" y="315007"/>
                  </a:lnTo>
                  <a:lnTo>
                    <a:pt x="976432" y="358508"/>
                  </a:lnTo>
                  <a:lnTo>
                    <a:pt x="987347" y="403717"/>
                  </a:lnTo>
                  <a:lnTo>
                    <a:pt x="994049" y="450426"/>
                  </a:lnTo>
                  <a:lnTo>
                    <a:pt x="996330" y="498424"/>
                  </a:lnTo>
                  <a:lnTo>
                    <a:pt x="994049" y="546423"/>
                  </a:lnTo>
                  <a:lnTo>
                    <a:pt x="987347" y="593130"/>
                  </a:lnTo>
                  <a:lnTo>
                    <a:pt x="976432" y="638338"/>
                  </a:lnTo>
                  <a:lnTo>
                    <a:pt x="961512" y="681837"/>
                  </a:lnTo>
                  <a:lnTo>
                    <a:pt x="942797" y="723419"/>
                  </a:lnTo>
                  <a:lnTo>
                    <a:pt x="920496" y="762875"/>
                  </a:lnTo>
                  <a:lnTo>
                    <a:pt x="894816" y="799996"/>
                  </a:lnTo>
                  <a:lnTo>
                    <a:pt x="865968" y="834572"/>
                  </a:lnTo>
                  <a:lnTo>
                    <a:pt x="834159" y="866396"/>
                  </a:lnTo>
                  <a:lnTo>
                    <a:pt x="799598" y="895258"/>
                  </a:lnTo>
                  <a:lnTo>
                    <a:pt x="762494" y="920949"/>
                  </a:lnTo>
                  <a:lnTo>
                    <a:pt x="723057" y="943261"/>
                  </a:lnTo>
                  <a:lnTo>
                    <a:pt x="681494" y="961984"/>
                  </a:lnTo>
                  <a:lnTo>
                    <a:pt x="638015" y="976911"/>
                  </a:lnTo>
                  <a:lnTo>
                    <a:pt x="592827" y="987831"/>
                  </a:lnTo>
                  <a:lnTo>
                    <a:pt x="546141" y="994536"/>
                  </a:lnTo>
                  <a:lnTo>
                    <a:pt x="498165" y="996818"/>
                  </a:lnTo>
                  <a:lnTo>
                    <a:pt x="450188" y="994536"/>
                  </a:lnTo>
                  <a:lnTo>
                    <a:pt x="403502" y="987831"/>
                  </a:lnTo>
                  <a:lnTo>
                    <a:pt x="358315" y="976911"/>
                  </a:lnTo>
                  <a:lnTo>
                    <a:pt x="314835" y="961984"/>
                  </a:lnTo>
                  <a:lnTo>
                    <a:pt x="273272" y="943261"/>
                  </a:lnTo>
                  <a:lnTo>
                    <a:pt x="233835" y="920949"/>
                  </a:lnTo>
                  <a:lnTo>
                    <a:pt x="196731" y="895258"/>
                  </a:lnTo>
                  <a:lnTo>
                    <a:pt x="162170" y="866396"/>
                  </a:lnTo>
                  <a:lnTo>
                    <a:pt x="130361" y="834572"/>
                  </a:lnTo>
                  <a:lnTo>
                    <a:pt x="101513" y="799996"/>
                  </a:lnTo>
                  <a:lnTo>
                    <a:pt x="75833" y="762875"/>
                  </a:lnTo>
                  <a:lnTo>
                    <a:pt x="53532" y="723419"/>
                  </a:lnTo>
                  <a:lnTo>
                    <a:pt x="34817" y="681837"/>
                  </a:lnTo>
                  <a:lnTo>
                    <a:pt x="19897" y="638338"/>
                  </a:lnTo>
                  <a:lnTo>
                    <a:pt x="8982" y="593130"/>
                  </a:lnTo>
                  <a:lnTo>
                    <a:pt x="2280" y="546423"/>
                  </a:lnTo>
                  <a:lnTo>
                    <a:pt x="0" y="498424"/>
                  </a:lnTo>
                  <a:lnTo>
                    <a:pt x="2280" y="450426"/>
                  </a:lnTo>
                  <a:lnTo>
                    <a:pt x="8982" y="403717"/>
                  </a:lnTo>
                  <a:lnTo>
                    <a:pt x="19897" y="358508"/>
                  </a:lnTo>
                  <a:lnTo>
                    <a:pt x="34817" y="315007"/>
                  </a:lnTo>
                  <a:lnTo>
                    <a:pt x="53532" y="273423"/>
                  </a:lnTo>
                  <a:lnTo>
                    <a:pt x="75833" y="233965"/>
                  </a:lnTo>
                  <a:lnTo>
                    <a:pt x="101513" y="196842"/>
                  </a:lnTo>
                  <a:lnTo>
                    <a:pt x="130361" y="162262"/>
                  </a:lnTo>
                  <a:lnTo>
                    <a:pt x="162170" y="130436"/>
                  </a:lnTo>
                  <a:lnTo>
                    <a:pt x="196731" y="101571"/>
                  </a:lnTo>
                  <a:lnTo>
                    <a:pt x="233835" y="75877"/>
                  </a:lnTo>
                  <a:lnTo>
                    <a:pt x="273272" y="53563"/>
                  </a:lnTo>
                  <a:lnTo>
                    <a:pt x="314835" y="34837"/>
                  </a:lnTo>
                  <a:lnTo>
                    <a:pt x="358314" y="19909"/>
                  </a:lnTo>
                  <a:lnTo>
                    <a:pt x="403502" y="8988"/>
                  </a:lnTo>
                  <a:lnTo>
                    <a:pt x="450188" y="2281"/>
                  </a:lnTo>
                  <a:lnTo>
                    <a:pt x="498164" y="0"/>
                  </a:lnTo>
                  <a:close/>
                </a:path>
              </a:pathLst>
            </a:custGeom>
            <a:solidFill>
              <a:srgbClr val="FFD2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94678" y="2326512"/>
              <a:ext cx="558800" cy="536575"/>
            </a:xfrm>
            <a:custGeom>
              <a:avLst/>
              <a:gdLst/>
              <a:ahLst/>
              <a:cxnLst/>
              <a:rect l="l" t="t" r="r" b="b"/>
              <a:pathLst>
                <a:path w="558800" h="536575">
                  <a:moveTo>
                    <a:pt x="299847" y="485127"/>
                  </a:moveTo>
                  <a:lnTo>
                    <a:pt x="297002" y="464413"/>
                  </a:lnTo>
                  <a:lnTo>
                    <a:pt x="286080" y="445477"/>
                  </a:lnTo>
                  <a:lnTo>
                    <a:pt x="128028" y="268325"/>
                  </a:lnTo>
                  <a:lnTo>
                    <a:pt x="285089" y="91198"/>
                  </a:lnTo>
                  <a:lnTo>
                    <a:pt x="296138" y="72682"/>
                  </a:lnTo>
                  <a:lnTo>
                    <a:pt x="299212" y="51904"/>
                  </a:lnTo>
                  <a:lnTo>
                    <a:pt x="294233" y="31521"/>
                  </a:lnTo>
                  <a:lnTo>
                    <a:pt x="281089" y="14135"/>
                  </a:lnTo>
                  <a:lnTo>
                    <a:pt x="262585" y="3073"/>
                  </a:lnTo>
                  <a:lnTo>
                    <a:pt x="241820" y="0"/>
                  </a:lnTo>
                  <a:lnTo>
                    <a:pt x="221437" y="4991"/>
                  </a:lnTo>
                  <a:lnTo>
                    <a:pt x="204063" y="18135"/>
                  </a:lnTo>
                  <a:lnTo>
                    <a:pt x="13004" y="232308"/>
                  </a:lnTo>
                  <a:lnTo>
                    <a:pt x="13004" y="233299"/>
                  </a:lnTo>
                  <a:lnTo>
                    <a:pt x="11988" y="234302"/>
                  </a:lnTo>
                  <a:lnTo>
                    <a:pt x="10998" y="236308"/>
                  </a:lnTo>
                  <a:lnTo>
                    <a:pt x="9994" y="237312"/>
                  </a:lnTo>
                  <a:lnTo>
                    <a:pt x="8991" y="239306"/>
                  </a:lnTo>
                  <a:lnTo>
                    <a:pt x="6997" y="241312"/>
                  </a:lnTo>
                  <a:lnTo>
                    <a:pt x="4991" y="245313"/>
                  </a:lnTo>
                  <a:lnTo>
                    <a:pt x="4991" y="246316"/>
                  </a:lnTo>
                  <a:lnTo>
                    <a:pt x="2997" y="250317"/>
                  </a:lnTo>
                  <a:lnTo>
                    <a:pt x="1993" y="251320"/>
                  </a:lnTo>
                  <a:lnTo>
                    <a:pt x="1993" y="255320"/>
                  </a:lnTo>
                  <a:lnTo>
                    <a:pt x="990" y="256324"/>
                  </a:lnTo>
                  <a:lnTo>
                    <a:pt x="990" y="258318"/>
                  </a:lnTo>
                  <a:lnTo>
                    <a:pt x="0" y="260324"/>
                  </a:lnTo>
                  <a:lnTo>
                    <a:pt x="0" y="266331"/>
                  </a:lnTo>
                  <a:lnTo>
                    <a:pt x="990" y="269341"/>
                  </a:lnTo>
                  <a:lnTo>
                    <a:pt x="990" y="276339"/>
                  </a:lnTo>
                  <a:lnTo>
                    <a:pt x="1993" y="277342"/>
                  </a:lnTo>
                  <a:lnTo>
                    <a:pt x="1993" y="281343"/>
                  </a:lnTo>
                  <a:lnTo>
                    <a:pt x="2997" y="282346"/>
                  </a:lnTo>
                  <a:lnTo>
                    <a:pt x="2997" y="284340"/>
                  </a:lnTo>
                  <a:lnTo>
                    <a:pt x="3987" y="286346"/>
                  </a:lnTo>
                  <a:lnTo>
                    <a:pt x="3987" y="287350"/>
                  </a:lnTo>
                  <a:lnTo>
                    <a:pt x="4991" y="289344"/>
                  </a:lnTo>
                  <a:lnTo>
                    <a:pt x="4991" y="291350"/>
                  </a:lnTo>
                  <a:lnTo>
                    <a:pt x="5994" y="292354"/>
                  </a:lnTo>
                  <a:lnTo>
                    <a:pt x="6997" y="294360"/>
                  </a:lnTo>
                  <a:lnTo>
                    <a:pt x="7988" y="295351"/>
                  </a:lnTo>
                  <a:lnTo>
                    <a:pt x="8991" y="297357"/>
                  </a:lnTo>
                  <a:lnTo>
                    <a:pt x="9994" y="298361"/>
                  </a:lnTo>
                  <a:lnTo>
                    <a:pt x="10998" y="300355"/>
                  </a:lnTo>
                  <a:lnTo>
                    <a:pt x="11988" y="301358"/>
                  </a:lnTo>
                  <a:lnTo>
                    <a:pt x="13004" y="303364"/>
                  </a:lnTo>
                  <a:lnTo>
                    <a:pt x="13004" y="304368"/>
                  </a:lnTo>
                  <a:lnTo>
                    <a:pt x="13995" y="305358"/>
                  </a:lnTo>
                  <a:lnTo>
                    <a:pt x="205054" y="518528"/>
                  </a:lnTo>
                  <a:lnTo>
                    <a:pt x="214007" y="526415"/>
                  </a:lnTo>
                  <a:lnTo>
                    <a:pt x="224066" y="532041"/>
                  </a:lnTo>
                  <a:lnTo>
                    <a:pt x="234886" y="535419"/>
                  </a:lnTo>
                  <a:lnTo>
                    <a:pt x="246075" y="536536"/>
                  </a:lnTo>
                  <a:lnTo>
                    <a:pt x="255778" y="535622"/>
                  </a:lnTo>
                  <a:lnTo>
                    <a:pt x="265201" y="532917"/>
                  </a:lnTo>
                  <a:lnTo>
                    <a:pt x="274066" y="528523"/>
                  </a:lnTo>
                  <a:lnTo>
                    <a:pt x="282079" y="522541"/>
                  </a:lnTo>
                  <a:lnTo>
                    <a:pt x="294805" y="505282"/>
                  </a:lnTo>
                  <a:lnTo>
                    <a:pt x="299847" y="485127"/>
                  </a:lnTo>
                  <a:close/>
                </a:path>
                <a:path w="558800" h="536575">
                  <a:moveTo>
                    <a:pt x="558304" y="51904"/>
                  </a:moveTo>
                  <a:lnTo>
                    <a:pt x="553313" y="31521"/>
                  </a:lnTo>
                  <a:lnTo>
                    <a:pt x="540169" y="14135"/>
                  </a:lnTo>
                  <a:lnTo>
                    <a:pt x="521665" y="3073"/>
                  </a:lnTo>
                  <a:lnTo>
                    <a:pt x="500913" y="0"/>
                  </a:lnTo>
                  <a:lnTo>
                    <a:pt x="480529" y="4991"/>
                  </a:lnTo>
                  <a:lnTo>
                    <a:pt x="463143" y="18135"/>
                  </a:lnTo>
                  <a:lnTo>
                    <a:pt x="272084" y="233299"/>
                  </a:lnTo>
                  <a:lnTo>
                    <a:pt x="272084" y="234302"/>
                  </a:lnTo>
                  <a:lnTo>
                    <a:pt x="271081" y="235305"/>
                  </a:lnTo>
                  <a:lnTo>
                    <a:pt x="270090" y="237312"/>
                  </a:lnTo>
                  <a:lnTo>
                    <a:pt x="269074" y="238315"/>
                  </a:lnTo>
                  <a:lnTo>
                    <a:pt x="268084" y="240309"/>
                  </a:lnTo>
                  <a:lnTo>
                    <a:pt x="266077" y="242316"/>
                  </a:lnTo>
                  <a:lnTo>
                    <a:pt x="264083" y="246316"/>
                  </a:lnTo>
                  <a:lnTo>
                    <a:pt x="264083" y="247319"/>
                  </a:lnTo>
                  <a:lnTo>
                    <a:pt x="262077" y="251320"/>
                  </a:lnTo>
                  <a:lnTo>
                    <a:pt x="261073" y="252323"/>
                  </a:lnTo>
                  <a:lnTo>
                    <a:pt x="261073" y="256324"/>
                  </a:lnTo>
                  <a:lnTo>
                    <a:pt x="260083" y="257327"/>
                  </a:lnTo>
                  <a:lnTo>
                    <a:pt x="260083" y="259321"/>
                  </a:lnTo>
                  <a:lnTo>
                    <a:pt x="259080" y="261327"/>
                  </a:lnTo>
                  <a:lnTo>
                    <a:pt x="259080" y="276339"/>
                  </a:lnTo>
                  <a:lnTo>
                    <a:pt x="260083" y="277342"/>
                  </a:lnTo>
                  <a:lnTo>
                    <a:pt x="260083" y="281343"/>
                  </a:lnTo>
                  <a:lnTo>
                    <a:pt x="261073" y="282346"/>
                  </a:lnTo>
                  <a:lnTo>
                    <a:pt x="261073" y="284340"/>
                  </a:lnTo>
                  <a:lnTo>
                    <a:pt x="262077" y="286346"/>
                  </a:lnTo>
                  <a:lnTo>
                    <a:pt x="262077" y="287350"/>
                  </a:lnTo>
                  <a:lnTo>
                    <a:pt x="263080" y="289344"/>
                  </a:lnTo>
                  <a:lnTo>
                    <a:pt x="263080" y="291350"/>
                  </a:lnTo>
                  <a:lnTo>
                    <a:pt x="264083" y="292354"/>
                  </a:lnTo>
                  <a:lnTo>
                    <a:pt x="265074" y="294360"/>
                  </a:lnTo>
                  <a:lnTo>
                    <a:pt x="266077" y="295351"/>
                  </a:lnTo>
                  <a:lnTo>
                    <a:pt x="267081" y="297357"/>
                  </a:lnTo>
                  <a:lnTo>
                    <a:pt x="268084" y="298361"/>
                  </a:lnTo>
                  <a:lnTo>
                    <a:pt x="269074" y="300355"/>
                  </a:lnTo>
                  <a:lnTo>
                    <a:pt x="270090" y="301358"/>
                  </a:lnTo>
                  <a:lnTo>
                    <a:pt x="271081" y="303364"/>
                  </a:lnTo>
                  <a:lnTo>
                    <a:pt x="271081" y="304368"/>
                  </a:lnTo>
                  <a:lnTo>
                    <a:pt x="272084" y="305358"/>
                  </a:lnTo>
                  <a:lnTo>
                    <a:pt x="463143" y="518528"/>
                  </a:lnTo>
                  <a:lnTo>
                    <a:pt x="504151" y="536536"/>
                  </a:lnTo>
                  <a:lnTo>
                    <a:pt x="513867" y="535622"/>
                  </a:lnTo>
                  <a:lnTo>
                    <a:pt x="552894" y="505282"/>
                  </a:lnTo>
                  <a:lnTo>
                    <a:pt x="557923" y="485127"/>
                  </a:lnTo>
                  <a:lnTo>
                    <a:pt x="555078" y="464413"/>
                  </a:lnTo>
                  <a:lnTo>
                    <a:pt x="544169" y="445477"/>
                  </a:lnTo>
                  <a:lnTo>
                    <a:pt x="386118" y="268325"/>
                  </a:lnTo>
                  <a:lnTo>
                    <a:pt x="544169" y="91198"/>
                  </a:lnTo>
                  <a:lnTo>
                    <a:pt x="555218" y="72682"/>
                  </a:lnTo>
                  <a:lnTo>
                    <a:pt x="558304" y="519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011531" y="2035939"/>
              <a:ext cx="1056640" cy="1057275"/>
            </a:xfrm>
            <a:custGeom>
              <a:avLst/>
              <a:gdLst/>
              <a:ahLst/>
              <a:cxnLst/>
              <a:rect l="l" t="t" r="r" b="b"/>
              <a:pathLst>
                <a:path w="1056640" h="1057275">
                  <a:moveTo>
                    <a:pt x="528279" y="0"/>
                  </a:moveTo>
                  <a:lnTo>
                    <a:pt x="480195" y="2160"/>
                  </a:lnTo>
                  <a:lnTo>
                    <a:pt x="433321" y="8516"/>
                  </a:lnTo>
                  <a:lnTo>
                    <a:pt x="387842" y="18881"/>
                  </a:lnTo>
                  <a:lnTo>
                    <a:pt x="343946" y="33070"/>
                  </a:lnTo>
                  <a:lnTo>
                    <a:pt x="301818" y="50894"/>
                  </a:lnTo>
                  <a:lnTo>
                    <a:pt x="261647" y="72167"/>
                  </a:lnTo>
                  <a:lnTo>
                    <a:pt x="223617" y="96704"/>
                  </a:lnTo>
                  <a:lnTo>
                    <a:pt x="187916" y="124316"/>
                  </a:lnTo>
                  <a:lnTo>
                    <a:pt x="154729" y="154817"/>
                  </a:lnTo>
                  <a:lnTo>
                    <a:pt x="124244" y="188022"/>
                  </a:lnTo>
                  <a:lnTo>
                    <a:pt x="96648" y="223742"/>
                  </a:lnTo>
                  <a:lnTo>
                    <a:pt x="72125" y="261792"/>
                  </a:lnTo>
                  <a:lnTo>
                    <a:pt x="50864" y="301984"/>
                  </a:lnTo>
                  <a:lnTo>
                    <a:pt x="33050" y="344133"/>
                  </a:lnTo>
                  <a:lnTo>
                    <a:pt x="18870" y="388051"/>
                  </a:lnTo>
                  <a:lnTo>
                    <a:pt x="8511" y="433552"/>
                  </a:lnTo>
                  <a:lnTo>
                    <a:pt x="2158" y="480449"/>
                  </a:lnTo>
                  <a:lnTo>
                    <a:pt x="0" y="528555"/>
                  </a:lnTo>
                  <a:lnTo>
                    <a:pt x="2158" y="576661"/>
                  </a:lnTo>
                  <a:lnTo>
                    <a:pt x="8511" y="623557"/>
                  </a:lnTo>
                  <a:lnTo>
                    <a:pt x="18870" y="669057"/>
                  </a:lnTo>
                  <a:lnTo>
                    <a:pt x="33050" y="712973"/>
                  </a:lnTo>
                  <a:lnTo>
                    <a:pt x="50864" y="755119"/>
                  </a:lnTo>
                  <a:lnTo>
                    <a:pt x="72126" y="795310"/>
                  </a:lnTo>
                  <a:lnTo>
                    <a:pt x="96648" y="833357"/>
                  </a:lnTo>
                  <a:lnTo>
                    <a:pt x="124245" y="869075"/>
                  </a:lnTo>
                  <a:lnTo>
                    <a:pt x="154730" y="902276"/>
                  </a:lnTo>
                  <a:lnTo>
                    <a:pt x="187916" y="932775"/>
                  </a:lnTo>
                  <a:lnTo>
                    <a:pt x="223617" y="960385"/>
                  </a:lnTo>
                  <a:lnTo>
                    <a:pt x="261647" y="984918"/>
                  </a:lnTo>
                  <a:lnTo>
                    <a:pt x="301819" y="1006189"/>
                  </a:lnTo>
                  <a:lnTo>
                    <a:pt x="343946" y="1024012"/>
                  </a:lnTo>
                  <a:lnTo>
                    <a:pt x="387842" y="1038198"/>
                  </a:lnTo>
                  <a:lnTo>
                    <a:pt x="433321" y="1048562"/>
                  </a:lnTo>
                  <a:lnTo>
                    <a:pt x="480196" y="1054918"/>
                  </a:lnTo>
                  <a:lnTo>
                    <a:pt x="528280" y="1057077"/>
                  </a:lnTo>
                  <a:lnTo>
                    <a:pt x="576364" y="1054918"/>
                  </a:lnTo>
                  <a:lnTo>
                    <a:pt x="623239" y="1048562"/>
                  </a:lnTo>
                  <a:lnTo>
                    <a:pt x="668717" y="1038198"/>
                  </a:lnTo>
                  <a:lnTo>
                    <a:pt x="712614" y="1024012"/>
                  </a:lnTo>
                  <a:lnTo>
                    <a:pt x="754741" y="1006189"/>
                  </a:lnTo>
                  <a:lnTo>
                    <a:pt x="794913" y="984918"/>
                  </a:lnTo>
                  <a:lnTo>
                    <a:pt x="832942" y="960385"/>
                  </a:lnTo>
                  <a:lnTo>
                    <a:pt x="868644" y="932775"/>
                  </a:lnTo>
                  <a:lnTo>
                    <a:pt x="901830" y="902276"/>
                  </a:lnTo>
                  <a:lnTo>
                    <a:pt x="932315" y="869075"/>
                  </a:lnTo>
                  <a:lnTo>
                    <a:pt x="959912" y="833357"/>
                  </a:lnTo>
                  <a:lnTo>
                    <a:pt x="984434" y="795310"/>
                  </a:lnTo>
                  <a:lnTo>
                    <a:pt x="1005695" y="755120"/>
                  </a:lnTo>
                  <a:lnTo>
                    <a:pt x="1023509" y="712973"/>
                  </a:lnTo>
                  <a:lnTo>
                    <a:pt x="1037689" y="669057"/>
                  </a:lnTo>
                  <a:lnTo>
                    <a:pt x="1048048" y="623557"/>
                  </a:lnTo>
                  <a:lnTo>
                    <a:pt x="1054401" y="576661"/>
                  </a:lnTo>
                  <a:lnTo>
                    <a:pt x="1056560" y="528555"/>
                  </a:lnTo>
                  <a:lnTo>
                    <a:pt x="1054401" y="480449"/>
                  </a:lnTo>
                  <a:lnTo>
                    <a:pt x="1048048" y="433552"/>
                  </a:lnTo>
                  <a:lnTo>
                    <a:pt x="1037689" y="388051"/>
                  </a:lnTo>
                  <a:lnTo>
                    <a:pt x="1023509" y="344133"/>
                  </a:lnTo>
                  <a:lnTo>
                    <a:pt x="1005695" y="301985"/>
                  </a:lnTo>
                  <a:lnTo>
                    <a:pt x="984434" y="261792"/>
                  </a:lnTo>
                  <a:lnTo>
                    <a:pt x="959911" y="223742"/>
                  </a:lnTo>
                  <a:lnTo>
                    <a:pt x="932314" y="188022"/>
                  </a:lnTo>
                  <a:lnTo>
                    <a:pt x="901830" y="154818"/>
                  </a:lnTo>
                  <a:lnTo>
                    <a:pt x="868643" y="124316"/>
                  </a:lnTo>
                  <a:lnTo>
                    <a:pt x="832942" y="96704"/>
                  </a:lnTo>
                  <a:lnTo>
                    <a:pt x="794912" y="72167"/>
                  </a:lnTo>
                  <a:lnTo>
                    <a:pt x="754740" y="50894"/>
                  </a:lnTo>
                  <a:lnTo>
                    <a:pt x="712613" y="33070"/>
                  </a:lnTo>
                  <a:lnTo>
                    <a:pt x="668717" y="18881"/>
                  </a:lnTo>
                  <a:lnTo>
                    <a:pt x="623238" y="8516"/>
                  </a:lnTo>
                  <a:lnTo>
                    <a:pt x="576363" y="2160"/>
                  </a:lnTo>
                  <a:lnTo>
                    <a:pt x="528279" y="0"/>
                  </a:lnTo>
                  <a:close/>
                </a:path>
              </a:pathLst>
            </a:custGeom>
            <a:solidFill>
              <a:srgbClr val="FFD2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243709" y="2279941"/>
              <a:ext cx="592455" cy="569595"/>
            </a:xfrm>
            <a:custGeom>
              <a:avLst/>
              <a:gdLst/>
              <a:ahLst/>
              <a:cxnLst/>
              <a:rect l="l" t="t" r="r" b="b"/>
              <a:pathLst>
                <a:path w="592454" h="569594">
                  <a:moveTo>
                    <a:pt x="317309" y="277139"/>
                  </a:moveTo>
                  <a:lnTo>
                    <a:pt x="316255" y="275005"/>
                  </a:lnTo>
                  <a:lnTo>
                    <a:pt x="316255" y="272884"/>
                  </a:lnTo>
                  <a:lnTo>
                    <a:pt x="315188" y="271818"/>
                  </a:lnTo>
                  <a:lnTo>
                    <a:pt x="315188" y="267589"/>
                  </a:lnTo>
                  <a:lnTo>
                    <a:pt x="314121" y="266522"/>
                  </a:lnTo>
                  <a:lnTo>
                    <a:pt x="312000" y="262267"/>
                  </a:lnTo>
                  <a:lnTo>
                    <a:pt x="312000" y="261213"/>
                  </a:lnTo>
                  <a:lnTo>
                    <a:pt x="309880" y="256971"/>
                  </a:lnTo>
                  <a:lnTo>
                    <a:pt x="307759" y="254850"/>
                  </a:lnTo>
                  <a:lnTo>
                    <a:pt x="306705" y="252730"/>
                  </a:lnTo>
                  <a:lnTo>
                    <a:pt x="305638" y="251663"/>
                  </a:lnTo>
                  <a:lnTo>
                    <a:pt x="304584" y="249542"/>
                  </a:lnTo>
                  <a:lnTo>
                    <a:pt x="303517" y="248475"/>
                  </a:lnTo>
                  <a:lnTo>
                    <a:pt x="303517" y="247408"/>
                  </a:lnTo>
                  <a:lnTo>
                    <a:pt x="100901" y="19240"/>
                  </a:lnTo>
                  <a:lnTo>
                    <a:pt x="82473" y="5295"/>
                  </a:lnTo>
                  <a:lnTo>
                    <a:pt x="60858" y="0"/>
                  </a:lnTo>
                  <a:lnTo>
                    <a:pt x="38849" y="3276"/>
                  </a:lnTo>
                  <a:lnTo>
                    <a:pt x="19227" y="14998"/>
                  </a:lnTo>
                  <a:lnTo>
                    <a:pt x="5283" y="33439"/>
                  </a:lnTo>
                  <a:lnTo>
                    <a:pt x="0" y="55054"/>
                  </a:lnTo>
                  <a:lnTo>
                    <a:pt x="3263" y="77076"/>
                  </a:lnTo>
                  <a:lnTo>
                    <a:pt x="14986" y="96710"/>
                  </a:lnTo>
                  <a:lnTo>
                    <a:pt x="182587" y="284556"/>
                  </a:lnTo>
                  <a:lnTo>
                    <a:pt x="14986" y="472414"/>
                  </a:lnTo>
                  <a:lnTo>
                    <a:pt x="3416" y="492493"/>
                  </a:lnTo>
                  <a:lnTo>
                    <a:pt x="393" y="514464"/>
                  </a:lnTo>
                  <a:lnTo>
                    <a:pt x="5740" y="535838"/>
                  </a:lnTo>
                  <a:lnTo>
                    <a:pt x="37122" y="565137"/>
                  </a:lnTo>
                  <a:lnTo>
                    <a:pt x="57416" y="568985"/>
                  </a:lnTo>
                  <a:lnTo>
                    <a:pt x="69291" y="567791"/>
                  </a:lnTo>
                  <a:lnTo>
                    <a:pt x="80759" y="564210"/>
                  </a:lnTo>
                  <a:lnTo>
                    <a:pt x="91427" y="558241"/>
                  </a:lnTo>
                  <a:lnTo>
                    <a:pt x="100901" y="549884"/>
                  </a:lnTo>
                  <a:lnTo>
                    <a:pt x="303517" y="323824"/>
                  </a:lnTo>
                  <a:lnTo>
                    <a:pt x="304584" y="322770"/>
                  </a:lnTo>
                  <a:lnTo>
                    <a:pt x="304584" y="321703"/>
                  </a:lnTo>
                  <a:lnTo>
                    <a:pt x="305638" y="319582"/>
                  </a:lnTo>
                  <a:lnTo>
                    <a:pt x="306705" y="318528"/>
                  </a:lnTo>
                  <a:lnTo>
                    <a:pt x="307759" y="316407"/>
                  </a:lnTo>
                  <a:lnTo>
                    <a:pt x="308825" y="315341"/>
                  </a:lnTo>
                  <a:lnTo>
                    <a:pt x="309880" y="313220"/>
                  </a:lnTo>
                  <a:lnTo>
                    <a:pt x="310946" y="312153"/>
                  </a:lnTo>
                  <a:lnTo>
                    <a:pt x="312000" y="310032"/>
                  </a:lnTo>
                  <a:lnTo>
                    <a:pt x="313067" y="308965"/>
                  </a:lnTo>
                  <a:lnTo>
                    <a:pt x="313067" y="306844"/>
                  </a:lnTo>
                  <a:lnTo>
                    <a:pt x="314121" y="304723"/>
                  </a:lnTo>
                  <a:lnTo>
                    <a:pt x="314121" y="303669"/>
                  </a:lnTo>
                  <a:lnTo>
                    <a:pt x="315188" y="301548"/>
                  </a:lnTo>
                  <a:lnTo>
                    <a:pt x="315188" y="299415"/>
                  </a:lnTo>
                  <a:lnTo>
                    <a:pt x="316255" y="298348"/>
                  </a:lnTo>
                  <a:lnTo>
                    <a:pt x="316255" y="294119"/>
                  </a:lnTo>
                  <a:lnTo>
                    <a:pt x="317309" y="293052"/>
                  </a:lnTo>
                  <a:lnTo>
                    <a:pt x="317309" y="277139"/>
                  </a:lnTo>
                  <a:close/>
                </a:path>
                <a:path w="592454" h="569594">
                  <a:moveTo>
                    <a:pt x="592061" y="276072"/>
                  </a:moveTo>
                  <a:lnTo>
                    <a:pt x="590994" y="273939"/>
                  </a:lnTo>
                  <a:lnTo>
                    <a:pt x="590994" y="271818"/>
                  </a:lnTo>
                  <a:lnTo>
                    <a:pt x="589927" y="270764"/>
                  </a:lnTo>
                  <a:lnTo>
                    <a:pt x="589927" y="266522"/>
                  </a:lnTo>
                  <a:lnTo>
                    <a:pt x="588873" y="265468"/>
                  </a:lnTo>
                  <a:lnTo>
                    <a:pt x="586752" y="261213"/>
                  </a:lnTo>
                  <a:lnTo>
                    <a:pt x="586752" y="260146"/>
                  </a:lnTo>
                  <a:lnTo>
                    <a:pt x="584631" y="255905"/>
                  </a:lnTo>
                  <a:lnTo>
                    <a:pt x="582510" y="253784"/>
                  </a:lnTo>
                  <a:lnTo>
                    <a:pt x="581456" y="251663"/>
                  </a:lnTo>
                  <a:lnTo>
                    <a:pt x="580390" y="250596"/>
                  </a:lnTo>
                  <a:lnTo>
                    <a:pt x="579335" y="248475"/>
                  </a:lnTo>
                  <a:lnTo>
                    <a:pt x="578269" y="247408"/>
                  </a:lnTo>
                  <a:lnTo>
                    <a:pt x="578269" y="246354"/>
                  </a:lnTo>
                  <a:lnTo>
                    <a:pt x="375653" y="19240"/>
                  </a:lnTo>
                  <a:lnTo>
                    <a:pt x="357225" y="5295"/>
                  </a:lnTo>
                  <a:lnTo>
                    <a:pt x="335610" y="0"/>
                  </a:lnTo>
                  <a:lnTo>
                    <a:pt x="313601" y="3276"/>
                  </a:lnTo>
                  <a:lnTo>
                    <a:pt x="293979" y="14998"/>
                  </a:lnTo>
                  <a:lnTo>
                    <a:pt x="280035" y="33439"/>
                  </a:lnTo>
                  <a:lnTo>
                    <a:pt x="274739" y="55054"/>
                  </a:lnTo>
                  <a:lnTo>
                    <a:pt x="278015" y="77076"/>
                  </a:lnTo>
                  <a:lnTo>
                    <a:pt x="289725" y="96710"/>
                  </a:lnTo>
                  <a:lnTo>
                    <a:pt x="456272" y="284556"/>
                  </a:lnTo>
                  <a:lnTo>
                    <a:pt x="288671" y="472414"/>
                  </a:lnTo>
                  <a:lnTo>
                    <a:pt x="277101" y="492493"/>
                  </a:lnTo>
                  <a:lnTo>
                    <a:pt x="274091" y="514464"/>
                  </a:lnTo>
                  <a:lnTo>
                    <a:pt x="279425" y="535838"/>
                  </a:lnTo>
                  <a:lnTo>
                    <a:pt x="310819" y="565137"/>
                  </a:lnTo>
                  <a:lnTo>
                    <a:pt x="331101" y="568985"/>
                  </a:lnTo>
                  <a:lnTo>
                    <a:pt x="342963" y="567791"/>
                  </a:lnTo>
                  <a:lnTo>
                    <a:pt x="354444" y="564210"/>
                  </a:lnTo>
                  <a:lnTo>
                    <a:pt x="365112" y="558241"/>
                  </a:lnTo>
                  <a:lnTo>
                    <a:pt x="374599" y="549884"/>
                  </a:lnTo>
                  <a:lnTo>
                    <a:pt x="577215" y="323824"/>
                  </a:lnTo>
                  <a:lnTo>
                    <a:pt x="578269" y="322770"/>
                  </a:lnTo>
                  <a:lnTo>
                    <a:pt x="578269" y="321703"/>
                  </a:lnTo>
                  <a:lnTo>
                    <a:pt x="579335" y="319582"/>
                  </a:lnTo>
                  <a:lnTo>
                    <a:pt x="580390" y="318528"/>
                  </a:lnTo>
                  <a:lnTo>
                    <a:pt x="581456" y="316407"/>
                  </a:lnTo>
                  <a:lnTo>
                    <a:pt x="582510" y="315341"/>
                  </a:lnTo>
                  <a:lnTo>
                    <a:pt x="583577" y="313220"/>
                  </a:lnTo>
                  <a:lnTo>
                    <a:pt x="584631" y="312153"/>
                  </a:lnTo>
                  <a:lnTo>
                    <a:pt x="585698" y="310032"/>
                  </a:lnTo>
                  <a:lnTo>
                    <a:pt x="586752" y="308965"/>
                  </a:lnTo>
                  <a:lnTo>
                    <a:pt x="586752" y="306844"/>
                  </a:lnTo>
                  <a:lnTo>
                    <a:pt x="587819" y="304723"/>
                  </a:lnTo>
                  <a:lnTo>
                    <a:pt x="587819" y="303669"/>
                  </a:lnTo>
                  <a:lnTo>
                    <a:pt x="588873" y="301548"/>
                  </a:lnTo>
                  <a:lnTo>
                    <a:pt x="588873" y="299415"/>
                  </a:lnTo>
                  <a:lnTo>
                    <a:pt x="589927" y="298348"/>
                  </a:lnTo>
                  <a:lnTo>
                    <a:pt x="589927" y="294119"/>
                  </a:lnTo>
                  <a:lnTo>
                    <a:pt x="590994" y="293052"/>
                  </a:lnTo>
                  <a:lnTo>
                    <a:pt x="590994" y="285623"/>
                  </a:lnTo>
                  <a:lnTo>
                    <a:pt x="592061" y="282435"/>
                  </a:lnTo>
                  <a:lnTo>
                    <a:pt x="592061" y="2760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290060" cy="5143500"/>
          </a:xfrm>
          <a:custGeom>
            <a:avLst/>
            <a:gdLst/>
            <a:ahLst/>
            <a:cxnLst/>
            <a:rect l="l" t="t" r="r" b="b"/>
            <a:pathLst>
              <a:path w="4290060" h="5143500">
                <a:moveTo>
                  <a:pt x="0" y="5143500"/>
                </a:moveTo>
                <a:lnTo>
                  <a:pt x="4290060" y="5143500"/>
                </a:lnTo>
                <a:lnTo>
                  <a:pt x="429006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F3F7C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290059" y="0"/>
            <a:ext cx="4853940" cy="5143500"/>
            <a:chOff x="4290059" y="0"/>
            <a:chExt cx="4853940" cy="5143500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0059" y="0"/>
              <a:ext cx="4853940" cy="51434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96611" y="3723132"/>
              <a:ext cx="3275076" cy="646176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21279" y="48767"/>
            <a:ext cx="1368552" cy="122224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5150389" y="0"/>
            <a:ext cx="3917950" cy="4297680"/>
            <a:chOff x="5150389" y="0"/>
            <a:chExt cx="3917950" cy="4297680"/>
          </a:xfrm>
        </p:grpSpPr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76416" y="0"/>
              <a:ext cx="2647188" cy="16718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50389" y="1533753"/>
              <a:ext cx="3917702" cy="2763719"/>
            </a:xfrm>
            <a:prstGeom prst="rect">
              <a:avLst/>
            </a:prstGeom>
          </p:spPr>
        </p:pic>
      </p:grpSp>
      <p:sp>
        <p:nvSpPr>
          <p:cNvPr id="10" name="object 10"/>
          <p:cNvSpPr/>
          <p:nvPr/>
        </p:nvSpPr>
        <p:spPr>
          <a:xfrm>
            <a:off x="1817827" y="1231"/>
            <a:ext cx="802640" cy="760730"/>
          </a:xfrm>
          <a:custGeom>
            <a:avLst/>
            <a:gdLst/>
            <a:ahLst/>
            <a:cxnLst/>
            <a:rect l="l" t="t" r="r" b="b"/>
            <a:pathLst>
              <a:path w="802639" h="760730">
                <a:moveTo>
                  <a:pt x="220878" y="51003"/>
                </a:moveTo>
                <a:lnTo>
                  <a:pt x="119532" y="51003"/>
                </a:lnTo>
                <a:lnTo>
                  <a:pt x="119532" y="201930"/>
                </a:lnTo>
                <a:lnTo>
                  <a:pt x="219989" y="111086"/>
                </a:lnTo>
                <a:lnTo>
                  <a:pt x="220878" y="51003"/>
                </a:lnTo>
                <a:close/>
              </a:path>
              <a:path w="802639" h="760730">
                <a:moveTo>
                  <a:pt x="683082" y="386410"/>
                </a:moveTo>
                <a:lnTo>
                  <a:pt x="401396" y="136664"/>
                </a:lnTo>
                <a:lnTo>
                  <a:pt x="119532" y="386511"/>
                </a:lnTo>
                <a:lnTo>
                  <a:pt x="119532" y="752729"/>
                </a:lnTo>
                <a:lnTo>
                  <a:pt x="126974" y="760133"/>
                </a:lnTo>
                <a:lnTo>
                  <a:pt x="312343" y="760133"/>
                </a:lnTo>
                <a:lnTo>
                  <a:pt x="312343" y="594372"/>
                </a:lnTo>
                <a:lnTo>
                  <a:pt x="319722" y="586930"/>
                </a:lnTo>
                <a:lnTo>
                  <a:pt x="482879" y="586930"/>
                </a:lnTo>
                <a:lnTo>
                  <a:pt x="490270" y="594372"/>
                </a:lnTo>
                <a:lnTo>
                  <a:pt x="490270" y="760133"/>
                </a:lnTo>
                <a:lnTo>
                  <a:pt x="675678" y="760133"/>
                </a:lnTo>
                <a:lnTo>
                  <a:pt x="683069" y="752729"/>
                </a:lnTo>
                <a:lnTo>
                  <a:pt x="683082" y="386410"/>
                </a:lnTo>
                <a:close/>
              </a:path>
              <a:path w="802639" h="760730">
                <a:moveTo>
                  <a:pt x="802614" y="354330"/>
                </a:moveTo>
                <a:lnTo>
                  <a:pt x="402945" y="0"/>
                </a:lnTo>
                <a:lnTo>
                  <a:pt x="401396" y="1803"/>
                </a:lnTo>
                <a:lnTo>
                  <a:pt x="399745" y="0"/>
                </a:lnTo>
                <a:lnTo>
                  <a:pt x="0" y="354330"/>
                </a:lnTo>
                <a:lnTo>
                  <a:pt x="42113" y="401878"/>
                </a:lnTo>
                <a:lnTo>
                  <a:pt x="401396" y="83400"/>
                </a:lnTo>
                <a:lnTo>
                  <a:pt x="760577" y="401878"/>
                </a:lnTo>
                <a:lnTo>
                  <a:pt x="802614" y="3543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00406" y="156247"/>
            <a:ext cx="669925" cy="589280"/>
          </a:xfrm>
          <a:custGeom>
            <a:avLst/>
            <a:gdLst/>
            <a:ahLst/>
            <a:cxnLst/>
            <a:rect l="l" t="t" r="r" b="b"/>
            <a:pathLst>
              <a:path w="669925" h="589280">
                <a:moveTo>
                  <a:pt x="91884" y="143103"/>
                </a:moveTo>
                <a:lnTo>
                  <a:pt x="0" y="143103"/>
                </a:lnTo>
                <a:lnTo>
                  <a:pt x="0" y="445541"/>
                </a:lnTo>
                <a:lnTo>
                  <a:pt x="91884" y="445541"/>
                </a:lnTo>
                <a:lnTo>
                  <a:pt x="91884" y="143103"/>
                </a:lnTo>
                <a:close/>
              </a:path>
              <a:path w="669925" h="589280">
                <a:moveTo>
                  <a:pt x="324281" y="0"/>
                </a:moveTo>
                <a:lnTo>
                  <a:pt x="129717" y="143103"/>
                </a:lnTo>
                <a:lnTo>
                  <a:pt x="129717" y="445541"/>
                </a:lnTo>
                <a:lnTo>
                  <a:pt x="324281" y="588657"/>
                </a:lnTo>
                <a:lnTo>
                  <a:pt x="324281" y="0"/>
                </a:lnTo>
                <a:close/>
              </a:path>
              <a:path w="669925" h="589280">
                <a:moveTo>
                  <a:pt x="424243" y="294322"/>
                </a:moveTo>
                <a:lnTo>
                  <a:pt x="415404" y="249669"/>
                </a:lnTo>
                <a:lnTo>
                  <a:pt x="390042" y="211848"/>
                </a:lnTo>
                <a:lnTo>
                  <a:pt x="378574" y="207111"/>
                </a:lnTo>
                <a:lnTo>
                  <a:pt x="372478" y="208292"/>
                </a:lnTo>
                <a:lnTo>
                  <a:pt x="367106" y="211848"/>
                </a:lnTo>
                <a:lnTo>
                  <a:pt x="363550" y="217208"/>
                </a:lnTo>
                <a:lnTo>
                  <a:pt x="362356" y="223304"/>
                </a:lnTo>
                <a:lnTo>
                  <a:pt x="363550" y="229400"/>
                </a:lnTo>
                <a:lnTo>
                  <a:pt x="367118" y="234772"/>
                </a:lnTo>
                <a:lnTo>
                  <a:pt x="377685" y="247624"/>
                </a:lnTo>
                <a:lnTo>
                  <a:pt x="385432" y="262077"/>
                </a:lnTo>
                <a:lnTo>
                  <a:pt x="390194" y="277761"/>
                </a:lnTo>
                <a:lnTo>
                  <a:pt x="391807" y="294322"/>
                </a:lnTo>
                <a:lnTo>
                  <a:pt x="390194" y="310883"/>
                </a:lnTo>
                <a:lnTo>
                  <a:pt x="385432" y="326580"/>
                </a:lnTo>
                <a:lnTo>
                  <a:pt x="377685" y="341033"/>
                </a:lnTo>
                <a:lnTo>
                  <a:pt x="367118" y="353898"/>
                </a:lnTo>
                <a:lnTo>
                  <a:pt x="363550" y="359244"/>
                </a:lnTo>
                <a:lnTo>
                  <a:pt x="362356" y="365353"/>
                </a:lnTo>
                <a:lnTo>
                  <a:pt x="363550" y="371449"/>
                </a:lnTo>
                <a:lnTo>
                  <a:pt x="367118" y="376809"/>
                </a:lnTo>
                <a:lnTo>
                  <a:pt x="370281" y="379971"/>
                </a:lnTo>
                <a:lnTo>
                  <a:pt x="374434" y="381546"/>
                </a:lnTo>
                <a:lnTo>
                  <a:pt x="382727" y="381546"/>
                </a:lnTo>
                <a:lnTo>
                  <a:pt x="415404" y="338988"/>
                </a:lnTo>
                <a:lnTo>
                  <a:pt x="421995" y="317258"/>
                </a:lnTo>
                <a:lnTo>
                  <a:pt x="424243" y="294322"/>
                </a:lnTo>
                <a:close/>
              </a:path>
              <a:path w="669925" h="589280">
                <a:moveTo>
                  <a:pt x="547103" y="294322"/>
                </a:moveTo>
                <a:lnTo>
                  <a:pt x="542505" y="247269"/>
                </a:lnTo>
                <a:lnTo>
                  <a:pt x="528993" y="202679"/>
                </a:lnTo>
                <a:lnTo>
                  <a:pt x="506984" y="161582"/>
                </a:lnTo>
                <a:lnTo>
                  <a:pt x="476923" y="125031"/>
                </a:lnTo>
                <a:lnTo>
                  <a:pt x="465480" y="120269"/>
                </a:lnTo>
                <a:lnTo>
                  <a:pt x="459371" y="121462"/>
                </a:lnTo>
                <a:lnTo>
                  <a:pt x="453999" y="125031"/>
                </a:lnTo>
                <a:lnTo>
                  <a:pt x="450456" y="130378"/>
                </a:lnTo>
                <a:lnTo>
                  <a:pt x="449275" y="136461"/>
                </a:lnTo>
                <a:lnTo>
                  <a:pt x="450456" y="142570"/>
                </a:lnTo>
                <a:lnTo>
                  <a:pt x="453999" y="147929"/>
                </a:lnTo>
                <a:lnTo>
                  <a:pt x="479996" y="179539"/>
                </a:lnTo>
                <a:lnTo>
                  <a:pt x="499008" y="215074"/>
                </a:lnTo>
                <a:lnTo>
                  <a:pt x="510692" y="253631"/>
                </a:lnTo>
                <a:lnTo>
                  <a:pt x="514667" y="294322"/>
                </a:lnTo>
                <a:lnTo>
                  <a:pt x="510692" y="335013"/>
                </a:lnTo>
                <a:lnTo>
                  <a:pt x="499008" y="373570"/>
                </a:lnTo>
                <a:lnTo>
                  <a:pt x="479996" y="409105"/>
                </a:lnTo>
                <a:lnTo>
                  <a:pt x="453999" y="440702"/>
                </a:lnTo>
                <a:lnTo>
                  <a:pt x="450456" y="446074"/>
                </a:lnTo>
                <a:lnTo>
                  <a:pt x="449275" y="452170"/>
                </a:lnTo>
                <a:lnTo>
                  <a:pt x="450456" y="458266"/>
                </a:lnTo>
                <a:lnTo>
                  <a:pt x="453999" y="463626"/>
                </a:lnTo>
                <a:lnTo>
                  <a:pt x="457200" y="466788"/>
                </a:lnTo>
                <a:lnTo>
                  <a:pt x="461340" y="468363"/>
                </a:lnTo>
                <a:lnTo>
                  <a:pt x="469633" y="468363"/>
                </a:lnTo>
                <a:lnTo>
                  <a:pt x="506984" y="427062"/>
                </a:lnTo>
                <a:lnTo>
                  <a:pt x="528993" y="385965"/>
                </a:lnTo>
                <a:lnTo>
                  <a:pt x="542505" y="341376"/>
                </a:lnTo>
                <a:lnTo>
                  <a:pt x="547103" y="294322"/>
                </a:lnTo>
                <a:close/>
              </a:path>
              <a:path w="669925" h="589280">
                <a:moveTo>
                  <a:pt x="669925" y="294322"/>
                </a:moveTo>
                <a:lnTo>
                  <a:pt x="666813" y="246519"/>
                </a:lnTo>
                <a:lnTo>
                  <a:pt x="657618" y="200139"/>
                </a:lnTo>
                <a:lnTo>
                  <a:pt x="642518" y="155651"/>
                </a:lnTo>
                <a:lnTo>
                  <a:pt x="621715" y="113525"/>
                </a:lnTo>
                <a:lnTo>
                  <a:pt x="595401" y="74244"/>
                </a:lnTo>
                <a:lnTo>
                  <a:pt x="563765" y="38252"/>
                </a:lnTo>
                <a:lnTo>
                  <a:pt x="552323" y="33502"/>
                </a:lnTo>
                <a:lnTo>
                  <a:pt x="546214" y="34683"/>
                </a:lnTo>
                <a:lnTo>
                  <a:pt x="540842" y="38252"/>
                </a:lnTo>
                <a:lnTo>
                  <a:pt x="537286" y="43599"/>
                </a:lnTo>
                <a:lnTo>
                  <a:pt x="536105" y="49695"/>
                </a:lnTo>
                <a:lnTo>
                  <a:pt x="537286" y="55791"/>
                </a:lnTo>
                <a:lnTo>
                  <a:pt x="540842" y="61163"/>
                </a:lnTo>
                <a:lnTo>
                  <a:pt x="574827" y="100876"/>
                </a:lnTo>
                <a:lnTo>
                  <a:pt x="601789" y="144780"/>
                </a:lnTo>
                <a:lnTo>
                  <a:pt x="621423" y="192138"/>
                </a:lnTo>
                <a:lnTo>
                  <a:pt x="633425" y="242227"/>
                </a:lnTo>
                <a:lnTo>
                  <a:pt x="637489" y="294322"/>
                </a:lnTo>
                <a:lnTo>
                  <a:pt x="633425" y="346417"/>
                </a:lnTo>
                <a:lnTo>
                  <a:pt x="621423" y="396506"/>
                </a:lnTo>
                <a:lnTo>
                  <a:pt x="601789" y="443877"/>
                </a:lnTo>
                <a:lnTo>
                  <a:pt x="574827" y="487781"/>
                </a:lnTo>
                <a:lnTo>
                  <a:pt x="540842" y="527507"/>
                </a:lnTo>
                <a:lnTo>
                  <a:pt x="537260" y="532866"/>
                </a:lnTo>
                <a:lnTo>
                  <a:pt x="536079" y="538962"/>
                </a:lnTo>
                <a:lnTo>
                  <a:pt x="537260" y="545058"/>
                </a:lnTo>
                <a:lnTo>
                  <a:pt x="540842" y="550418"/>
                </a:lnTo>
                <a:lnTo>
                  <a:pt x="543991" y="553580"/>
                </a:lnTo>
                <a:lnTo>
                  <a:pt x="548182" y="555155"/>
                </a:lnTo>
                <a:lnTo>
                  <a:pt x="556463" y="555155"/>
                </a:lnTo>
                <a:lnTo>
                  <a:pt x="595401" y="514400"/>
                </a:lnTo>
                <a:lnTo>
                  <a:pt x="621715" y="475107"/>
                </a:lnTo>
                <a:lnTo>
                  <a:pt x="642518" y="432981"/>
                </a:lnTo>
                <a:lnTo>
                  <a:pt x="657618" y="388505"/>
                </a:lnTo>
                <a:lnTo>
                  <a:pt x="666813" y="342125"/>
                </a:lnTo>
                <a:lnTo>
                  <a:pt x="669925" y="294322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01802" y="1215008"/>
            <a:ext cx="270319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5" dirty="0"/>
              <a:t>AIR</a:t>
            </a:r>
            <a:r>
              <a:rPr spc="-80" dirty="0"/>
              <a:t> </a:t>
            </a:r>
            <a:r>
              <a:rPr spc="-105" dirty="0"/>
              <a:t>PERMUKAAN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036726" y="1698512"/>
            <a:ext cx="3275965" cy="3458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31800"/>
              </a:lnSpc>
              <a:spcBef>
                <a:spcPts val="105"/>
              </a:spcBef>
            </a:pPr>
            <a:r>
              <a:rPr sz="1700" b="1" spc="254" dirty="0">
                <a:solidFill>
                  <a:srgbClr val="5B3C3B"/>
                </a:solidFill>
                <a:latin typeface="Verdana"/>
                <a:cs typeface="Verdana"/>
              </a:rPr>
              <a:t>Air </a:t>
            </a:r>
            <a:r>
              <a:rPr sz="1700" b="1" spc="150" dirty="0">
                <a:solidFill>
                  <a:srgbClr val="5B3C3B"/>
                </a:solidFill>
                <a:latin typeface="Verdana"/>
                <a:cs typeface="Verdana"/>
              </a:rPr>
              <a:t>permukaan </a:t>
            </a:r>
            <a:r>
              <a:rPr sz="1700" b="1" spc="135" dirty="0">
                <a:solidFill>
                  <a:srgbClr val="5B3C3B"/>
                </a:solidFill>
                <a:latin typeface="Verdana"/>
                <a:cs typeface="Verdana"/>
              </a:rPr>
              <a:t>ini </a:t>
            </a:r>
            <a:r>
              <a:rPr sz="1700" b="1" spc="140" dirty="0">
                <a:solidFill>
                  <a:srgbClr val="5B3C3B"/>
                </a:solidFill>
                <a:latin typeface="Verdana"/>
                <a:cs typeface="Verdana"/>
              </a:rPr>
              <a:t> </a:t>
            </a:r>
            <a:r>
              <a:rPr sz="1700" b="1" spc="150" dirty="0">
                <a:solidFill>
                  <a:srgbClr val="5B3C3B"/>
                </a:solidFill>
                <a:latin typeface="Verdana"/>
                <a:cs typeface="Verdana"/>
              </a:rPr>
              <a:t>merupakan </a:t>
            </a:r>
            <a:r>
              <a:rPr sz="1700" b="1" spc="155" dirty="0">
                <a:solidFill>
                  <a:srgbClr val="5B3C3B"/>
                </a:solidFill>
                <a:latin typeface="Verdana"/>
                <a:cs typeface="Verdana"/>
              </a:rPr>
              <a:t>sumber </a:t>
            </a:r>
            <a:r>
              <a:rPr sz="1700" b="1" spc="165" dirty="0">
                <a:solidFill>
                  <a:srgbClr val="5B3C3B"/>
                </a:solidFill>
                <a:latin typeface="Verdana"/>
                <a:cs typeface="Verdana"/>
              </a:rPr>
              <a:t>air </a:t>
            </a:r>
            <a:r>
              <a:rPr sz="1700" b="1" spc="-570" dirty="0">
                <a:solidFill>
                  <a:srgbClr val="5B3C3B"/>
                </a:solidFill>
                <a:latin typeface="Verdana"/>
                <a:cs typeface="Verdana"/>
              </a:rPr>
              <a:t> </a:t>
            </a:r>
            <a:r>
              <a:rPr sz="1700" b="1" spc="95" dirty="0">
                <a:solidFill>
                  <a:srgbClr val="5B3C3B"/>
                </a:solidFill>
                <a:latin typeface="Verdana"/>
                <a:cs typeface="Verdana"/>
              </a:rPr>
              <a:t>yang </a:t>
            </a:r>
            <a:r>
              <a:rPr sz="1700" b="1" spc="120" dirty="0">
                <a:solidFill>
                  <a:srgbClr val="5B3C3B"/>
                </a:solidFill>
                <a:latin typeface="Verdana"/>
                <a:cs typeface="Verdana"/>
              </a:rPr>
              <a:t>tergolong </a:t>
            </a:r>
            <a:r>
              <a:rPr sz="1700" b="1" spc="125" dirty="0">
                <a:solidFill>
                  <a:srgbClr val="5B3C3B"/>
                </a:solidFill>
                <a:latin typeface="Verdana"/>
                <a:cs typeface="Verdana"/>
              </a:rPr>
              <a:t>paling </a:t>
            </a:r>
            <a:r>
              <a:rPr sz="1700" b="1" spc="130" dirty="0">
                <a:solidFill>
                  <a:srgbClr val="5B3C3B"/>
                </a:solidFill>
                <a:latin typeface="Verdana"/>
                <a:cs typeface="Verdana"/>
              </a:rPr>
              <a:t> </a:t>
            </a:r>
            <a:r>
              <a:rPr sz="1700" b="1" spc="125" dirty="0">
                <a:solidFill>
                  <a:srgbClr val="5B3C3B"/>
                </a:solidFill>
                <a:latin typeface="Verdana"/>
                <a:cs typeface="Verdana"/>
              </a:rPr>
              <a:t>bersih, </a:t>
            </a:r>
            <a:r>
              <a:rPr sz="1700" b="1" spc="150" dirty="0">
                <a:solidFill>
                  <a:srgbClr val="5B3C3B"/>
                </a:solidFill>
                <a:latin typeface="Verdana"/>
                <a:cs typeface="Verdana"/>
              </a:rPr>
              <a:t>namun di </a:t>
            </a:r>
            <a:r>
              <a:rPr sz="1700" b="1" spc="75" dirty="0">
                <a:solidFill>
                  <a:srgbClr val="5B3C3B"/>
                </a:solidFill>
                <a:latin typeface="Verdana"/>
                <a:cs typeface="Verdana"/>
              </a:rPr>
              <a:t>sisi </a:t>
            </a:r>
            <a:r>
              <a:rPr sz="1700" b="1" spc="80" dirty="0">
                <a:solidFill>
                  <a:srgbClr val="5B3C3B"/>
                </a:solidFill>
                <a:latin typeface="Verdana"/>
                <a:cs typeface="Verdana"/>
              </a:rPr>
              <a:t> </a:t>
            </a:r>
            <a:r>
              <a:rPr sz="1700" b="1" spc="120" dirty="0">
                <a:solidFill>
                  <a:srgbClr val="5B3C3B"/>
                </a:solidFill>
                <a:latin typeface="Verdana"/>
                <a:cs typeface="Verdana"/>
              </a:rPr>
              <a:t>lain juga </a:t>
            </a:r>
            <a:r>
              <a:rPr sz="1700" b="1" spc="125" dirty="0">
                <a:solidFill>
                  <a:srgbClr val="5B3C3B"/>
                </a:solidFill>
                <a:latin typeface="Verdana"/>
                <a:cs typeface="Verdana"/>
              </a:rPr>
              <a:t>paling </a:t>
            </a:r>
            <a:r>
              <a:rPr sz="1700" b="1" spc="120" dirty="0">
                <a:solidFill>
                  <a:srgbClr val="5B3C3B"/>
                </a:solidFill>
                <a:latin typeface="Verdana"/>
                <a:cs typeface="Verdana"/>
              </a:rPr>
              <a:t>sering </a:t>
            </a:r>
            <a:r>
              <a:rPr sz="1700" b="1" spc="125" dirty="0">
                <a:solidFill>
                  <a:srgbClr val="5B3C3B"/>
                </a:solidFill>
                <a:latin typeface="Verdana"/>
                <a:cs typeface="Verdana"/>
              </a:rPr>
              <a:t> </a:t>
            </a:r>
            <a:r>
              <a:rPr sz="1700" b="1" spc="135" dirty="0">
                <a:solidFill>
                  <a:srgbClr val="5B3C3B"/>
                </a:solidFill>
                <a:latin typeface="Verdana"/>
                <a:cs typeface="Verdana"/>
              </a:rPr>
              <a:t>dan </a:t>
            </a:r>
            <a:r>
              <a:rPr sz="1700" b="1" spc="125" dirty="0">
                <a:solidFill>
                  <a:srgbClr val="5B3C3B"/>
                </a:solidFill>
                <a:latin typeface="Verdana"/>
                <a:cs typeface="Verdana"/>
              </a:rPr>
              <a:t>paling </a:t>
            </a:r>
            <a:r>
              <a:rPr sz="1700" b="1" spc="155" dirty="0">
                <a:solidFill>
                  <a:srgbClr val="5B3C3B"/>
                </a:solidFill>
                <a:latin typeface="Verdana"/>
                <a:cs typeface="Verdana"/>
              </a:rPr>
              <a:t>mudah </a:t>
            </a:r>
            <a:r>
              <a:rPr sz="1700" b="1" spc="160" dirty="0">
                <a:solidFill>
                  <a:srgbClr val="5B3C3B"/>
                </a:solidFill>
                <a:latin typeface="Verdana"/>
                <a:cs typeface="Verdana"/>
              </a:rPr>
              <a:t> </a:t>
            </a:r>
            <a:r>
              <a:rPr sz="1700" b="1" spc="185" dirty="0">
                <a:solidFill>
                  <a:srgbClr val="5B3C3B"/>
                </a:solidFill>
                <a:latin typeface="Verdana"/>
                <a:cs typeface="Verdana"/>
              </a:rPr>
              <a:t>te</a:t>
            </a:r>
            <a:r>
              <a:rPr sz="1700" b="1" spc="105" dirty="0">
                <a:solidFill>
                  <a:srgbClr val="5B3C3B"/>
                </a:solidFill>
                <a:latin typeface="Verdana"/>
                <a:cs typeface="Verdana"/>
              </a:rPr>
              <a:t>r</a:t>
            </a:r>
            <a:r>
              <a:rPr sz="1700" b="1" spc="120" dirty="0">
                <a:solidFill>
                  <a:srgbClr val="5B3C3B"/>
                </a:solidFill>
                <a:latin typeface="Verdana"/>
                <a:cs typeface="Verdana"/>
              </a:rPr>
              <a:t>cema</a:t>
            </a:r>
            <a:r>
              <a:rPr sz="1700" b="1" spc="85" dirty="0">
                <a:solidFill>
                  <a:srgbClr val="5B3C3B"/>
                </a:solidFill>
                <a:latin typeface="Verdana"/>
                <a:cs typeface="Verdana"/>
              </a:rPr>
              <a:t>r</a:t>
            </a:r>
            <a:r>
              <a:rPr sz="1700" b="1" spc="75" dirty="0">
                <a:solidFill>
                  <a:srgbClr val="5B3C3B"/>
                </a:solidFill>
                <a:latin typeface="Verdana"/>
                <a:cs typeface="Verdana"/>
              </a:rPr>
              <a:t>.</a:t>
            </a:r>
            <a:r>
              <a:rPr sz="1700" b="1" spc="-145" dirty="0">
                <a:solidFill>
                  <a:srgbClr val="5B3C3B"/>
                </a:solidFill>
                <a:latin typeface="Verdana"/>
                <a:cs typeface="Verdana"/>
              </a:rPr>
              <a:t> </a:t>
            </a:r>
            <a:r>
              <a:rPr sz="1700" b="1" spc="30" dirty="0">
                <a:solidFill>
                  <a:srgbClr val="5B3C3B"/>
                </a:solidFill>
                <a:latin typeface="Verdana"/>
                <a:cs typeface="Verdana"/>
              </a:rPr>
              <a:t>S</a:t>
            </a:r>
            <a:r>
              <a:rPr sz="1700" b="1" spc="200" dirty="0">
                <a:solidFill>
                  <a:srgbClr val="5B3C3B"/>
                </a:solidFill>
                <a:latin typeface="Verdana"/>
                <a:cs typeface="Verdana"/>
              </a:rPr>
              <a:t>um</a:t>
            </a:r>
            <a:r>
              <a:rPr sz="1700" b="1" spc="150" dirty="0">
                <a:solidFill>
                  <a:srgbClr val="5B3C3B"/>
                </a:solidFill>
                <a:latin typeface="Verdana"/>
                <a:cs typeface="Verdana"/>
              </a:rPr>
              <a:t>b</a:t>
            </a:r>
            <a:r>
              <a:rPr sz="1700" b="1" spc="195" dirty="0">
                <a:solidFill>
                  <a:srgbClr val="5B3C3B"/>
                </a:solidFill>
                <a:latin typeface="Verdana"/>
                <a:cs typeface="Verdana"/>
              </a:rPr>
              <a:t>e</a:t>
            </a:r>
            <a:r>
              <a:rPr sz="1700" b="1" spc="150" dirty="0">
                <a:solidFill>
                  <a:srgbClr val="5B3C3B"/>
                </a:solidFill>
                <a:latin typeface="Verdana"/>
                <a:cs typeface="Verdana"/>
              </a:rPr>
              <a:t>r</a:t>
            </a:r>
            <a:r>
              <a:rPr sz="1700" b="1" spc="-40" dirty="0">
                <a:solidFill>
                  <a:srgbClr val="5B3C3B"/>
                </a:solidFill>
                <a:latin typeface="Verdana"/>
                <a:cs typeface="Verdana"/>
              </a:rPr>
              <a:t> </a:t>
            </a:r>
            <a:r>
              <a:rPr sz="1700" b="1" spc="70" dirty="0">
                <a:solidFill>
                  <a:srgbClr val="5B3C3B"/>
                </a:solidFill>
                <a:latin typeface="Verdana"/>
                <a:cs typeface="Verdana"/>
              </a:rPr>
              <a:t>a</a:t>
            </a:r>
            <a:r>
              <a:rPr sz="1700" b="1" spc="190" dirty="0">
                <a:solidFill>
                  <a:srgbClr val="5B3C3B"/>
                </a:solidFill>
                <a:latin typeface="Verdana"/>
                <a:cs typeface="Verdana"/>
              </a:rPr>
              <a:t>ir  </a:t>
            </a:r>
            <a:r>
              <a:rPr sz="1700" b="1" spc="150" dirty="0">
                <a:solidFill>
                  <a:srgbClr val="5B3C3B"/>
                </a:solidFill>
                <a:latin typeface="Verdana"/>
                <a:cs typeface="Verdana"/>
              </a:rPr>
              <a:t>permukaan </a:t>
            </a:r>
            <a:r>
              <a:rPr sz="1700" b="1" spc="135" dirty="0">
                <a:solidFill>
                  <a:srgbClr val="5B3C3B"/>
                </a:solidFill>
                <a:latin typeface="Verdana"/>
                <a:cs typeface="Verdana"/>
              </a:rPr>
              <a:t>ini </a:t>
            </a:r>
            <a:r>
              <a:rPr sz="1700" b="1" spc="155" dirty="0">
                <a:solidFill>
                  <a:srgbClr val="5B3C3B"/>
                </a:solidFill>
                <a:latin typeface="Verdana"/>
                <a:cs typeface="Verdana"/>
              </a:rPr>
              <a:t>di </a:t>
            </a:r>
            <a:r>
              <a:rPr sz="1700" b="1" spc="114" dirty="0">
                <a:solidFill>
                  <a:srgbClr val="5B3C3B"/>
                </a:solidFill>
                <a:latin typeface="Verdana"/>
                <a:cs typeface="Verdana"/>
              </a:rPr>
              <a:t>bagi </a:t>
            </a:r>
            <a:r>
              <a:rPr sz="1700" b="1" spc="120" dirty="0">
                <a:solidFill>
                  <a:srgbClr val="5B3C3B"/>
                </a:solidFill>
                <a:latin typeface="Verdana"/>
                <a:cs typeface="Verdana"/>
              </a:rPr>
              <a:t> </a:t>
            </a:r>
            <a:r>
              <a:rPr sz="1700" b="1" spc="135" dirty="0">
                <a:solidFill>
                  <a:srgbClr val="5B3C3B"/>
                </a:solidFill>
                <a:latin typeface="Verdana"/>
                <a:cs typeface="Verdana"/>
              </a:rPr>
              <a:t>menjadi</a:t>
            </a:r>
            <a:r>
              <a:rPr sz="1700" b="1" spc="-55" dirty="0">
                <a:solidFill>
                  <a:srgbClr val="5B3C3B"/>
                </a:solidFill>
                <a:latin typeface="Verdana"/>
                <a:cs typeface="Verdana"/>
              </a:rPr>
              <a:t> </a:t>
            </a:r>
            <a:r>
              <a:rPr sz="1700" b="1" spc="130" dirty="0">
                <a:solidFill>
                  <a:srgbClr val="5B3C3B"/>
                </a:solidFill>
                <a:latin typeface="Verdana"/>
                <a:cs typeface="Verdana"/>
              </a:rPr>
              <a:t>dua</a:t>
            </a:r>
            <a:r>
              <a:rPr sz="1700" b="1" spc="-50" dirty="0">
                <a:solidFill>
                  <a:srgbClr val="5B3C3B"/>
                </a:solidFill>
                <a:latin typeface="Verdana"/>
                <a:cs typeface="Verdana"/>
              </a:rPr>
              <a:t> </a:t>
            </a:r>
            <a:r>
              <a:rPr sz="1700" b="1" spc="110" dirty="0">
                <a:solidFill>
                  <a:srgbClr val="5B3C3B"/>
                </a:solidFill>
                <a:latin typeface="Verdana"/>
                <a:cs typeface="Verdana"/>
              </a:rPr>
              <a:t>jenis</a:t>
            </a:r>
            <a:r>
              <a:rPr sz="1700" b="1" spc="-40" dirty="0">
                <a:solidFill>
                  <a:srgbClr val="5B3C3B"/>
                </a:solidFill>
                <a:latin typeface="Verdana"/>
                <a:cs typeface="Verdana"/>
              </a:rPr>
              <a:t> </a:t>
            </a:r>
            <a:r>
              <a:rPr sz="1700" b="1" spc="110" dirty="0">
                <a:solidFill>
                  <a:srgbClr val="5B3C3B"/>
                </a:solidFill>
                <a:latin typeface="Verdana"/>
                <a:cs typeface="Verdana"/>
              </a:rPr>
              <a:t>yaitu, </a:t>
            </a:r>
            <a:r>
              <a:rPr sz="1700" b="1" spc="-565" dirty="0">
                <a:solidFill>
                  <a:srgbClr val="5B3C3B"/>
                </a:solidFill>
                <a:latin typeface="Verdana"/>
                <a:cs typeface="Verdana"/>
              </a:rPr>
              <a:t> </a:t>
            </a:r>
            <a:r>
              <a:rPr sz="1700" b="1" spc="160" dirty="0">
                <a:solidFill>
                  <a:srgbClr val="5B3C3B"/>
                </a:solidFill>
                <a:latin typeface="Verdana"/>
                <a:cs typeface="Verdana"/>
              </a:rPr>
              <a:t>air</a:t>
            </a:r>
            <a:r>
              <a:rPr sz="1700" b="1" spc="-40" dirty="0">
                <a:solidFill>
                  <a:srgbClr val="5B3C3B"/>
                </a:solidFill>
                <a:latin typeface="Verdana"/>
                <a:cs typeface="Verdana"/>
              </a:rPr>
              <a:t> </a:t>
            </a:r>
            <a:r>
              <a:rPr sz="1700" b="1" spc="105" dirty="0">
                <a:solidFill>
                  <a:srgbClr val="5B3C3B"/>
                </a:solidFill>
                <a:latin typeface="Verdana"/>
                <a:cs typeface="Verdana"/>
              </a:rPr>
              <a:t>sungai</a:t>
            </a:r>
            <a:r>
              <a:rPr sz="1700" b="1" spc="-45" dirty="0">
                <a:solidFill>
                  <a:srgbClr val="5B3C3B"/>
                </a:solidFill>
                <a:latin typeface="Verdana"/>
                <a:cs typeface="Verdana"/>
              </a:rPr>
              <a:t> </a:t>
            </a:r>
            <a:r>
              <a:rPr sz="1700" b="1" spc="135" dirty="0">
                <a:solidFill>
                  <a:srgbClr val="5B3C3B"/>
                </a:solidFill>
                <a:latin typeface="Verdana"/>
                <a:cs typeface="Verdana"/>
              </a:rPr>
              <a:t>dan</a:t>
            </a:r>
            <a:r>
              <a:rPr sz="1700" b="1" spc="-45" dirty="0">
                <a:solidFill>
                  <a:srgbClr val="5B3C3B"/>
                </a:solidFill>
                <a:latin typeface="Verdana"/>
                <a:cs typeface="Verdana"/>
              </a:rPr>
              <a:t> </a:t>
            </a:r>
            <a:r>
              <a:rPr sz="1700" b="1" spc="160" dirty="0">
                <a:solidFill>
                  <a:srgbClr val="5B3C3B"/>
                </a:solidFill>
                <a:latin typeface="Verdana"/>
                <a:cs typeface="Verdana"/>
              </a:rPr>
              <a:t>air</a:t>
            </a:r>
            <a:r>
              <a:rPr sz="1700" b="1" spc="-40" dirty="0">
                <a:solidFill>
                  <a:srgbClr val="5B3C3B"/>
                </a:solidFill>
                <a:latin typeface="Verdana"/>
                <a:cs typeface="Verdana"/>
              </a:rPr>
              <a:t> </a:t>
            </a:r>
            <a:r>
              <a:rPr sz="1700" b="1" spc="45" dirty="0">
                <a:solidFill>
                  <a:srgbClr val="5B3C3B"/>
                </a:solidFill>
                <a:latin typeface="Verdana"/>
                <a:cs typeface="Verdana"/>
              </a:rPr>
              <a:t>rawa</a:t>
            </a:r>
            <a:r>
              <a:rPr sz="1800" spc="45" dirty="0">
                <a:solidFill>
                  <a:srgbClr val="5B3C3B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6168" y="2096412"/>
            <a:ext cx="996950" cy="996950"/>
            <a:chOff x="16168" y="2096412"/>
            <a:chExt cx="996950" cy="996950"/>
          </a:xfrm>
        </p:grpSpPr>
        <p:sp>
          <p:nvSpPr>
            <p:cNvPr id="15" name="object 15"/>
            <p:cNvSpPr/>
            <p:nvPr/>
          </p:nvSpPr>
          <p:spPr>
            <a:xfrm>
              <a:off x="16168" y="2096412"/>
              <a:ext cx="996950" cy="996950"/>
            </a:xfrm>
            <a:custGeom>
              <a:avLst/>
              <a:gdLst/>
              <a:ahLst/>
              <a:cxnLst/>
              <a:rect l="l" t="t" r="r" b="b"/>
              <a:pathLst>
                <a:path w="996950" h="996950">
                  <a:moveTo>
                    <a:pt x="498164" y="0"/>
                  </a:moveTo>
                  <a:lnTo>
                    <a:pt x="546141" y="2281"/>
                  </a:lnTo>
                  <a:lnTo>
                    <a:pt x="592827" y="8988"/>
                  </a:lnTo>
                  <a:lnTo>
                    <a:pt x="638014" y="19909"/>
                  </a:lnTo>
                  <a:lnTo>
                    <a:pt x="681494" y="34837"/>
                  </a:lnTo>
                  <a:lnTo>
                    <a:pt x="723057" y="53563"/>
                  </a:lnTo>
                  <a:lnTo>
                    <a:pt x="762494" y="75877"/>
                  </a:lnTo>
                  <a:lnTo>
                    <a:pt x="799598" y="101571"/>
                  </a:lnTo>
                  <a:lnTo>
                    <a:pt x="834159" y="130436"/>
                  </a:lnTo>
                  <a:lnTo>
                    <a:pt x="865968" y="162262"/>
                  </a:lnTo>
                  <a:lnTo>
                    <a:pt x="894816" y="196842"/>
                  </a:lnTo>
                  <a:lnTo>
                    <a:pt x="920496" y="233965"/>
                  </a:lnTo>
                  <a:lnTo>
                    <a:pt x="942797" y="273423"/>
                  </a:lnTo>
                  <a:lnTo>
                    <a:pt x="961512" y="315007"/>
                  </a:lnTo>
                  <a:lnTo>
                    <a:pt x="976432" y="358508"/>
                  </a:lnTo>
                  <a:lnTo>
                    <a:pt x="987347" y="403717"/>
                  </a:lnTo>
                  <a:lnTo>
                    <a:pt x="994049" y="450426"/>
                  </a:lnTo>
                  <a:lnTo>
                    <a:pt x="996330" y="498424"/>
                  </a:lnTo>
                  <a:lnTo>
                    <a:pt x="994049" y="546423"/>
                  </a:lnTo>
                  <a:lnTo>
                    <a:pt x="987347" y="593130"/>
                  </a:lnTo>
                  <a:lnTo>
                    <a:pt x="976432" y="638338"/>
                  </a:lnTo>
                  <a:lnTo>
                    <a:pt x="961512" y="681837"/>
                  </a:lnTo>
                  <a:lnTo>
                    <a:pt x="942797" y="723419"/>
                  </a:lnTo>
                  <a:lnTo>
                    <a:pt x="920496" y="762875"/>
                  </a:lnTo>
                  <a:lnTo>
                    <a:pt x="894816" y="799996"/>
                  </a:lnTo>
                  <a:lnTo>
                    <a:pt x="865968" y="834572"/>
                  </a:lnTo>
                  <a:lnTo>
                    <a:pt x="834159" y="866396"/>
                  </a:lnTo>
                  <a:lnTo>
                    <a:pt x="799598" y="895258"/>
                  </a:lnTo>
                  <a:lnTo>
                    <a:pt x="762494" y="920949"/>
                  </a:lnTo>
                  <a:lnTo>
                    <a:pt x="723057" y="943261"/>
                  </a:lnTo>
                  <a:lnTo>
                    <a:pt x="681494" y="961984"/>
                  </a:lnTo>
                  <a:lnTo>
                    <a:pt x="638015" y="976911"/>
                  </a:lnTo>
                  <a:lnTo>
                    <a:pt x="592827" y="987831"/>
                  </a:lnTo>
                  <a:lnTo>
                    <a:pt x="546141" y="994536"/>
                  </a:lnTo>
                  <a:lnTo>
                    <a:pt x="498165" y="996818"/>
                  </a:lnTo>
                  <a:lnTo>
                    <a:pt x="450188" y="994536"/>
                  </a:lnTo>
                  <a:lnTo>
                    <a:pt x="403502" y="987831"/>
                  </a:lnTo>
                  <a:lnTo>
                    <a:pt x="358315" y="976911"/>
                  </a:lnTo>
                  <a:lnTo>
                    <a:pt x="314835" y="961984"/>
                  </a:lnTo>
                  <a:lnTo>
                    <a:pt x="273272" y="943261"/>
                  </a:lnTo>
                  <a:lnTo>
                    <a:pt x="233835" y="920949"/>
                  </a:lnTo>
                  <a:lnTo>
                    <a:pt x="196731" y="895258"/>
                  </a:lnTo>
                  <a:lnTo>
                    <a:pt x="162170" y="866396"/>
                  </a:lnTo>
                  <a:lnTo>
                    <a:pt x="130361" y="834572"/>
                  </a:lnTo>
                  <a:lnTo>
                    <a:pt x="101513" y="799996"/>
                  </a:lnTo>
                  <a:lnTo>
                    <a:pt x="75833" y="762875"/>
                  </a:lnTo>
                  <a:lnTo>
                    <a:pt x="53532" y="723419"/>
                  </a:lnTo>
                  <a:lnTo>
                    <a:pt x="34817" y="681837"/>
                  </a:lnTo>
                  <a:lnTo>
                    <a:pt x="19897" y="638338"/>
                  </a:lnTo>
                  <a:lnTo>
                    <a:pt x="8982" y="593130"/>
                  </a:lnTo>
                  <a:lnTo>
                    <a:pt x="2280" y="546423"/>
                  </a:lnTo>
                  <a:lnTo>
                    <a:pt x="0" y="498424"/>
                  </a:lnTo>
                  <a:lnTo>
                    <a:pt x="2280" y="450426"/>
                  </a:lnTo>
                  <a:lnTo>
                    <a:pt x="8982" y="403717"/>
                  </a:lnTo>
                  <a:lnTo>
                    <a:pt x="19897" y="358508"/>
                  </a:lnTo>
                  <a:lnTo>
                    <a:pt x="34817" y="315007"/>
                  </a:lnTo>
                  <a:lnTo>
                    <a:pt x="53532" y="273423"/>
                  </a:lnTo>
                  <a:lnTo>
                    <a:pt x="75833" y="233965"/>
                  </a:lnTo>
                  <a:lnTo>
                    <a:pt x="101513" y="196842"/>
                  </a:lnTo>
                  <a:lnTo>
                    <a:pt x="130361" y="162262"/>
                  </a:lnTo>
                  <a:lnTo>
                    <a:pt x="162170" y="130436"/>
                  </a:lnTo>
                  <a:lnTo>
                    <a:pt x="196731" y="101571"/>
                  </a:lnTo>
                  <a:lnTo>
                    <a:pt x="233835" y="75877"/>
                  </a:lnTo>
                  <a:lnTo>
                    <a:pt x="273272" y="53563"/>
                  </a:lnTo>
                  <a:lnTo>
                    <a:pt x="314835" y="34837"/>
                  </a:lnTo>
                  <a:lnTo>
                    <a:pt x="358314" y="19909"/>
                  </a:lnTo>
                  <a:lnTo>
                    <a:pt x="403502" y="8988"/>
                  </a:lnTo>
                  <a:lnTo>
                    <a:pt x="450188" y="2281"/>
                  </a:lnTo>
                  <a:lnTo>
                    <a:pt x="498164" y="0"/>
                  </a:lnTo>
                  <a:close/>
                </a:path>
              </a:pathLst>
            </a:custGeom>
            <a:solidFill>
              <a:srgbClr val="FFD2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5242" y="2326512"/>
              <a:ext cx="558800" cy="536575"/>
            </a:xfrm>
            <a:custGeom>
              <a:avLst/>
              <a:gdLst/>
              <a:ahLst/>
              <a:cxnLst/>
              <a:rect l="l" t="t" r="r" b="b"/>
              <a:pathLst>
                <a:path w="558800" h="536575">
                  <a:moveTo>
                    <a:pt x="299847" y="485127"/>
                  </a:moveTo>
                  <a:lnTo>
                    <a:pt x="297002" y="464413"/>
                  </a:lnTo>
                  <a:lnTo>
                    <a:pt x="286080" y="445477"/>
                  </a:lnTo>
                  <a:lnTo>
                    <a:pt x="128028" y="268325"/>
                  </a:lnTo>
                  <a:lnTo>
                    <a:pt x="285089" y="91198"/>
                  </a:lnTo>
                  <a:lnTo>
                    <a:pt x="296138" y="72682"/>
                  </a:lnTo>
                  <a:lnTo>
                    <a:pt x="299212" y="51904"/>
                  </a:lnTo>
                  <a:lnTo>
                    <a:pt x="294233" y="31521"/>
                  </a:lnTo>
                  <a:lnTo>
                    <a:pt x="281089" y="14135"/>
                  </a:lnTo>
                  <a:lnTo>
                    <a:pt x="262585" y="3073"/>
                  </a:lnTo>
                  <a:lnTo>
                    <a:pt x="241820" y="0"/>
                  </a:lnTo>
                  <a:lnTo>
                    <a:pt x="221437" y="4991"/>
                  </a:lnTo>
                  <a:lnTo>
                    <a:pt x="204063" y="18135"/>
                  </a:lnTo>
                  <a:lnTo>
                    <a:pt x="13004" y="232308"/>
                  </a:lnTo>
                  <a:lnTo>
                    <a:pt x="13004" y="233299"/>
                  </a:lnTo>
                  <a:lnTo>
                    <a:pt x="11988" y="234302"/>
                  </a:lnTo>
                  <a:lnTo>
                    <a:pt x="10998" y="236308"/>
                  </a:lnTo>
                  <a:lnTo>
                    <a:pt x="9994" y="237312"/>
                  </a:lnTo>
                  <a:lnTo>
                    <a:pt x="8991" y="239306"/>
                  </a:lnTo>
                  <a:lnTo>
                    <a:pt x="6997" y="241312"/>
                  </a:lnTo>
                  <a:lnTo>
                    <a:pt x="4991" y="245313"/>
                  </a:lnTo>
                  <a:lnTo>
                    <a:pt x="4991" y="246316"/>
                  </a:lnTo>
                  <a:lnTo>
                    <a:pt x="2997" y="250317"/>
                  </a:lnTo>
                  <a:lnTo>
                    <a:pt x="1993" y="251320"/>
                  </a:lnTo>
                  <a:lnTo>
                    <a:pt x="1993" y="255320"/>
                  </a:lnTo>
                  <a:lnTo>
                    <a:pt x="990" y="256324"/>
                  </a:lnTo>
                  <a:lnTo>
                    <a:pt x="990" y="258318"/>
                  </a:lnTo>
                  <a:lnTo>
                    <a:pt x="0" y="260324"/>
                  </a:lnTo>
                  <a:lnTo>
                    <a:pt x="0" y="266331"/>
                  </a:lnTo>
                  <a:lnTo>
                    <a:pt x="990" y="269341"/>
                  </a:lnTo>
                  <a:lnTo>
                    <a:pt x="990" y="276339"/>
                  </a:lnTo>
                  <a:lnTo>
                    <a:pt x="1993" y="277342"/>
                  </a:lnTo>
                  <a:lnTo>
                    <a:pt x="1993" y="281343"/>
                  </a:lnTo>
                  <a:lnTo>
                    <a:pt x="2997" y="282346"/>
                  </a:lnTo>
                  <a:lnTo>
                    <a:pt x="2997" y="284340"/>
                  </a:lnTo>
                  <a:lnTo>
                    <a:pt x="3987" y="286346"/>
                  </a:lnTo>
                  <a:lnTo>
                    <a:pt x="3987" y="287350"/>
                  </a:lnTo>
                  <a:lnTo>
                    <a:pt x="4991" y="289344"/>
                  </a:lnTo>
                  <a:lnTo>
                    <a:pt x="4991" y="291350"/>
                  </a:lnTo>
                  <a:lnTo>
                    <a:pt x="5994" y="292354"/>
                  </a:lnTo>
                  <a:lnTo>
                    <a:pt x="6997" y="294360"/>
                  </a:lnTo>
                  <a:lnTo>
                    <a:pt x="7988" y="295351"/>
                  </a:lnTo>
                  <a:lnTo>
                    <a:pt x="8991" y="297357"/>
                  </a:lnTo>
                  <a:lnTo>
                    <a:pt x="9994" y="298361"/>
                  </a:lnTo>
                  <a:lnTo>
                    <a:pt x="10998" y="300355"/>
                  </a:lnTo>
                  <a:lnTo>
                    <a:pt x="11988" y="301358"/>
                  </a:lnTo>
                  <a:lnTo>
                    <a:pt x="13004" y="303364"/>
                  </a:lnTo>
                  <a:lnTo>
                    <a:pt x="13004" y="304368"/>
                  </a:lnTo>
                  <a:lnTo>
                    <a:pt x="13995" y="305358"/>
                  </a:lnTo>
                  <a:lnTo>
                    <a:pt x="205054" y="518528"/>
                  </a:lnTo>
                  <a:lnTo>
                    <a:pt x="214007" y="526415"/>
                  </a:lnTo>
                  <a:lnTo>
                    <a:pt x="224066" y="532041"/>
                  </a:lnTo>
                  <a:lnTo>
                    <a:pt x="234886" y="535419"/>
                  </a:lnTo>
                  <a:lnTo>
                    <a:pt x="246075" y="536536"/>
                  </a:lnTo>
                  <a:lnTo>
                    <a:pt x="255778" y="535622"/>
                  </a:lnTo>
                  <a:lnTo>
                    <a:pt x="265201" y="532917"/>
                  </a:lnTo>
                  <a:lnTo>
                    <a:pt x="274066" y="528523"/>
                  </a:lnTo>
                  <a:lnTo>
                    <a:pt x="282079" y="522541"/>
                  </a:lnTo>
                  <a:lnTo>
                    <a:pt x="294805" y="505282"/>
                  </a:lnTo>
                  <a:lnTo>
                    <a:pt x="299847" y="485127"/>
                  </a:lnTo>
                  <a:close/>
                </a:path>
                <a:path w="558800" h="536575">
                  <a:moveTo>
                    <a:pt x="558304" y="51904"/>
                  </a:moveTo>
                  <a:lnTo>
                    <a:pt x="553313" y="31521"/>
                  </a:lnTo>
                  <a:lnTo>
                    <a:pt x="540169" y="14135"/>
                  </a:lnTo>
                  <a:lnTo>
                    <a:pt x="521665" y="3073"/>
                  </a:lnTo>
                  <a:lnTo>
                    <a:pt x="500913" y="0"/>
                  </a:lnTo>
                  <a:lnTo>
                    <a:pt x="480529" y="4991"/>
                  </a:lnTo>
                  <a:lnTo>
                    <a:pt x="463143" y="18135"/>
                  </a:lnTo>
                  <a:lnTo>
                    <a:pt x="272084" y="233299"/>
                  </a:lnTo>
                  <a:lnTo>
                    <a:pt x="272084" y="234302"/>
                  </a:lnTo>
                  <a:lnTo>
                    <a:pt x="271081" y="235305"/>
                  </a:lnTo>
                  <a:lnTo>
                    <a:pt x="270090" y="237312"/>
                  </a:lnTo>
                  <a:lnTo>
                    <a:pt x="269074" y="238315"/>
                  </a:lnTo>
                  <a:lnTo>
                    <a:pt x="268084" y="240309"/>
                  </a:lnTo>
                  <a:lnTo>
                    <a:pt x="266077" y="242316"/>
                  </a:lnTo>
                  <a:lnTo>
                    <a:pt x="264083" y="246316"/>
                  </a:lnTo>
                  <a:lnTo>
                    <a:pt x="264083" y="247319"/>
                  </a:lnTo>
                  <a:lnTo>
                    <a:pt x="262077" y="251320"/>
                  </a:lnTo>
                  <a:lnTo>
                    <a:pt x="261073" y="252323"/>
                  </a:lnTo>
                  <a:lnTo>
                    <a:pt x="261073" y="256324"/>
                  </a:lnTo>
                  <a:lnTo>
                    <a:pt x="260083" y="257327"/>
                  </a:lnTo>
                  <a:lnTo>
                    <a:pt x="260083" y="259321"/>
                  </a:lnTo>
                  <a:lnTo>
                    <a:pt x="259080" y="261327"/>
                  </a:lnTo>
                  <a:lnTo>
                    <a:pt x="259080" y="276339"/>
                  </a:lnTo>
                  <a:lnTo>
                    <a:pt x="260083" y="277342"/>
                  </a:lnTo>
                  <a:lnTo>
                    <a:pt x="260083" y="281343"/>
                  </a:lnTo>
                  <a:lnTo>
                    <a:pt x="261073" y="282346"/>
                  </a:lnTo>
                  <a:lnTo>
                    <a:pt x="261073" y="284340"/>
                  </a:lnTo>
                  <a:lnTo>
                    <a:pt x="262077" y="286346"/>
                  </a:lnTo>
                  <a:lnTo>
                    <a:pt x="262077" y="287350"/>
                  </a:lnTo>
                  <a:lnTo>
                    <a:pt x="263080" y="289344"/>
                  </a:lnTo>
                  <a:lnTo>
                    <a:pt x="263080" y="291350"/>
                  </a:lnTo>
                  <a:lnTo>
                    <a:pt x="264083" y="292354"/>
                  </a:lnTo>
                  <a:lnTo>
                    <a:pt x="265074" y="294360"/>
                  </a:lnTo>
                  <a:lnTo>
                    <a:pt x="266077" y="295351"/>
                  </a:lnTo>
                  <a:lnTo>
                    <a:pt x="267081" y="297357"/>
                  </a:lnTo>
                  <a:lnTo>
                    <a:pt x="268084" y="298361"/>
                  </a:lnTo>
                  <a:lnTo>
                    <a:pt x="269074" y="300355"/>
                  </a:lnTo>
                  <a:lnTo>
                    <a:pt x="270090" y="301358"/>
                  </a:lnTo>
                  <a:lnTo>
                    <a:pt x="271081" y="303364"/>
                  </a:lnTo>
                  <a:lnTo>
                    <a:pt x="271081" y="304368"/>
                  </a:lnTo>
                  <a:lnTo>
                    <a:pt x="272084" y="305358"/>
                  </a:lnTo>
                  <a:lnTo>
                    <a:pt x="463143" y="518528"/>
                  </a:lnTo>
                  <a:lnTo>
                    <a:pt x="504151" y="536536"/>
                  </a:lnTo>
                  <a:lnTo>
                    <a:pt x="513867" y="535622"/>
                  </a:lnTo>
                  <a:lnTo>
                    <a:pt x="552894" y="505282"/>
                  </a:lnTo>
                  <a:lnTo>
                    <a:pt x="557923" y="485127"/>
                  </a:lnTo>
                  <a:lnTo>
                    <a:pt x="555078" y="464413"/>
                  </a:lnTo>
                  <a:lnTo>
                    <a:pt x="544169" y="445477"/>
                  </a:lnTo>
                  <a:lnTo>
                    <a:pt x="386118" y="268325"/>
                  </a:lnTo>
                  <a:lnTo>
                    <a:pt x="544169" y="91198"/>
                  </a:lnTo>
                  <a:lnTo>
                    <a:pt x="555218" y="72682"/>
                  </a:lnTo>
                  <a:lnTo>
                    <a:pt x="558304" y="519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LAYERS_CUSTOMIZATION_2" val="UEsDBBQAAgAIAA6GPlNrXzME1QIAAPcHAAAPAAAAbm9uZS9wbGF5ZXIueG1spVVbb9owFH6mUv9D5PfaMLStQqHVVAntYa0qdbe3yCQm8erYnu2Qsl+/Y+cCSYFtGhLIOTnfd26fD/HtSymiLTOWK7lEMzxFEZOpyrjMl+jL59XVNbq9ubyItaA7ZiKeLZFUkqEoYzY1XDvAPVJXLNGBAQMpirThynC3A9op0PZB5lN0eTEBF2mXqHBOLwip6xpzCwiZWyUqT2JxqkqiDbNMOmZIkwGKOuzC/RkN31JJ4naa2QOkdv8euCXpOV4sH5DUc6xMTt5MpzPy/f7TU1qwkl5xaR2VKfQLmjgJXVzT9PleZZVg1tsmcZPkE3POJxFsk9gt+OxaRtakS9Q4JCWzlubMYiFzRHq/jrMjaDCdNaEySyTd8pz62hLbeoUR7UlsoYxLK9ein9lurajJkt5+4B+TIxnHG0Ft0fLZQS2B/5m3xQS/xD8fzSVUVK0FtwW8OoTsrceLIMOocRl6HBT7AIpdeRIUGfaz4oZl4fFrr/vpDDWxZCVEyA7bOgUbnFY0dcrs7gABgm3Fgnt94EYfOIA8PBwe4PDYTWZPgroqN4y6yrCuRZN4yzOmHqgxYU43Gyosi8nI2oLJEB2TptZ2OvtJxIUrxdu/GIr3G83khz03kgD4z4l8BI6+H1xm7GXF4bVjJXTUMWi1t2GnBfbh9unYal0eXKCBaa9+GAnUEDlqcgb3PaOOkr2dnIKujaot6KLSGqT/muL1+z4vMk5sNJh+GjE5sgjitLJOlfxXGPVgQ7hFmOkZ8V5eRKc+HeiD5j3k/fQcorkIMKFkkFJ3LTbnsHAttpzVTx3FVWvAGpbWkd3mT6OF5k2P/nZ128gbEt1YxnuLuUo3Xp18Kz3yydiGVsLdHdYyXJYBOqr1+J48xvUNdKrqJ/6LRTXP/F/hbA4NjgrG8wJk8+56fsAgVErFMHwwnYq4UbLrA8YkPDW/YRLdRm4V0ojrhJDiVv5w/A1QSwMEFAACAAgAKI+RVTIbuiL5AwAA4A4AABgAAABub25lL2NvbW1vbl9tZXNzYWdlcy5sbmetV99vqzYUfr/S/R8spPu29W5ve2hTAXEzKwRzwWnavSAXnNS6gDMw6bK/fseGdMndKkJaKUKxkc+P7/vOOeb69q+yQDtRN1JVN86vV784SFSZymW1uXGW7O7n3xzUaF7lvFCVuHEq5aDbyedP1wWvNi3fCPj/+RNC16VoGlg2E7P6d41kfuNEXur6Pk4S4gU4dWPipoHr4SD1XH+eMpp6eEZCZzJTSMPvWaAnsZFVBUEgtbYbTSFzcf21tzrOCWWMLtLIDXHgTDyltSqRx+vLrIXuPZm5jNAw9ZZgOEycSch3csM1QIieWjBfNZfZTjBjJJyBRTfL4IB8koXUe5QIrQGLS60GZIqdSXI5goxGB/iY2o7FbjklFGCL4w41axIybHOpUMXr2gI3wmAUuI84ThMfg1FjmrI0WUYRjRmeQoRGLbJsi44Q2aBKadS0262qtciRrKyg+AnCpRqFTTInYQrubX79NgkIe0wX1GDN2rpC4PzDnIQ0XrjBifX1+n3m70EV/8PLPajkMl5WLsMQZTzvIvdjDBvTdEXY787ErwU36L9I/Yxksq1NbYsdL9qOpr4FDbk7NAw3ivryO8Tt8ez70GmfhiymQaflNMQPDGoXnuPORTG+dybmOXhuGcc4ZF0FpiSxUvXpIgqwleqjatEz3wnT9XZSvFhhikrLum945kWmYKNqB6md0oULsMc4YTHxDaVQ86qu9z91em/1s6rBXYNy2fCnAsgwPg0P5v22Fg247thQpkagcnJVclldDbmGHKEgIzdJVjSGvHClRY042vKmeVF1fpLfsaMhwyT0KUDosyPjpr5fDUOMEsZVXYtMDxuDKF2LTM/IioRTukqZFYIho2wbDYCX20JoYaOVJhWedb1drBUwUwho9xY18G5pGgRoATXizjCMogfQAIiOjjlB586EzseceMQwQ+AxdOZomIE6D9I5SDPjRgnFvu8zhrmdVG0DO4ZNEJDNvrka5ybB35agGOIGb1RAZ/XQqDdyJyCOOhf1oCMoSh9PYYSm35bkj/TOJYHtQD/SzPd2KPB8x6vM3DYy3jYC7eFdLnP7zkjM+v+zlX8jrvuC/NLXcjjFD1/GxnNS/m+oj2styq0ecm0A68O/JApTTm+GcE7ql/l/ndkfwszRlH83Pye3iTEcDQbxTqTOZ+tDI7FKObtLWqFc3h6PZtZJG2OEBfjkeg0mC1lKuEmcYXO5wAbRBJpN13xOMlmptsitsAr53TYgGExtKf47Ddc1fDCY3YI3B2C7Bnj7nii65OLOaTRiKr5q42x+jqRxOUvJ0rMxJym9u4OJtF4PnWAEcv+QCwnviq1UJWz9EOnrqrHfotdfjz5N/wFQSwMEFAACAAgAKI+RVRUeYBujAAAAfwEAACkAAABub25lL3BsYXliYWNrX2FuZF9uYXZpZ2F0aW9uX3NldHRpbmdzLnhtbHWQQQqDMBBF957CGwhdh0DXpUWoFxhxlECSCZlR8PZNRG1p02Xe+z/DjGIUMX5iXdW1glnoKRBFS5xRNe93tgwLXr1xIIZ8woK850omNyxRaCMyetmUHsFyyv/wY3hrYT0/4iNeMOVCZxzqS6mwmVzysJhpY90aUI8R04AvmHPoobd4w7UniMPjDOwb/9W5mzabHd5pQB0iuSCq+UBVutdx9BdQSwMEFAACAAgAKI+RVR9UimowAwAAxw4AACIAAABub25lL2ZsYXNoX3B1Ymxpc2hpbmdfc2V0dGluZ3MueG1s5ZfdT9swEMDf+1dYmXhcA9omTSgtYv2Qqo2CSGHwhNzYbU44duaPduWv3zluS9nKFr4ktj1UTey7353vzuc4OfheCDLj2oCSrWivuRsRLjPFQE5b0dmo//ZjRIylklGhJG9FUkXkoN1ISjcWYPKUW4uihiBGmv3StqLc2nI/jufzeRNMqf2sEs4i3zQzVcSl5oZLy3VcCrrAP7souYmWhBoA/BVKLtXajQYhSSAdKeYEJ8Ba0RCd7Qtq8igOEmOaXU+1cpJ1lFCa6Om4Fb3p9Lp73XcrmUDpQsGlD4dp46AftvuUMfAOUJHCDSc5h2mOnmKw5sBs7p9iL53EvzIqclgz9YyOwsVLu4TjhHI640tjOEKtpVmO+ta0J1QYnsSbQysx8CGkmYUZenarHvydOCFSV5ZK27bVDhE/Da4o8T2YZKI2jC3fyVgJjG3lFJZJMeZsSAseop1eg+yj0F5EJrQAsWhFxyWXJKUSkwuWCsjWusaNjQVbJbW/lD7UQAU5k4DVx8lRGt1aD4vKcqoN3/RqNWN8ZLP2V+UEIwvliIBrTqwiGF1X4FPOyWYKyESrohrFErHECECLM+Bzzg6qUC2B9xm6RBOFQ00sxVJwGyx8c3BDxnyiNHI5nWHh4jiYwG8+CFxSY26hdOXjTvpl0O1dDYbd3sWOXyBlMyqzB8KxnHhR2hfh0wWRyq70MBwZdYZXSWHAqrk6a2s+Pg3risY8P1M27vANFE7Q58SvA7KBfsGUv4yVhyT+jx7UNpvTWbXR/eat0LjFAVMSmDiRYUsCueyANYAZlURJsSA0w6ZsfNuYgXIGR0KDCGjzeA+DPpZp9TaFGTZJpRnXv0eyhcRGmfWVLnwyGfHnXyvqdkYYs1Hv9LAzGpwPRpdXo97FKJxGa/V4a/dMYt/Ut/d4f2i8xhZ/cto7rxP5IQahVoZ6aS3ccR2p4891pE7DmXSycR7VcgF7zDTsGewyAgrAInhFFfOUr4JQbc9cMX/NhvkHVv/6Pglrrz/tHQ0+HX/p/u+74KlxCG+rO1N8516TxFsvQH6mAAkFXqv8obi+NbU/vN9N4u1TjQbS7l4+240fUEsDBBQAAgAIACiPkVVxV5SdFQEAANECAAAcAAAAbm9uZS9mbGFzaF9za2luX3NldHRpbmdzLnhtbI2S0U6DMBSG730KgveQTY2asCZu6I3RLNle4AAH0gx6SHsg4e2thQ1UiOtV+///19OeNjInqbwWtZGkNv7KFzeeF6VUkj4gs1SF+VbOmiezjZ80zKSClBSj4kCRrqD0xe2bG1Hokv9RZGtey+SQ4ljmYf20ja9Chhr328d497wE1FBgkEB6KjQ1KrP53Wu8iu8m+WE6bUhkfnYHGqYDg2bBusEoHNe9b6DFFyUrYNtnazCaITnn9ExJVO81GtsuZ4ocSmOJP/p4hH0J3WUzcwZmnCXkKCsU6znEOT2moJWFU49djSLXaIv8EvskKkhKfMcuIdDZ5yUy3H3R7ml7x6bCD8pQ1JqqmqNwIrmHGZ/Bzu1XFl9QSwMEFAACAAgAKI+RVdebcJYrAwAAbw4AACEAAABub25lL2h0bWxfcHVibGlzaGluZ19zZXR0aW5ncy54bWzdV01PGzEQvedXWFtxbLaolwolQTQfalRIEBsonJCzdrIjvPbWH0nDr+94nYRAA10oEaiHKNnxzJvxm/FztnH4KxdkxrUBJZvRfv1TRLhMFQM5bUbno97HLxExlkpGhZK8GUkVkcNWrVG4sQCTJdxadDUEYaQ5KGwzyqwtDuJ4Pp/XwRTaryrhLOKbeqryuNDccGm5jgtBF/hlFwU30RKhAgB+ciWXYa1ajZBGQDpRzAlOgDWjARb7zeYiioPDmKY3U62cZG0llCZ6Om5GH9rdzn7n88ongHQg59KzYVpo9GZ7QBkDn5+KBG45yThMMywUuZoDs5n/FXvvRvwnRokctkw9Rlvh3qVdguOCcjrly2RoodbSNMN4a1oTKgxvxJumlRt4BmlqYYaV3YWHeidOiMQVhdK2ZbVDiAfGFUr8CExjojaSLZ/JWAmktiwKpyQfczagOc7EaU9GZEJzEItmNCy4JAmV2FGwVEC6jjBubCzYspO9pfeRBirIuQQcOU5OkuguZ9hKmlFt+GYtqxXj+UxbP5QTjCyUIwJuOLGKIKcux18ZJ5vEk4lWeWkV1FhiBGDGGfA5Z4clQUvAxxJdYYrcYSTOXyG4DRl+OrglYz5RGnE5neG0oh1MwK8/C7igxtyB0lWNe8lxv9O97g863cs9v0HKZlSmzwTHIeJ5YXeCTxdEKruKQzpS6gwvm8KAlWtV9lZ/eRvWc4x9fqVu3MM3kDtBXxN+TcgG9A5bvpssz2n8XyuonDajs/Kg+8NbQuMRB2xJwMSFFNUK5FL3KgCmVBIlxYLQFKXYeNmYgXIGLUEgArR5eYUhHse0fJrCDEVSacb105BsIVEo057SuW8mI/7Sa0ad9gg5G3XPjtqj/kV/dHU96l6Owh20Do+3qmcj9lK+Xdn9VfFQ2Mdvp+ynZ92LKoQPcO+VGtNNKsENq3gNv1fxOgtX0enGNVSpBJSWaTgqKC4CcsDev6NB2foXAJ6clDBbrzwo7+B4/Pe73tprs00WSMJz8EG71ofKBCTdk/7X4XFnp0xANSredhT+lYnwtHoliu+9tjTire83NbTff0ls1X4DUEsDBBQAAgAIACiPkVWOc/b6agAAAOUAAAAaAAAAbm9uZS9odG1sX3NraW5fc2V0dGluZ3MuanOr5lIAAqUcJQUrhWowG8xPKi0pyc/TS87PK0nNK9HLyy/KTQSrUVJ2AwMlHZyK88tSiwgoTUtMTkUx1NTIwskFp0qEiSZO5i7OlsjqChLTU/WSEpOz04vyS/NSIMqcXV0MXYyVwKpquWoBUEsDBBQAAgAIACiPkVW8fTX3SgAAAEkAAAAXAAAAbm9uZS9sb2NhbF9zZXR0aW5ncy54bWyzsa/IzVEoSy0qzszPs1Uy1DNQUkjNS85PycxLt1UKDXHTtVBSKC5JzEtJzMnPS7VVystXUrC347LJyU9OzAlOLSkBKizWt+MCAFBLAwQUAAIACAAnj5FVuOc88l4AAABjAAAAHAAAAHVuaXZlcnNhbC9sb2NhbF9zZXR0aW5ncy54bWwNyr0OQEAMAODdUzTd/W0Gx2a04AEaGpH0WnFHeHu3fcPX9q8XePgKh6nDuqgQWFfbDt0dLvOQNwghkm4kpuxQDaHvslZsJZk4xhQDnEIfXzP7hMgj+TSHWwTLLvsBUEsBAgAAFAACAAgADoY+U2tfMwTVAgAA9wcAAA8AAAAAAAAAAQAAAAAAAAAAAG5vbmUvcGxheWVyLnhtbFBLAQIAABQAAgAIACiPkVUyG7oi+QMAAOAOAAAYAAAAAAAAAAEAAAAAAAIDAABub25lL2NvbW1vbl9tZXNzYWdlcy5sbmdQSwECAAAUAAIACAAoj5FVFR5gG6MAAAB/AQAAKQAAAAAAAAABAAAAAAAxBwAAbm9uZS9wbGF5YmFja19hbmRfbmF2aWdhdGlvbl9zZXR0aW5ncy54bWxQSwECAAAUAAIACAAoj5FVH1SKajADAADHDgAAIgAAAAAAAAABAAAAAAAbCAAAbm9uZS9mbGFzaF9wdWJsaXNoaW5nX3NldHRpbmdzLnhtbFBLAQIAABQAAgAIACiPkVVxV5SdFQEAANECAAAcAAAAAAAAAAEAAAAAAIsLAABub25lL2ZsYXNoX3NraW5fc2V0dGluZ3MueG1sUEsBAgAAFAACAAgAKI+RVdebcJYrAwAAbw4AACEAAAAAAAAAAQAAAAAA2gwAAG5vbmUvaHRtbF9wdWJsaXNoaW5nX3NldHRpbmdzLnhtbFBLAQIAABQAAgAIACiPkVWOc/b6agAAAOUAAAAaAAAAAAAAAAEAAAAAAEQQAABub25lL2h0bWxfc2tpbl9zZXR0aW5ncy5qc1BLAQIAABQAAgAIACiPkVW8fTX3SgAAAEkAAAAXAAAAAAAAAAEAAAAAAOYQAABub25lL2xvY2FsX3NldHRpbmdzLnhtbFBLAQIAABQAAgAIACePkVW45zzyXgAAAGMAAAAcAAAAAAAAAAEAAAAAAGURAAB1bml2ZXJzYWwvbG9jYWxfc2V0dGluZ3MueG1sUEsFBgAAAAAJAAkAmgIAAP0RAAAAAA=="/>
  <p:tag name="ISPRING_LMS_API_VERSION" val="SCORM 2004 (2nd edition)"/>
  <p:tag name="ISPRING_ULTRA_SCORM_COURSE_ID" val="EFA550E9-79C9-42E0-AC3E-B7C866DA0471"/>
  <p:tag name="ISPRING_CMI5_LAUNCH_METHOD" val="any window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CLOUDFOLDERID" val="1"/>
  <p:tag name="ISPRINGONLINEFOLDERID" val="1"/>
  <p:tag name="ISPRING_OUTPUT_FOLDER" val="[[&quot;\f\uFFFD\u0019\uFFFD{CD88EE07-9054-455F-84CE-2318F33A2E2A}&quot;,&quot;C:\\Users\\asus\\Downloads&quot;]]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none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FIT_TO_WINDOW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,&quot;studioSettings&quot;:{&quot;onlineDestinationFolderId&quot;:&quot;1&quot;}}"/>
  <p:tag name="ISPRING_SCORM_RATE_SLIDES" val="0"/>
  <p:tag name="ISPRING_SCORM_RATE_QUIZZES" val="0"/>
  <p:tag name="ISPRING_SCORM_PASSING_SCORE" val="0.000000"/>
  <p:tag name="ISPRING_CURRENT_PLAYER_ID" val="none"/>
  <p:tag name="ISPRING_PRESENTATION_TITLE" val="Ppt kwu IHSAN ALUMNI SURGA-dikompresi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FBFAAB9-9C84-490B-BD9B-F7D8EA93E61B}:26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A786107-953D-49AB-B8FA-6361D2B239DE}:26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ABA1347-60FE-4369-AD8E-C7DB59F32135}:26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7802CCE-EF95-4703-A1BF-297D661B59D6}:26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5F62FCF-29BA-4B61-AE03-88F92C1C9237}:26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F322ABA-5528-4569-8F6B-0E61FA004CCE}:26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B5A361C9-2128-4080-A655-09832E53BDF3}:27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244C8D5-1E57-436A-820C-6EEEDA6F2264}:27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AF8240D-47CD-4740-8986-81C5F485B713}:27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B2D8BB9-534F-425D-B710-E03B95990114}:27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0F8F5BF-BB9A-47DA-AB66-4DD755FE2C7E}:25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DEDDF34-E597-4A7B-BA3E-CE28006FA06A}:27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1908C1E-796C-4C6E-A8CE-65149A318875}:27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35AFEF3-3D32-46FA-8D32-3525783004CC}:27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D3DEB86-AC9B-4BAE-A106-D2FAA13F9FD3}:27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A2874FA-52BD-4BCB-8E34-9A3EA1900042}:25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18717445-3FE7-43E3-961D-EEE16C0819B2}:25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CDD2238-2A07-435B-9ACB-021C290C3FA8}:25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AADED9D-9C21-468A-A087-B07EAC6222A3}:26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675C7E55-715E-48C1-835B-24C833C24510}:26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A41ABBA-690D-4977-9679-213716B15EBF}:26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24F89D7-9EEF-42CA-B098-63443A7585AD}:26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588</Words>
  <Application>Microsoft Office PowerPoint</Application>
  <PresentationFormat>On-screen Show (16:9)</PresentationFormat>
  <Paragraphs>99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 Black</vt:lpstr>
      <vt:lpstr>Calibri</vt:lpstr>
      <vt:lpstr>Cambria</vt:lpstr>
      <vt:lpstr>Courier New</vt:lpstr>
      <vt:lpstr>Georgia</vt:lpstr>
      <vt:lpstr>Tahoma</vt:lpstr>
      <vt:lpstr>Times New Roman</vt:lpstr>
      <vt:lpstr>Verdana</vt:lpstr>
      <vt:lpstr>Office Theme</vt:lpstr>
      <vt:lpstr>MENGENAL  SIFAT-SIFAT  AIR</vt:lpstr>
      <vt:lpstr>KOMPETENSI</vt:lpstr>
      <vt:lpstr>KOMPETENSI DASAR</vt:lpstr>
      <vt:lpstr>READY?</vt:lpstr>
      <vt:lpstr>APA ITU AIR?</vt:lpstr>
      <vt:lpstr>Good job!</vt:lpstr>
      <vt:lpstr>AIR ATMOSFER</vt:lpstr>
      <vt:lpstr>AIR LAUT</vt:lpstr>
      <vt:lpstr>AIR PERMUKAAN</vt:lpstr>
      <vt:lpstr>AIR TANAH</vt:lpstr>
      <vt:lpstr>Excellent!</vt:lpstr>
      <vt:lpstr>MUDAH BERUBAH  WUJUD</vt:lpstr>
      <vt:lpstr>MENGALIR DARI  TEMPAT YANG  TINGGI KE TEMPAT  LEBIH RENDAH</vt:lpstr>
      <vt:lpstr>DAPAT MERESAP  MELALUI CELAH  KECIL</vt:lpstr>
      <vt:lpstr>MEMILIKI  PERMUKAAN  YANG DATAR</vt:lpstr>
      <vt:lpstr>MENEMPATI  RUANG</vt:lpstr>
      <vt:lpstr>MELARUTKAN ZAT</vt:lpstr>
      <vt:lpstr>LANJUTAN</vt:lpstr>
      <vt:lpstr>LANJUTAN</vt:lpstr>
      <vt:lpstr>PowerPoint Presentation</vt:lpstr>
      <vt:lpstr>WELL DONE!</vt:lpstr>
      <vt:lpstr>TENTANG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kwu IHSAN ALUMNI SURGA-dikompresi</dc:title>
  <cp:lastModifiedBy>Ahmad Zhofari</cp:lastModifiedBy>
  <cp:revision>2</cp:revision>
  <dcterms:created xsi:type="dcterms:W3CDTF">2022-12-17T10:52:34Z</dcterms:created>
  <dcterms:modified xsi:type="dcterms:W3CDTF">2022-12-17T10:57:22Z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2022-12-17T00:00:00Z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2022-12-17T00:00:00Z</vt:filetime>
  </property>
</Properties>
</file>